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_rels/presentation.xml.rels" ContentType="application/vnd.openxmlformats-package.relationships+xml"/>
  <Override PartName="/ppt/media/image58.png" ContentType="image/png"/>
  <Override PartName="/ppt/media/image56.png" ContentType="image/png"/>
  <Override PartName="/ppt/media/image55.png" ContentType="image/png"/>
  <Override PartName="/ppt/media/image53.png" ContentType="image/png"/>
  <Override PartName="/ppt/media/image51.png" ContentType="image/png"/>
  <Override PartName="/ppt/media/image35.png" ContentType="image/png"/>
  <Override PartName="/ppt/media/image5.png" ContentType="image/png"/>
  <Override PartName="/ppt/media/image17.png" ContentType="image/png"/>
  <Override PartName="/ppt/media/image34.png" ContentType="image/png"/>
  <Override PartName="/ppt/media/image4.png" ContentType="image/png"/>
  <Override PartName="/ppt/media/image16.png" ContentType="image/png"/>
  <Override PartName="/ppt/media/image33.png" ContentType="image/png"/>
  <Override PartName="/ppt/media/image3.png" ContentType="image/png"/>
  <Override PartName="/ppt/media/image15.png" ContentType="image/png"/>
  <Override PartName="/ppt/media/image32.png" ContentType="image/png"/>
  <Override PartName="/ppt/media/image2.png" ContentType="image/png"/>
  <Override PartName="/ppt/media/image64.png" ContentType="image/png"/>
  <Override PartName="/ppt/media/image29.png" ContentType="image/png"/>
  <Override PartName="/ppt/media/image21.jpeg" ContentType="image/jpeg"/>
  <Override PartName="/ppt/media/image26.png" ContentType="image/png"/>
  <Override PartName="/ppt/media/image63.png" ContentType="image/png"/>
  <Override PartName="/ppt/media/image25.png" ContentType="image/png"/>
  <Override PartName="/ppt/media/image62.png" ContentType="image/png"/>
  <Override PartName="/ppt/media/image28.jpeg" ContentType="image/jpeg"/>
  <Override PartName="/ppt/media/image13.jpeg" ContentType="image/jpeg"/>
  <Override PartName="/ppt/media/image23.png" ContentType="image/png"/>
  <Override PartName="/ppt/media/image60.png" ContentType="image/png"/>
  <Override PartName="/ppt/media/image20.png" ContentType="image/png"/>
  <Override PartName="/ppt/media/image57.png" ContentType="image/png"/>
  <Override PartName="/ppt/media/image22.png" ContentType="image/png"/>
  <Override PartName="/ppt/media/image59.png" ContentType="image/png"/>
  <Override PartName="/ppt/media/image1.png" ContentType="image/png"/>
  <Override PartName="/ppt/media/image61.png" ContentType="image/png"/>
  <Override PartName="/ppt/media/image24.png" ContentType="image/png"/>
  <Override PartName="/ppt/media/image27.jpeg" ContentType="image/jpeg"/>
  <Override PartName="/ppt/media/image52.png" ContentType="image/png"/>
  <Override PartName="/ppt/media/image10.png" ContentType="image/png"/>
  <Override PartName="/ppt/media/image47.png" ContentType="image/png"/>
  <Override PartName="/ppt/media/image18.png" ContentType="image/png"/>
  <Override PartName="/ppt/media/image6.png" ContentType="image/png"/>
  <Override PartName="/ppt/media/image36.png" ContentType="image/png"/>
  <Override PartName="/ppt/media/image11.png" ContentType="image/png"/>
  <Override PartName="/ppt/media/image48.png" ContentType="image/png"/>
  <Override PartName="/ppt/media/image19.png" ContentType="image/png"/>
  <Override PartName="/ppt/media/image7.png" ContentType="image/png"/>
  <Override PartName="/ppt/media/image37.png" ContentType="image/png"/>
  <Override PartName="/ppt/media/image12.png" ContentType="image/png"/>
  <Override PartName="/ppt/media/image49.png" ContentType="image/png"/>
  <Override PartName="/ppt/media/image14.jpeg" ContentType="image/jpeg"/>
  <Override PartName="/ppt/media/image54.png" ContentType="image/png"/>
  <Override PartName="/ppt/media/image8.png" ContentType="image/png"/>
  <Override PartName="/ppt/media/image9.png" ContentType="image/png"/>
  <Override PartName="/ppt/media/image39.png" ContentType="image/png"/>
  <Override PartName="/ppt/media/image30.jpeg" ContentType="image/jpeg"/>
  <Override PartName="/ppt/media/image31.jpeg" ContentType="image/jpe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38.png" ContentType="image/png"/>
  <Override PartName="/ppt/media/image44.jpeg" ContentType="image/jpeg"/>
  <Override PartName="/ppt/media/image45.png" ContentType="image/png"/>
  <Override PartName="/ppt/media/image46.png" ContentType="image/png"/>
  <Override PartName="/ppt/media/image50.png" ContentType="image/png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7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5978C1A2-9EAE-41AF-8944-E4AF25222AE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45C55D03-B034-4FA1-B61B-2F46B282664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3DBA7900-2DE6-40EE-A763-78BAD7138B5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514BB0AA-C3B2-4E8D-81D3-9933472060E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1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838A4298-5F28-4DB2-BAFF-59F64D0B57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677ACDD6-AE81-4101-A4B3-8347D14FC2D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2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2C0082FD-FED3-48BE-BEE1-EBE8523119F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2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A0BA56F4-A102-4156-A9FF-D6BB304CE0B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3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3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3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3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3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D4FA3CAC-B942-489D-AAC0-8DC6C0A36EA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DDDDA902-3430-45DE-A5C6-A33EE89D927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1CF2759D-1194-4AEE-905B-1A80B07B22A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9B613143-3EB9-4130-95E4-505B992DC7E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66356E6D-81A7-4410-9F83-379323DD67E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3B39D9F4-530F-4C21-94CD-6E8E5318753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8B8F7E30-564E-4B2C-B309-A505362010F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86CC5C95-5C8F-428B-BF8A-8C0CA1DD506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3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009E0FBF-E416-44A5-AB7F-89A67A01B6A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951BC69E-E5AD-4061-AF5B-C95635F6BA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4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6EA5D600-6853-4C90-AD93-4521835B5D0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4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D00E58F6-B69C-4A70-A04E-54F2ED717C8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6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5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5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5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5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5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21F357D3-00FE-4BDD-8C2C-0EF6CEBECCF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FFAA863-557D-43B9-8F3A-71141027EB9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9DBB5ED-A932-4919-8D32-0D7AB2AB700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9006368-5540-4FE9-8451-975ED03AC83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97D598E-A00A-4C01-B83C-4D47F7AA99A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F3980B6-CB59-4AFA-9D23-66045CC7E4D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A750D5E-6946-4A12-B996-52D4582DB87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0BEAD344-160F-4FB9-8B3C-9190D8FA438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E4E2D55-FB05-401F-921C-E43E98A6F59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1B8B80C-02D2-49FA-BAB7-76C556740B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0E1BFDC-EE20-431B-BB5C-C58B7CEB257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809ED527-ACB4-4AE9-8C9E-115CE4E95CF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2AE1EA3-A287-45D8-813A-2B7F9538377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C000525E-4882-4520-BFA0-C9A5B21D607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F8BD88BB-6CE8-45B3-8E8B-BCB66CF04B9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63DA71AE-C84F-4DCA-B637-C85DF2189CC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8B3EA496-90DC-4890-8D0E-FD52CCA0039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068383AC-C134-4A59-8197-9F38F4A1EC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CB1FC1D7-69BA-4E6D-BDE8-415BFB76954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B447BE9A-C81B-4868-8B9E-AC3B7B2FD8F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4469CDD6-CF1F-4622-9D90-61D278511F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DFE03365-F97C-4B51-A440-37F9609376A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3D2D2FA0-FABD-428A-844E-519FBFFDD12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D51DA752-EC69-45C3-9E7F-1FFBA05B6EB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B59288B5-3BBB-4685-91D7-3E3092BC2A2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B4A8CA2A-24F1-4893-9F2F-657E27F55EA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F8C39C95-2221-4EB2-989D-0F22A7918FF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645E9887-D627-421A-A934-7DD3DDF62DE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AEFC8E4-CB69-4453-8F60-4E33574BE53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0EAC1ECC-2B52-4E75-8654-350E84F9D17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934D0E96-126F-4D83-AD35-2C363BB94E8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43BA7376-156A-49C0-89ED-CC03231F6BB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A896A49D-D104-48AA-832B-7C425E76AFA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A89BBBFA-2AAC-4451-9D41-7898DF8501F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F30D80AB-1D6D-49D9-8346-EBD91410FCE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32599B65-9D8F-4E23-BB64-9D3577CDBF4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F16A9083-2F16-4856-9E16-A1BF3A750AF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81B95D98-D370-45C2-BECF-571195597C8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548DBA06-B6E3-49F4-BE33-34B98BD4584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48FE5420-B74A-4C34-A6CB-E6894295093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E3EEFD47-C25D-4F58-AE4E-7F2F80F2D4C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A8F73C01-4F5C-4451-9554-3F89540319A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B4E9EF6A-48F6-434B-BB13-88BE5D47A0D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D5AB9DB5-71AB-4CAF-BBDF-F3F5B5A1885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78BDE540-0D6B-40FC-8268-4B6F5A797C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E9FA5163-EEF4-4473-9DC6-59FA185FC34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2053017D-0AA1-44DD-AED5-1CBDDDDA69B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96C4A7F6-A3FB-4E28-A588-E9E30551E0A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3DDFB187-2198-4F3E-B7B7-53029869926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0DD23153-F993-4BA5-8C57-3C776CF9110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F3F4B77E-897F-44F5-BF88-F2184D92D6C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547CE75A-A6DE-4599-B4E6-7B6276486D7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02BD4B92-8708-498B-857D-0B633E86E09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4D059AB3-7E18-4F7E-9A2F-CE67CF30582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D5CCAB30-17D1-46B5-8CCE-CF109F2C27E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675C125B-E01B-4543-9AAD-0C99FEB2085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4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89D23610-D5A3-494F-9901-B0EBF36CF6A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0F6DD247-1782-44ED-9621-64BE90B8AD4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5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74840CAF-C36B-4FCF-AB45-EFC2165A02D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2219D852-C795-433A-819D-7DE7417CD84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50D851F1-C1FD-4185-9B17-69BEE3A30BB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81C780F5-A4C9-4976-BD63-522DFF66647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62DA1F9A-37C1-4833-A97A-1A50B86A3B1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F84FC2BD-499E-49FB-A2A4-9FD8F938AC4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7109FC1B-B67B-4F9F-AAF7-824A87D86FC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7F9C5983-42F2-45AF-A02D-44BC6554857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A3DA85B4-BBA1-4C24-88A4-1E8CF87ABF3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51322A2A-69AA-43EB-ACD4-E7F25E03DCF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7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314A410C-7B18-4ECF-852B-B9F4DA8935A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682FF5D8-1B01-434C-AE2B-2B3F489F520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9CE66347-2E6A-4929-93CD-D48B460450E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8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2AC11604-55AF-49F4-B633-E5933F95963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6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8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8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8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9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127592E7-6075-4235-A02D-340E0015035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40D7A7DC-9AA1-4B2E-BD6C-DBD1D368D38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7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7E2FF880-3C88-47D5-BAE7-9C22FBF3261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C560117C-E7D2-43E9-AD35-CA75BA338C6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95A7BC2D-3FCC-47DC-94C5-6B92FA93CB7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78416CE3-E356-4FDF-A9EF-8EBB140FE54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96AA6FA0-C5A8-43F7-9334-FD400197F58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586F9949-47CE-4C72-8FE1-CBA18D6BDBC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9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D113EB9C-963B-4167-8C58-C3BD51E01E6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9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E06619F6-72DB-4727-84D1-8F341D8821C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0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9847FF0C-264F-4AE0-867C-6BB9DC085E0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0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0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A883C955-F5A3-4DF5-9BB4-9978A2865E7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0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0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0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1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1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1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661FD2D2-FB2F-430C-A8CA-8EFC5F85999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675D91F9-CB7F-4FD8-9DE6-C8BE7DDA02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BA5F59C7-32E5-4BA2-8D49-306449A1C1C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7FC896E7-5DCF-4B4C-901B-4B047647714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607440"/>
            <a:ext cx="41115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8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8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8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2"/>
          </p:nvPr>
        </p:nvSpPr>
        <p:spPr>
          <a:xfrm>
            <a:off x="143280" y="661968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</a:t>
            </a:r>
            <a:r>
              <a:rPr b="0" lang="fr-FR" sz="4400" spc="-1" strike="noStrike">
                <a:latin typeface="Arial"/>
              </a:rPr>
              <a:t>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5" name="Groupe 11"/>
          <p:cNvGrpSpPr/>
          <p:nvPr/>
        </p:nvGrpSpPr>
        <p:grpSpPr>
          <a:xfrm>
            <a:off x="11436480" y="-2779200"/>
            <a:ext cx="2445840" cy="3511800"/>
            <a:chOff x="11436480" y="-2779200"/>
            <a:chExt cx="2445840" cy="3511800"/>
          </a:xfrm>
        </p:grpSpPr>
        <p:sp>
          <p:nvSpPr>
            <p:cNvPr id="2336" name="Forme libre 12"/>
            <p:cNvSpPr/>
            <p:nvPr/>
          </p:nvSpPr>
          <p:spPr>
            <a:xfrm rot="5400000">
              <a:off x="1143324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7" name="Forme libre 13"/>
            <p:cNvSpPr/>
            <p:nvPr/>
          </p:nvSpPr>
          <p:spPr>
            <a:xfrm rot="5400000">
              <a:off x="1146564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8" name="Forme libre 14"/>
            <p:cNvSpPr/>
            <p:nvPr/>
          </p:nvSpPr>
          <p:spPr>
            <a:xfrm rot="5400000">
              <a:off x="1169820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9" name="Forme libre 15"/>
            <p:cNvSpPr/>
            <p:nvPr/>
          </p:nvSpPr>
          <p:spPr>
            <a:xfrm rot="5400000">
              <a:off x="1173060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0" name="Forme libre 16"/>
            <p:cNvSpPr/>
            <p:nvPr/>
          </p:nvSpPr>
          <p:spPr>
            <a:xfrm rot="5400000">
              <a:off x="1196316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1" name="Forme libre 17"/>
            <p:cNvSpPr/>
            <p:nvPr/>
          </p:nvSpPr>
          <p:spPr>
            <a:xfrm rot="5400000">
              <a:off x="1199556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2" name="Forme libre 18"/>
            <p:cNvSpPr/>
            <p:nvPr/>
          </p:nvSpPr>
          <p:spPr>
            <a:xfrm rot="5400000">
              <a:off x="1222776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3" name="Forme libre 19"/>
            <p:cNvSpPr/>
            <p:nvPr/>
          </p:nvSpPr>
          <p:spPr>
            <a:xfrm rot="5400000">
              <a:off x="1226052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4" name="Forme libre 20"/>
            <p:cNvSpPr/>
            <p:nvPr/>
          </p:nvSpPr>
          <p:spPr>
            <a:xfrm rot="5400000">
              <a:off x="1249272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5" name="Forme libre 21"/>
            <p:cNvSpPr/>
            <p:nvPr/>
          </p:nvSpPr>
          <p:spPr>
            <a:xfrm rot="5400000">
              <a:off x="1252512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6" name="Forme libre 22"/>
            <p:cNvSpPr/>
            <p:nvPr/>
          </p:nvSpPr>
          <p:spPr>
            <a:xfrm rot="5400000">
              <a:off x="1275768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7" name="Forme libre 23"/>
            <p:cNvSpPr/>
            <p:nvPr/>
          </p:nvSpPr>
          <p:spPr>
            <a:xfrm rot="5400000">
              <a:off x="1279008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8" name="Forme libre 24"/>
            <p:cNvSpPr/>
            <p:nvPr/>
          </p:nvSpPr>
          <p:spPr>
            <a:xfrm rot="5400000">
              <a:off x="1302264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9" name="Forme libre 25"/>
            <p:cNvSpPr/>
            <p:nvPr/>
          </p:nvSpPr>
          <p:spPr>
            <a:xfrm rot="5400000">
              <a:off x="1305504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0" name="Forme libre 26"/>
            <p:cNvSpPr/>
            <p:nvPr/>
          </p:nvSpPr>
          <p:spPr>
            <a:xfrm rot="5400000">
              <a:off x="1328724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1" name="Forme libre 27"/>
            <p:cNvSpPr/>
            <p:nvPr/>
          </p:nvSpPr>
          <p:spPr>
            <a:xfrm rot="5400000">
              <a:off x="1331964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2" name="Forme libre 28"/>
            <p:cNvSpPr/>
            <p:nvPr/>
          </p:nvSpPr>
          <p:spPr>
            <a:xfrm rot="5400000">
              <a:off x="1355220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3" name="Forme libre 29"/>
            <p:cNvSpPr/>
            <p:nvPr/>
          </p:nvSpPr>
          <p:spPr>
            <a:xfrm rot="5400000">
              <a:off x="1358460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4" name="Forme libre 30"/>
            <p:cNvSpPr/>
            <p:nvPr/>
          </p:nvSpPr>
          <p:spPr>
            <a:xfrm rot="5400000">
              <a:off x="1381716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5" name="Forme libre 31"/>
            <p:cNvSpPr/>
            <p:nvPr/>
          </p:nvSpPr>
          <p:spPr>
            <a:xfrm rot="5400000">
              <a:off x="1384956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6" name="Forme libre 32"/>
            <p:cNvSpPr/>
            <p:nvPr/>
          </p:nvSpPr>
          <p:spPr>
            <a:xfrm rot="5400000">
              <a:off x="1143324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7" name="Forme libre 33"/>
            <p:cNvSpPr/>
            <p:nvPr/>
          </p:nvSpPr>
          <p:spPr>
            <a:xfrm rot="5400000">
              <a:off x="1146564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8" name="Forme libre 34"/>
            <p:cNvSpPr/>
            <p:nvPr/>
          </p:nvSpPr>
          <p:spPr>
            <a:xfrm rot="5400000">
              <a:off x="1169820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9" name="Forme libre 35"/>
            <p:cNvSpPr/>
            <p:nvPr/>
          </p:nvSpPr>
          <p:spPr>
            <a:xfrm rot="5400000">
              <a:off x="1173060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0" name="Forme libre 36"/>
            <p:cNvSpPr/>
            <p:nvPr/>
          </p:nvSpPr>
          <p:spPr>
            <a:xfrm rot="5400000">
              <a:off x="1196316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1" name="Forme libre 37"/>
            <p:cNvSpPr/>
            <p:nvPr/>
          </p:nvSpPr>
          <p:spPr>
            <a:xfrm rot="5400000">
              <a:off x="1199556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2" name="Forme libre 38"/>
            <p:cNvSpPr/>
            <p:nvPr/>
          </p:nvSpPr>
          <p:spPr>
            <a:xfrm rot="5400000">
              <a:off x="1222776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3" name="Forme libre 39"/>
            <p:cNvSpPr/>
            <p:nvPr/>
          </p:nvSpPr>
          <p:spPr>
            <a:xfrm rot="5400000">
              <a:off x="1226052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4" name="Forme libre 40"/>
            <p:cNvSpPr/>
            <p:nvPr/>
          </p:nvSpPr>
          <p:spPr>
            <a:xfrm rot="5400000">
              <a:off x="1249272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5" name="Forme libre 41"/>
            <p:cNvSpPr/>
            <p:nvPr/>
          </p:nvSpPr>
          <p:spPr>
            <a:xfrm rot="5400000">
              <a:off x="1252512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6" name="Forme libre 42"/>
            <p:cNvSpPr/>
            <p:nvPr/>
          </p:nvSpPr>
          <p:spPr>
            <a:xfrm rot="5400000">
              <a:off x="1275768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7" name="Forme libre 43"/>
            <p:cNvSpPr/>
            <p:nvPr/>
          </p:nvSpPr>
          <p:spPr>
            <a:xfrm rot="5400000">
              <a:off x="1279008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8" name="Forme libre 44"/>
            <p:cNvSpPr/>
            <p:nvPr/>
          </p:nvSpPr>
          <p:spPr>
            <a:xfrm rot="5400000">
              <a:off x="1302264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9" name="Forme libre 45"/>
            <p:cNvSpPr/>
            <p:nvPr/>
          </p:nvSpPr>
          <p:spPr>
            <a:xfrm rot="5400000">
              <a:off x="1305504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0" name="Forme libre 46"/>
            <p:cNvSpPr/>
            <p:nvPr/>
          </p:nvSpPr>
          <p:spPr>
            <a:xfrm rot="5400000">
              <a:off x="1328724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1" name="Forme libre 47"/>
            <p:cNvSpPr/>
            <p:nvPr/>
          </p:nvSpPr>
          <p:spPr>
            <a:xfrm rot="5400000">
              <a:off x="1331964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2" name="Forme libre 48"/>
            <p:cNvSpPr/>
            <p:nvPr/>
          </p:nvSpPr>
          <p:spPr>
            <a:xfrm rot="5400000">
              <a:off x="1355220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3" name="Forme libre 49"/>
            <p:cNvSpPr/>
            <p:nvPr/>
          </p:nvSpPr>
          <p:spPr>
            <a:xfrm rot="5400000">
              <a:off x="1358460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4" name="Forme libre 50"/>
            <p:cNvSpPr/>
            <p:nvPr/>
          </p:nvSpPr>
          <p:spPr>
            <a:xfrm rot="5400000">
              <a:off x="1381716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5" name="Forme libre 51"/>
            <p:cNvSpPr/>
            <p:nvPr/>
          </p:nvSpPr>
          <p:spPr>
            <a:xfrm rot="5400000">
              <a:off x="1384956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6" name="Forme libre 52"/>
            <p:cNvSpPr/>
            <p:nvPr/>
          </p:nvSpPr>
          <p:spPr>
            <a:xfrm rot="5400000">
              <a:off x="1143324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7" name="Forme libre 53"/>
            <p:cNvSpPr/>
            <p:nvPr/>
          </p:nvSpPr>
          <p:spPr>
            <a:xfrm rot="5400000">
              <a:off x="1146564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8" name="Forme libre 54"/>
            <p:cNvSpPr/>
            <p:nvPr/>
          </p:nvSpPr>
          <p:spPr>
            <a:xfrm rot="5400000">
              <a:off x="1169820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9" name="Forme libre 55"/>
            <p:cNvSpPr/>
            <p:nvPr/>
          </p:nvSpPr>
          <p:spPr>
            <a:xfrm rot="5400000">
              <a:off x="1173060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0" name="Forme libre 56"/>
            <p:cNvSpPr/>
            <p:nvPr/>
          </p:nvSpPr>
          <p:spPr>
            <a:xfrm rot="5400000">
              <a:off x="1196316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1" name="Forme libre 57"/>
            <p:cNvSpPr/>
            <p:nvPr/>
          </p:nvSpPr>
          <p:spPr>
            <a:xfrm rot="5400000">
              <a:off x="1199556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2" name="Forme libre 58"/>
            <p:cNvSpPr/>
            <p:nvPr/>
          </p:nvSpPr>
          <p:spPr>
            <a:xfrm rot="5400000">
              <a:off x="1222776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3" name="Forme libre 59"/>
            <p:cNvSpPr/>
            <p:nvPr/>
          </p:nvSpPr>
          <p:spPr>
            <a:xfrm rot="5400000">
              <a:off x="1226052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4" name="Forme libre 60"/>
            <p:cNvSpPr/>
            <p:nvPr/>
          </p:nvSpPr>
          <p:spPr>
            <a:xfrm rot="5400000">
              <a:off x="1249272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5" name="Forme libre 61"/>
            <p:cNvSpPr/>
            <p:nvPr/>
          </p:nvSpPr>
          <p:spPr>
            <a:xfrm rot="5400000">
              <a:off x="1252512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6" name="Forme libre 62"/>
            <p:cNvSpPr/>
            <p:nvPr/>
          </p:nvSpPr>
          <p:spPr>
            <a:xfrm rot="5400000">
              <a:off x="1275768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7" name="Forme libre 63"/>
            <p:cNvSpPr/>
            <p:nvPr/>
          </p:nvSpPr>
          <p:spPr>
            <a:xfrm rot="5400000">
              <a:off x="1279008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8" name="Forme libre 64"/>
            <p:cNvSpPr/>
            <p:nvPr/>
          </p:nvSpPr>
          <p:spPr>
            <a:xfrm rot="5400000">
              <a:off x="1302264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9" name="Forme libre 65"/>
            <p:cNvSpPr/>
            <p:nvPr/>
          </p:nvSpPr>
          <p:spPr>
            <a:xfrm rot="5400000">
              <a:off x="1305504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0" name="Forme libre 66"/>
            <p:cNvSpPr/>
            <p:nvPr/>
          </p:nvSpPr>
          <p:spPr>
            <a:xfrm rot="5400000">
              <a:off x="1328724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1" name="Forme libre 67"/>
            <p:cNvSpPr/>
            <p:nvPr/>
          </p:nvSpPr>
          <p:spPr>
            <a:xfrm rot="5400000">
              <a:off x="1331964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2" name="Forme libre 68"/>
            <p:cNvSpPr/>
            <p:nvPr/>
          </p:nvSpPr>
          <p:spPr>
            <a:xfrm rot="5400000">
              <a:off x="1355220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3" name="Forme libre 69"/>
            <p:cNvSpPr/>
            <p:nvPr/>
          </p:nvSpPr>
          <p:spPr>
            <a:xfrm rot="5400000">
              <a:off x="1358460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4" name="Forme libre 70"/>
            <p:cNvSpPr/>
            <p:nvPr/>
          </p:nvSpPr>
          <p:spPr>
            <a:xfrm rot="5400000">
              <a:off x="1381716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5" name="Forme libre 71"/>
            <p:cNvSpPr/>
            <p:nvPr/>
          </p:nvSpPr>
          <p:spPr>
            <a:xfrm rot="5400000">
              <a:off x="1384956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6" name="Forme libre 72"/>
            <p:cNvSpPr/>
            <p:nvPr/>
          </p:nvSpPr>
          <p:spPr>
            <a:xfrm rot="5400000">
              <a:off x="1143324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7" name="Forme libre 73"/>
            <p:cNvSpPr/>
            <p:nvPr/>
          </p:nvSpPr>
          <p:spPr>
            <a:xfrm rot="5400000">
              <a:off x="1146564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8" name="Forme libre 74"/>
            <p:cNvSpPr/>
            <p:nvPr/>
          </p:nvSpPr>
          <p:spPr>
            <a:xfrm rot="5400000">
              <a:off x="1169820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9" name="Forme libre 75"/>
            <p:cNvSpPr/>
            <p:nvPr/>
          </p:nvSpPr>
          <p:spPr>
            <a:xfrm rot="5400000">
              <a:off x="1173060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0" name="Forme libre 76"/>
            <p:cNvSpPr/>
            <p:nvPr/>
          </p:nvSpPr>
          <p:spPr>
            <a:xfrm rot="5400000">
              <a:off x="1196316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1" name="Forme libre 77"/>
            <p:cNvSpPr/>
            <p:nvPr/>
          </p:nvSpPr>
          <p:spPr>
            <a:xfrm rot="5400000">
              <a:off x="1199556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2" name="Forme libre 78"/>
            <p:cNvSpPr/>
            <p:nvPr/>
          </p:nvSpPr>
          <p:spPr>
            <a:xfrm rot="5400000">
              <a:off x="1222776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3" name="Forme libre 79"/>
            <p:cNvSpPr/>
            <p:nvPr/>
          </p:nvSpPr>
          <p:spPr>
            <a:xfrm rot="5400000">
              <a:off x="1226052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4" name="Forme libre 80"/>
            <p:cNvSpPr/>
            <p:nvPr/>
          </p:nvSpPr>
          <p:spPr>
            <a:xfrm rot="5400000">
              <a:off x="1249272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5" name="Forme libre 81"/>
            <p:cNvSpPr/>
            <p:nvPr/>
          </p:nvSpPr>
          <p:spPr>
            <a:xfrm rot="5400000">
              <a:off x="1252512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6" name="Forme libre 82"/>
            <p:cNvSpPr/>
            <p:nvPr/>
          </p:nvSpPr>
          <p:spPr>
            <a:xfrm rot="5400000">
              <a:off x="1275768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7" name="Forme libre 83"/>
            <p:cNvSpPr/>
            <p:nvPr/>
          </p:nvSpPr>
          <p:spPr>
            <a:xfrm rot="5400000">
              <a:off x="1279008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8" name="Forme libre 84"/>
            <p:cNvSpPr/>
            <p:nvPr/>
          </p:nvSpPr>
          <p:spPr>
            <a:xfrm rot="5400000">
              <a:off x="1302264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9" name="Forme libre 85"/>
            <p:cNvSpPr/>
            <p:nvPr/>
          </p:nvSpPr>
          <p:spPr>
            <a:xfrm rot="5400000">
              <a:off x="1305504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0" name="Forme libre 86"/>
            <p:cNvSpPr/>
            <p:nvPr/>
          </p:nvSpPr>
          <p:spPr>
            <a:xfrm rot="5400000">
              <a:off x="1328724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1" name="Forme libre 87"/>
            <p:cNvSpPr/>
            <p:nvPr/>
          </p:nvSpPr>
          <p:spPr>
            <a:xfrm rot="5400000">
              <a:off x="1331964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2" name="Forme libre 88"/>
            <p:cNvSpPr/>
            <p:nvPr/>
          </p:nvSpPr>
          <p:spPr>
            <a:xfrm rot="5400000">
              <a:off x="1355220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3" name="Forme libre 89"/>
            <p:cNvSpPr/>
            <p:nvPr/>
          </p:nvSpPr>
          <p:spPr>
            <a:xfrm rot="5400000">
              <a:off x="1358460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4" name="Forme libre 90"/>
            <p:cNvSpPr/>
            <p:nvPr/>
          </p:nvSpPr>
          <p:spPr>
            <a:xfrm rot="5400000">
              <a:off x="1381716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5" name="Forme libre 91"/>
            <p:cNvSpPr/>
            <p:nvPr/>
          </p:nvSpPr>
          <p:spPr>
            <a:xfrm rot="5400000">
              <a:off x="1384956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6" name="Forme libre 92"/>
            <p:cNvSpPr/>
            <p:nvPr/>
          </p:nvSpPr>
          <p:spPr>
            <a:xfrm rot="5400000">
              <a:off x="1143324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7" name="Forme libre 93"/>
            <p:cNvSpPr/>
            <p:nvPr/>
          </p:nvSpPr>
          <p:spPr>
            <a:xfrm rot="5400000">
              <a:off x="1146564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8" name="Forme libre 94"/>
            <p:cNvSpPr/>
            <p:nvPr/>
          </p:nvSpPr>
          <p:spPr>
            <a:xfrm rot="5400000">
              <a:off x="1169820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9" name="Forme libre 95"/>
            <p:cNvSpPr/>
            <p:nvPr/>
          </p:nvSpPr>
          <p:spPr>
            <a:xfrm rot="5400000">
              <a:off x="1173060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0" name="Forme libre 96"/>
            <p:cNvSpPr/>
            <p:nvPr/>
          </p:nvSpPr>
          <p:spPr>
            <a:xfrm rot="5400000">
              <a:off x="1196316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1" name="Forme libre 97"/>
            <p:cNvSpPr/>
            <p:nvPr/>
          </p:nvSpPr>
          <p:spPr>
            <a:xfrm rot="5400000">
              <a:off x="1199556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2" name="Forme libre 98"/>
            <p:cNvSpPr/>
            <p:nvPr/>
          </p:nvSpPr>
          <p:spPr>
            <a:xfrm rot="5400000">
              <a:off x="1222776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3" name="Forme libre 99"/>
            <p:cNvSpPr/>
            <p:nvPr/>
          </p:nvSpPr>
          <p:spPr>
            <a:xfrm rot="5400000">
              <a:off x="1226052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4" name="Forme libre 100"/>
            <p:cNvSpPr/>
            <p:nvPr/>
          </p:nvSpPr>
          <p:spPr>
            <a:xfrm rot="5400000">
              <a:off x="1249272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5" name="Forme libre 101"/>
            <p:cNvSpPr/>
            <p:nvPr/>
          </p:nvSpPr>
          <p:spPr>
            <a:xfrm rot="5400000">
              <a:off x="1252512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6" name="Forme libre 102"/>
            <p:cNvSpPr/>
            <p:nvPr/>
          </p:nvSpPr>
          <p:spPr>
            <a:xfrm rot="5400000">
              <a:off x="1275768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7" name="Forme libre 103"/>
            <p:cNvSpPr/>
            <p:nvPr/>
          </p:nvSpPr>
          <p:spPr>
            <a:xfrm rot="5400000">
              <a:off x="1279008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8" name="Forme libre 104"/>
            <p:cNvSpPr/>
            <p:nvPr/>
          </p:nvSpPr>
          <p:spPr>
            <a:xfrm rot="5400000">
              <a:off x="1302264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9" name="Forme libre 105"/>
            <p:cNvSpPr/>
            <p:nvPr/>
          </p:nvSpPr>
          <p:spPr>
            <a:xfrm rot="5400000">
              <a:off x="1305504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0" name="Forme libre 106"/>
            <p:cNvSpPr/>
            <p:nvPr/>
          </p:nvSpPr>
          <p:spPr>
            <a:xfrm rot="5400000">
              <a:off x="1328724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1" name="Forme libre 107"/>
            <p:cNvSpPr/>
            <p:nvPr/>
          </p:nvSpPr>
          <p:spPr>
            <a:xfrm rot="5400000">
              <a:off x="1331964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2" name="Forme libre 108"/>
            <p:cNvSpPr/>
            <p:nvPr/>
          </p:nvSpPr>
          <p:spPr>
            <a:xfrm rot="5400000">
              <a:off x="1355220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3" name="Forme libre 109"/>
            <p:cNvSpPr/>
            <p:nvPr/>
          </p:nvSpPr>
          <p:spPr>
            <a:xfrm rot="5400000">
              <a:off x="1358460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4" name="Forme libre 110"/>
            <p:cNvSpPr/>
            <p:nvPr/>
          </p:nvSpPr>
          <p:spPr>
            <a:xfrm rot="5400000">
              <a:off x="1381716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5" name="Forme libre 111"/>
            <p:cNvSpPr/>
            <p:nvPr/>
          </p:nvSpPr>
          <p:spPr>
            <a:xfrm rot="5400000">
              <a:off x="1384956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6" name="Forme libre 112"/>
            <p:cNvSpPr/>
            <p:nvPr/>
          </p:nvSpPr>
          <p:spPr>
            <a:xfrm rot="5400000">
              <a:off x="1143324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7" name="Forme libre 113"/>
            <p:cNvSpPr/>
            <p:nvPr/>
          </p:nvSpPr>
          <p:spPr>
            <a:xfrm rot="5400000">
              <a:off x="1146564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8" name="Forme libre 114"/>
            <p:cNvSpPr/>
            <p:nvPr/>
          </p:nvSpPr>
          <p:spPr>
            <a:xfrm rot="5400000">
              <a:off x="1169820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9" name="Forme libre 115"/>
            <p:cNvSpPr/>
            <p:nvPr/>
          </p:nvSpPr>
          <p:spPr>
            <a:xfrm rot="5400000">
              <a:off x="1173060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0" name="Forme libre 116"/>
            <p:cNvSpPr/>
            <p:nvPr/>
          </p:nvSpPr>
          <p:spPr>
            <a:xfrm rot="5400000">
              <a:off x="1196316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1" name="Forme libre 117"/>
            <p:cNvSpPr/>
            <p:nvPr/>
          </p:nvSpPr>
          <p:spPr>
            <a:xfrm rot="5400000">
              <a:off x="1199556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2" name="Forme libre 118"/>
            <p:cNvSpPr/>
            <p:nvPr/>
          </p:nvSpPr>
          <p:spPr>
            <a:xfrm rot="5400000">
              <a:off x="1222776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3" name="Forme libre 119"/>
            <p:cNvSpPr/>
            <p:nvPr/>
          </p:nvSpPr>
          <p:spPr>
            <a:xfrm rot="5400000">
              <a:off x="1226052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4" name="Forme libre 120"/>
            <p:cNvSpPr/>
            <p:nvPr/>
          </p:nvSpPr>
          <p:spPr>
            <a:xfrm rot="5400000">
              <a:off x="1249272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5" name="Forme libre 121"/>
            <p:cNvSpPr/>
            <p:nvPr/>
          </p:nvSpPr>
          <p:spPr>
            <a:xfrm rot="5400000">
              <a:off x="1252512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6" name="Forme libre 122"/>
            <p:cNvSpPr/>
            <p:nvPr/>
          </p:nvSpPr>
          <p:spPr>
            <a:xfrm rot="5400000">
              <a:off x="1275768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7" name="Forme libre 123"/>
            <p:cNvSpPr/>
            <p:nvPr/>
          </p:nvSpPr>
          <p:spPr>
            <a:xfrm rot="5400000">
              <a:off x="1279008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8" name="Forme libre 124"/>
            <p:cNvSpPr/>
            <p:nvPr/>
          </p:nvSpPr>
          <p:spPr>
            <a:xfrm rot="5400000">
              <a:off x="1302264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9" name="Forme libre 125"/>
            <p:cNvSpPr/>
            <p:nvPr/>
          </p:nvSpPr>
          <p:spPr>
            <a:xfrm rot="5400000">
              <a:off x="1305504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0" name="Forme libre 126"/>
            <p:cNvSpPr/>
            <p:nvPr/>
          </p:nvSpPr>
          <p:spPr>
            <a:xfrm rot="5400000">
              <a:off x="1328724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1" name="Forme libre 127"/>
            <p:cNvSpPr/>
            <p:nvPr/>
          </p:nvSpPr>
          <p:spPr>
            <a:xfrm rot="5400000">
              <a:off x="1331964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2" name="Forme libre 128"/>
            <p:cNvSpPr/>
            <p:nvPr/>
          </p:nvSpPr>
          <p:spPr>
            <a:xfrm rot="5400000">
              <a:off x="1355220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3" name="Forme libre 129"/>
            <p:cNvSpPr/>
            <p:nvPr/>
          </p:nvSpPr>
          <p:spPr>
            <a:xfrm rot="5400000">
              <a:off x="1358460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4" name="Forme libre 130"/>
            <p:cNvSpPr/>
            <p:nvPr/>
          </p:nvSpPr>
          <p:spPr>
            <a:xfrm rot="5400000">
              <a:off x="1381716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5" name="Forme libre 131"/>
            <p:cNvSpPr/>
            <p:nvPr/>
          </p:nvSpPr>
          <p:spPr>
            <a:xfrm rot="5400000">
              <a:off x="1384956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6" name="Forme libre 132"/>
            <p:cNvSpPr/>
            <p:nvPr/>
          </p:nvSpPr>
          <p:spPr>
            <a:xfrm rot="5400000">
              <a:off x="1143324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7" name="Forme libre 133"/>
            <p:cNvSpPr/>
            <p:nvPr/>
          </p:nvSpPr>
          <p:spPr>
            <a:xfrm rot="5400000">
              <a:off x="1146564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8" name="Forme libre 134"/>
            <p:cNvSpPr/>
            <p:nvPr/>
          </p:nvSpPr>
          <p:spPr>
            <a:xfrm rot="5400000">
              <a:off x="1169820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9" name="Forme libre 135"/>
            <p:cNvSpPr/>
            <p:nvPr/>
          </p:nvSpPr>
          <p:spPr>
            <a:xfrm rot="5400000">
              <a:off x="1173060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0" name="Forme libre 136"/>
            <p:cNvSpPr/>
            <p:nvPr/>
          </p:nvSpPr>
          <p:spPr>
            <a:xfrm rot="5400000">
              <a:off x="1196316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1" name="Forme libre 137"/>
            <p:cNvSpPr/>
            <p:nvPr/>
          </p:nvSpPr>
          <p:spPr>
            <a:xfrm rot="5400000">
              <a:off x="1199556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2" name="Forme libre 138"/>
            <p:cNvSpPr/>
            <p:nvPr/>
          </p:nvSpPr>
          <p:spPr>
            <a:xfrm rot="5400000">
              <a:off x="1222776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3" name="Forme libre 139"/>
            <p:cNvSpPr/>
            <p:nvPr/>
          </p:nvSpPr>
          <p:spPr>
            <a:xfrm rot="5400000">
              <a:off x="1226052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4" name="Forme libre 140"/>
            <p:cNvSpPr/>
            <p:nvPr/>
          </p:nvSpPr>
          <p:spPr>
            <a:xfrm rot="5400000">
              <a:off x="1249272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5" name="Forme libre 141"/>
            <p:cNvSpPr/>
            <p:nvPr/>
          </p:nvSpPr>
          <p:spPr>
            <a:xfrm rot="5400000">
              <a:off x="1252512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6" name="Forme libre 142"/>
            <p:cNvSpPr/>
            <p:nvPr/>
          </p:nvSpPr>
          <p:spPr>
            <a:xfrm rot="5400000">
              <a:off x="1275768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7" name="Forme libre 143"/>
            <p:cNvSpPr/>
            <p:nvPr/>
          </p:nvSpPr>
          <p:spPr>
            <a:xfrm rot="5400000">
              <a:off x="1279008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8" name="Forme libre 144"/>
            <p:cNvSpPr/>
            <p:nvPr/>
          </p:nvSpPr>
          <p:spPr>
            <a:xfrm rot="5400000">
              <a:off x="1302264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9" name="Forme libre 145"/>
            <p:cNvSpPr/>
            <p:nvPr/>
          </p:nvSpPr>
          <p:spPr>
            <a:xfrm rot="5400000">
              <a:off x="1305504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0" name="Forme libre 146"/>
            <p:cNvSpPr/>
            <p:nvPr/>
          </p:nvSpPr>
          <p:spPr>
            <a:xfrm rot="5400000">
              <a:off x="1328724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1" name="Forme libre 147"/>
            <p:cNvSpPr/>
            <p:nvPr/>
          </p:nvSpPr>
          <p:spPr>
            <a:xfrm rot="5400000">
              <a:off x="1331964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2" name="Forme libre 148"/>
            <p:cNvSpPr/>
            <p:nvPr/>
          </p:nvSpPr>
          <p:spPr>
            <a:xfrm rot="5400000">
              <a:off x="1355220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3" name="Forme libre 149"/>
            <p:cNvSpPr/>
            <p:nvPr/>
          </p:nvSpPr>
          <p:spPr>
            <a:xfrm rot="5400000">
              <a:off x="1358460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4" name="Forme libre 150"/>
            <p:cNvSpPr/>
            <p:nvPr/>
          </p:nvSpPr>
          <p:spPr>
            <a:xfrm rot="5400000">
              <a:off x="1381716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5" name="Forme libre 151"/>
            <p:cNvSpPr/>
            <p:nvPr/>
          </p:nvSpPr>
          <p:spPr>
            <a:xfrm rot="5400000">
              <a:off x="1384956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6" name="Forme libre 152"/>
            <p:cNvSpPr/>
            <p:nvPr/>
          </p:nvSpPr>
          <p:spPr>
            <a:xfrm rot="5400000">
              <a:off x="1143324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7" name="Forme libre 153"/>
            <p:cNvSpPr/>
            <p:nvPr/>
          </p:nvSpPr>
          <p:spPr>
            <a:xfrm rot="5400000">
              <a:off x="1146564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8" name="Forme libre 154"/>
            <p:cNvSpPr/>
            <p:nvPr/>
          </p:nvSpPr>
          <p:spPr>
            <a:xfrm rot="5400000">
              <a:off x="1169820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9" name="Forme libre 155"/>
            <p:cNvSpPr/>
            <p:nvPr/>
          </p:nvSpPr>
          <p:spPr>
            <a:xfrm rot="5400000">
              <a:off x="1173060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0" name="Forme libre 156"/>
            <p:cNvSpPr/>
            <p:nvPr/>
          </p:nvSpPr>
          <p:spPr>
            <a:xfrm rot="5400000">
              <a:off x="1196316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1" name="Forme libre 157"/>
            <p:cNvSpPr/>
            <p:nvPr/>
          </p:nvSpPr>
          <p:spPr>
            <a:xfrm rot="5400000">
              <a:off x="1199556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2" name="Forme libre 158"/>
            <p:cNvSpPr/>
            <p:nvPr/>
          </p:nvSpPr>
          <p:spPr>
            <a:xfrm rot="5400000">
              <a:off x="1222776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3" name="Forme libre 159"/>
            <p:cNvSpPr/>
            <p:nvPr/>
          </p:nvSpPr>
          <p:spPr>
            <a:xfrm rot="5400000">
              <a:off x="1226052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4" name="Forme libre 160"/>
            <p:cNvSpPr/>
            <p:nvPr/>
          </p:nvSpPr>
          <p:spPr>
            <a:xfrm rot="5400000">
              <a:off x="1249272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5" name="Forme libre 161"/>
            <p:cNvSpPr/>
            <p:nvPr/>
          </p:nvSpPr>
          <p:spPr>
            <a:xfrm rot="5400000">
              <a:off x="1252512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6" name="Forme libre 162"/>
            <p:cNvSpPr/>
            <p:nvPr/>
          </p:nvSpPr>
          <p:spPr>
            <a:xfrm rot="5400000">
              <a:off x="1275768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7" name="Forme libre 163"/>
            <p:cNvSpPr/>
            <p:nvPr/>
          </p:nvSpPr>
          <p:spPr>
            <a:xfrm rot="5400000">
              <a:off x="1279008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8" name="Forme libre 164"/>
            <p:cNvSpPr/>
            <p:nvPr/>
          </p:nvSpPr>
          <p:spPr>
            <a:xfrm rot="5400000">
              <a:off x="1302264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9" name="Forme libre 165"/>
            <p:cNvSpPr/>
            <p:nvPr/>
          </p:nvSpPr>
          <p:spPr>
            <a:xfrm rot="5400000">
              <a:off x="1305504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0" name="Forme libre 166"/>
            <p:cNvSpPr/>
            <p:nvPr/>
          </p:nvSpPr>
          <p:spPr>
            <a:xfrm rot="5400000">
              <a:off x="1328724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1" name="Forme libre 167"/>
            <p:cNvSpPr/>
            <p:nvPr/>
          </p:nvSpPr>
          <p:spPr>
            <a:xfrm rot="5400000">
              <a:off x="1331964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2" name="Forme libre 168"/>
            <p:cNvSpPr/>
            <p:nvPr/>
          </p:nvSpPr>
          <p:spPr>
            <a:xfrm rot="5400000">
              <a:off x="1355220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3" name="Forme libre 169"/>
            <p:cNvSpPr/>
            <p:nvPr/>
          </p:nvSpPr>
          <p:spPr>
            <a:xfrm rot="5400000">
              <a:off x="1358460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4" name="Forme libre 170"/>
            <p:cNvSpPr/>
            <p:nvPr/>
          </p:nvSpPr>
          <p:spPr>
            <a:xfrm rot="5400000">
              <a:off x="1381716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5" name="Forme libre 171"/>
            <p:cNvSpPr/>
            <p:nvPr/>
          </p:nvSpPr>
          <p:spPr>
            <a:xfrm rot="5400000">
              <a:off x="1384956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6" name="Forme libre 172"/>
            <p:cNvSpPr/>
            <p:nvPr/>
          </p:nvSpPr>
          <p:spPr>
            <a:xfrm rot="5400000">
              <a:off x="1143324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7" name="Forme libre 173"/>
            <p:cNvSpPr/>
            <p:nvPr/>
          </p:nvSpPr>
          <p:spPr>
            <a:xfrm rot="5400000">
              <a:off x="1146564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8" name="Forme libre 174"/>
            <p:cNvSpPr/>
            <p:nvPr/>
          </p:nvSpPr>
          <p:spPr>
            <a:xfrm rot="5400000">
              <a:off x="1169820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9" name="Forme libre 175"/>
            <p:cNvSpPr/>
            <p:nvPr/>
          </p:nvSpPr>
          <p:spPr>
            <a:xfrm rot="5400000">
              <a:off x="1173060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0" name="Forme libre 176"/>
            <p:cNvSpPr/>
            <p:nvPr/>
          </p:nvSpPr>
          <p:spPr>
            <a:xfrm rot="5400000">
              <a:off x="1196316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1" name="Forme libre 177"/>
            <p:cNvSpPr/>
            <p:nvPr/>
          </p:nvSpPr>
          <p:spPr>
            <a:xfrm rot="5400000">
              <a:off x="1199556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2" name="Forme libre 178"/>
            <p:cNvSpPr/>
            <p:nvPr/>
          </p:nvSpPr>
          <p:spPr>
            <a:xfrm rot="5400000">
              <a:off x="1222776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3" name="Forme libre 179"/>
            <p:cNvSpPr/>
            <p:nvPr/>
          </p:nvSpPr>
          <p:spPr>
            <a:xfrm rot="5400000">
              <a:off x="1226052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4" name="Forme libre 180"/>
            <p:cNvSpPr/>
            <p:nvPr/>
          </p:nvSpPr>
          <p:spPr>
            <a:xfrm rot="5400000">
              <a:off x="1249272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5" name="Forme libre 181"/>
            <p:cNvSpPr/>
            <p:nvPr/>
          </p:nvSpPr>
          <p:spPr>
            <a:xfrm rot="5400000">
              <a:off x="1252512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6" name="Forme libre 182"/>
            <p:cNvSpPr/>
            <p:nvPr/>
          </p:nvSpPr>
          <p:spPr>
            <a:xfrm rot="5400000">
              <a:off x="1275768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7" name="Forme libre 183"/>
            <p:cNvSpPr/>
            <p:nvPr/>
          </p:nvSpPr>
          <p:spPr>
            <a:xfrm rot="5400000">
              <a:off x="1279008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8" name="Forme libre 184"/>
            <p:cNvSpPr/>
            <p:nvPr/>
          </p:nvSpPr>
          <p:spPr>
            <a:xfrm rot="5400000">
              <a:off x="1302264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9" name="Forme libre 185"/>
            <p:cNvSpPr/>
            <p:nvPr/>
          </p:nvSpPr>
          <p:spPr>
            <a:xfrm rot="5400000">
              <a:off x="1305504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0" name="Forme libre 186"/>
            <p:cNvSpPr/>
            <p:nvPr/>
          </p:nvSpPr>
          <p:spPr>
            <a:xfrm rot="5400000">
              <a:off x="1328724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1" name="Forme libre 187"/>
            <p:cNvSpPr/>
            <p:nvPr/>
          </p:nvSpPr>
          <p:spPr>
            <a:xfrm rot="5400000">
              <a:off x="1331964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2" name="Forme libre 188"/>
            <p:cNvSpPr/>
            <p:nvPr/>
          </p:nvSpPr>
          <p:spPr>
            <a:xfrm rot="5400000">
              <a:off x="1355220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3" name="Forme libre 189"/>
            <p:cNvSpPr/>
            <p:nvPr/>
          </p:nvSpPr>
          <p:spPr>
            <a:xfrm rot="5400000">
              <a:off x="1358460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4" name="Forme libre 190"/>
            <p:cNvSpPr/>
            <p:nvPr/>
          </p:nvSpPr>
          <p:spPr>
            <a:xfrm rot="5400000">
              <a:off x="1381716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5" name="Forme libre 191"/>
            <p:cNvSpPr/>
            <p:nvPr/>
          </p:nvSpPr>
          <p:spPr>
            <a:xfrm rot="5400000">
              <a:off x="1384956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6" name="Forme libre 192"/>
            <p:cNvSpPr/>
            <p:nvPr/>
          </p:nvSpPr>
          <p:spPr>
            <a:xfrm rot="5400000">
              <a:off x="1143324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7" name="Forme libre 193"/>
            <p:cNvSpPr/>
            <p:nvPr/>
          </p:nvSpPr>
          <p:spPr>
            <a:xfrm rot="5400000">
              <a:off x="1146564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8" name="Forme libre 194"/>
            <p:cNvSpPr/>
            <p:nvPr/>
          </p:nvSpPr>
          <p:spPr>
            <a:xfrm rot="5400000">
              <a:off x="1169820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9" name="Forme libre 195"/>
            <p:cNvSpPr/>
            <p:nvPr/>
          </p:nvSpPr>
          <p:spPr>
            <a:xfrm rot="5400000">
              <a:off x="1173060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0" name="Forme libre 196"/>
            <p:cNvSpPr/>
            <p:nvPr/>
          </p:nvSpPr>
          <p:spPr>
            <a:xfrm rot="5400000">
              <a:off x="1196316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1" name="Forme libre 197"/>
            <p:cNvSpPr/>
            <p:nvPr/>
          </p:nvSpPr>
          <p:spPr>
            <a:xfrm rot="5400000">
              <a:off x="1199556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2" name="Forme libre 198"/>
            <p:cNvSpPr/>
            <p:nvPr/>
          </p:nvSpPr>
          <p:spPr>
            <a:xfrm rot="5400000">
              <a:off x="1222776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3" name="Forme libre 199"/>
            <p:cNvSpPr/>
            <p:nvPr/>
          </p:nvSpPr>
          <p:spPr>
            <a:xfrm rot="5400000">
              <a:off x="1226052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4" name="Forme libre 200"/>
            <p:cNvSpPr/>
            <p:nvPr/>
          </p:nvSpPr>
          <p:spPr>
            <a:xfrm rot="5400000">
              <a:off x="1249272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5" name="Forme libre 201"/>
            <p:cNvSpPr/>
            <p:nvPr/>
          </p:nvSpPr>
          <p:spPr>
            <a:xfrm rot="5400000">
              <a:off x="1252512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6" name="Forme libre 202"/>
            <p:cNvSpPr/>
            <p:nvPr/>
          </p:nvSpPr>
          <p:spPr>
            <a:xfrm rot="5400000">
              <a:off x="1275768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7" name="Forme libre 203"/>
            <p:cNvSpPr/>
            <p:nvPr/>
          </p:nvSpPr>
          <p:spPr>
            <a:xfrm rot="5400000">
              <a:off x="1279008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8" name="Forme libre 204"/>
            <p:cNvSpPr/>
            <p:nvPr/>
          </p:nvSpPr>
          <p:spPr>
            <a:xfrm rot="5400000">
              <a:off x="1302264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9" name="Forme libre 205"/>
            <p:cNvSpPr/>
            <p:nvPr/>
          </p:nvSpPr>
          <p:spPr>
            <a:xfrm rot="5400000">
              <a:off x="1305504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0" name="Forme libre 206"/>
            <p:cNvSpPr/>
            <p:nvPr/>
          </p:nvSpPr>
          <p:spPr>
            <a:xfrm rot="5400000">
              <a:off x="1328724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1" name="Forme libre 207"/>
            <p:cNvSpPr/>
            <p:nvPr/>
          </p:nvSpPr>
          <p:spPr>
            <a:xfrm rot="5400000">
              <a:off x="1331964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2" name="Forme libre 208"/>
            <p:cNvSpPr/>
            <p:nvPr/>
          </p:nvSpPr>
          <p:spPr>
            <a:xfrm rot="5400000">
              <a:off x="1355220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3" name="Forme libre 209"/>
            <p:cNvSpPr/>
            <p:nvPr/>
          </p:nvSpPr>
          <p:spPr>
            <a:xfrm rot="5400000">
              <a:off x="1358460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4" name="Forme libre 210"/>
            <p:cNvSpPr/>
            <p:nvPr/>
          </p:nvSpPr>
          <p:spPr>
            <a:xfrm rot="5400000">
              <a:off x="1381716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5" name="Forme libre 211"/>
            <p:cNvSpPr/>
            <p:nvPr/>
          </p:nvSpPr>
          <p:spPr>
            <a:xfrm rot="5400000">
              <a:off x="1384956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6" name="Forme libre 212"/>
            <p:cNvSpPr/>
            <p:nvPr/>
          </p:nvSpPr>
          <p:spPr>
            <a:xfrm rot="5400000">
              <a:off x="1143324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7" name="Forme libre 213"/>
            <p:cNvSpPr/>
            <p:nvPr/>
          </p:nvSpPr>
          <p:spPr>
            <a:xfrm rot="5400000">
              <a:off x="1146564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8" name="Forme libre 214"/>
            <p:cNvSpPr/>
            <p:nvPr/>
          </p:nvSpPr>
          <p:spPr>
            <a:xfrm rot="5400000">
              <a:off x="1169820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9" name="Forme libre 215"/>
            <p:cNvSpPr/>
            <p:nvPr/>
          </p:nvSpPr>
          <p:spPr>
            <a:xfrm rot="5400000">
              <a:off x="1173060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0" name="Forme libre 216"/>
            <p:cNvSpPr/>
            <p:nvPr/>
          </p:nvSpPr>
          <p:spPr>
            <a:xfrm rot="5400000">
              <a:off x="1196316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1" name="Forme libre 217"/>
            <p:cNvSpPr/>
            <p:nvPr/>
          </p:nvSpPr>
          <p:spPr>
            <a:xfrm rot="5400000">
              <a:off x="1199556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2" name="Forme libre 218"/>
            <p:cNvSpPr/>
            <p:nvPr/>
          </p:nvSpPr>
          <p:spPr>
            <a:xfrm rot="5400000">
              <a:off x="1222776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3" name="Forme libre 219"/>
            <p:cNvSpPr/>
            <p:nvPr/>
          </p:nvSpPr>
          <p:spPr>
            <a:xfrm rot="5400000">
              <a:off x="1226052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4" name="Forme libre 220"/>
            <p:cNvSpPr/>
            <p:nvPr/>
          </p:nvSpPr>
          <p:spPr>
            <a:xfrm rot="5400000">
              <a:off x="1249272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5" name="Forme libre 221"/>
            <p:cNvSpPr/>
            <p:nvPr/>
          </p:nvSpPr>
          <p:spPr>
            <a:xfrm rot="5400000">
              <a:off x="1252512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6" name="Forme libre 222"/>
            <p:cNvSpPr/>
            <p:nvPr/>
          </p:nvSpPr>
          <p:spPr>
            <a:xfrm rot="5400000">
              <a:off x="1275768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7" name="Forme libre 223"/>
            <p:cNvSpPr/>
            <p:nvPr/>
          </p:nvSpPr>
          <p:spPr>
            <a:xfrm rot="5400000">
              <a:off x="1279008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8" name="Forme libre 224"/>
            <p:cNvSpPr/>
            <p:nvPr/>
          </p:nvSpPr>
          <p:spPr>
            <a:xfrm rot="5400000">
              <a:off x="1302264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9" name="Forme libre 225"/>
            <p:cNvSpPr/>
            <p:nvPr/>
          </p:nvSpPr>
          <p:spPr>
            <a:xfrm rot="5400000">
              <a:off x="1305504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0" name="Forme libre 226"/>
            <p:cNvSpPr/>
            <p:nvPr/>
          </p:nvSpPr>
          <p:spPr>
            <a:xfrm rot="5400000">
              <a:off x="1328724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1" name="Forme libre 227"/>
            <p:cNvSpPr/>
            <p:nvPr/>
          </p:nvSpPr>
          <p:spPr>
            <a:xfrm rot="5400000">
              <a:off x="1331964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2" name="Forme libre 228"/>
            <p:cNvSpPr/>
            <p:nvPr/>
          </p:nvSpPr>
          <p:spPr>
            <a:xfrm rot="5400000">
              <a:off x="1355220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3" name="Forme libre 229"/>
            <p:cNvSpPr/>
            <p:nvPr/>
          </p:nvSpPr>
          <p:spPr>
            <a:xfrm rot="5400000">
              <a:off x="1358460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4" name="Forme libre 230"/>
            <p:cNvSpPr/>
            <p:nvPr/>
          </p:nvSpPr>
          <p:spPr>
            <a:xfrm rot="5400000">
              <a:off x="1381716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5" name="Forme libre 231"/>
            <p:cNvSpPr/>
            <p:nvPr/>
          </p:nvSpPr>
          <p:spPr>
            <a:xfrm rot="5400000">
              <a:off x="1384956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6" name="Forme libre 232"/>
            <p:cNvSpPr/>
            <p:nvPr/>
          </p:nvSpPr>
          <p:spPr>
            <a:xfrm rot="5400000">
              <a:off x="1143324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7" name="Forme libre 233"/>
            <p:cNvSpPr/>
            <p:nvPr/>
          </p:nvSpPr>
          <p:spPr>
            <a:xfrm rot="5400000">
              <a:off x="1146564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8" name="Forme libre 234"/>
            <p:cNvSpPr/>
            <p:nvPr/>
          </p:nvSpPr>
          <p:spPr>
            <a:xfrm rot="5400000">
              <a:off x="1169820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9" name="Forme libre 235"/>
            <p:cNvSpPr/>
            <p:nvPr/>
          </p:nvSpPr>
          <p:spPr>
            <a:xfrm rot="5400000">
              <a:off x="1173060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0" name="Forme libre 236"/>
            <p:cNvSpPr/>
            <p:nvPr/>
          </p:nvSpPr>
          <p:spPr>
            <a:xfrm rot="5400000">
              <a:off x="1196316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1" name="Forme libre 237"/>
            <p:cNvSpPr/>
            <p:nvPr/>
          </p:nvSpPr>
          <p:spPr>
            <a:xfrm rot="5400000">
              <a:off x="1199556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2" name="Forme libre 238"/>
            <p:cNvSpPr/>
            <p:nvPr/>
          </p:nvSpPr>
          <p:spPr>
            <a:xfrm rot="5400000">
              <a:off x="1222776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3" name="Forme libre 239"/>
            <p:cNvSpPr/>
            <p:nvPr/>
          </p:nvSpPr>
          <p:spPr>
            <a:xfrm rot="5400000">
              <a:off x="1226052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4" name="Forme libre 240"/>
            <p:cNvSpPr/>
            <p:nvPr/>
          </p:nvSpPr>
          <p:spPr>
            <a:xfrm rot="5400000">
              <a:off x="1249272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5" name="Forme libre 241"/>
            <p:cNvSpPr/>
            <p:nvPr/>
          </p:nvSpPr>
          <p:spPr>
            <a:xfrm rot="5400000">
              <a:off x="1252512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6" name="Forme libre 242"/>
            <p:cNvSpPr/>
            <p:nvPr/>
          </p:nvSpPr>
          <p:spPr>
            <a:xfrm rot="5400000">
              <a:off x="1275768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7" name="Forme libre 243"/>
            <p:cNvSpPr/>
            <p:nvPr/>
          </p:nvSpPr>
          <p:spPr>
            <a:xfrm rot="5400000">
              <a:off x="1279008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8" name="Forme libre 244"/>
            <p:cNvSpPr/>
            <p:nvPr/>
          </p:nvSpPr>
          <p:spPr>
            <a:xfrm rot="5400000">
              <a:off x="1302264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9" name="Forme libre 245"/>
            <p:cNvSpPr/>
            <p:nvPr/>
          </p:nvSpPr>
          <p:spPr>
            <a:xfrm rot="5400000">
              <a:off x="1305504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0" name="Forme libre 246"/>
            <p:cNvSpPr/>
            <p:nvPr/>
          </p:nvSpPr>
          <p:spPr>
            <a:xfrm rot="5400000">
              <a:off x="1328724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1" name="Forme libre 247"/>
            <p:cNvSpPr/>
            <p:nvPr/>
          </p:nvSpPr>
          <p:spPr>
            <a:xfrm rot="5400000">
              <a:off x="1331964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2" name="Forme libre 248"/>
            <p:cNvSpPr/>
            <p:nvPr/>
          </p:nvSpPr>
          <p:spPr>
            <a:xfrm rot="5400000">
              <a:off x="1355220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3" name="Forme libre 249"/>
            <p:cNvSpPr/>
            <p:nvPr/>
          </p:nvSpPr>
          <p:spPr>
            <a:xfrm rot="5400000">
              <a:off x="1358460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4" name="Forme libre 250"/>
            <p:cNvSpPr/>
            <p:nvPr/>
          </p:nvSpPr>
          <p:spPr>
            <a:xfrm rot="5400000">
              <a:off x="1381716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5" name="Forme libre 251"/>
            <p:cNvSpPr/>
            <p:nvPr/>
          </p:nvSpPr>
          <p:spPr>
            <a:xfrm rot="5400000">
              <a:off x="1384956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6" name="Forme libre 252"/>
            <p:cNvSpPr/>
            <p:nvPr/>
          </p:nvSpPr>
          <p:spPr>
            <a:xfrm rot="5400000">
              <a:off x="1143324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7" name="Forme libre 253"/>
            <p:cNvSpPr/>
            <p:nvPr/>
          </p:nvSpPr>
          <p:spPr>
            <a:xfrm rot="5400000">
              <a:off x="1146564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8" name="Forme libre 254"/>
            <p:cNvSpPr/>
            <p:nvPr/>
          </p:nvSpPr>
          <p:spPr>
            <a:xfrm rot="5400000">
              <a:off x="1169820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9" name="Forme libre 255"/>
            <p:cNvSpPr/>
            <p:nvPr/>
          </p:nvSpPr>
          <p:spPr>
            <a:xfrm rot="5400000">
              <a:off x="1173060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0" name="Forme libre 256"/>
            <p:cNvSpPr/>
            <p:nvPr/>
          </p:nvSpPr>
          <p:spPr>
            <a:xfrm rot="5400000">
              <a:off x="1196316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1" name="Forme libre 257"/>
            <p:cNvSpPr/>
            <p:nvPr/>
          </p:nvSpPr>
          <p:spPr>
            <a:xfrm rot="5400000">
              <a:off x="1199556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2" name="Forme libre 258"/>
            <p:cNvSpPr/>
            <p:nvPr/>
          </p:nvSpPr>
          <p:spPr>
            <a:xfrm rot="5400000">
              <a:off x="1222776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3" name="Forme libre 259"/>
            <p:cNvSpPr/>
            <p:nvPr/>
          </p:nvSpPr>
          <p:spPr>
            <a:xfrm rot="5400000">
              <a:off x="1226052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4" name="Forme libre 260"/>
            <p:cNvSpPr/>
            <p:nvPr/>
          </p:nvSpPr>
          <p:spPr>
            <a:xfrm rot="5400000">
              <a:off x="1249272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5" name="Forme libre 261"/>
            <p:cNvSpPr/>
            <p:nvPr/>
          </p:nvSpPr>
          <p:spPr>
            <a:xfrm rot="5400000">
              <a:off x="1252512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6" name="Forme libre 262"/>
            <p:cNvSpPr/>
            <p:nvPr/>
          </p:nvSpPr>
          <p:spPr>
            <a:xfrm rot="5400000">
              <a:off x="1275768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7" name="Forme libre 263"/>
            <p:cNvSpPr/>
            <p:nvPr/>
          </p:nvSpPr>
          <p:spPr>
            <a:xfrm rot="5400000">
              <a:off x="1279008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8" name="Forme libre 264"/>
            <p:cNvSpPr/>
            <p:nvPr/>
          </p:nvSpPr>
          <p:spPr>
            <a:xfrm rot="5400000">
              <a:off x="1302264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9" name="Forme libre 265"/>
            <p:cNvSpPr/>
            <p:nvPr/>
          </p:nvSpPr>
          <p:spPr>
            <a:xfrm rot="5400000">
              <a:off x="1305504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0" name="Forme libre 266"/>
            <p:cNvSpPr/>
            <p:nvPr/>
          </p:nvSpPr>
          <p:spPr>
            <a:xfrm rot="5400000">
              <a:off x="1328724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1" name="Forme libre 267"/>
            <p:cNvSpPr/>
            <p:nvPr/>
          </p:nvSpPr>
          <p:spPr>
            <a:xfrm rot="5400000">
              <a:off x="1331964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2" name="Forme libre 268"/>
            <p:cNvSpPr/>
            <p:nvPr/>
          </p:nvSpPr>
          <p:spPr>
            <a:xfrm rot="5400000">
              <a:off x="1355220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3" name="Forme libre 269"/>
            <p:cNvSpPr/>
            <p:nvPr/>
          </p:nvSpPr>
          <p:spPr>
            <a:xfrm rot="5400000">
              <a:off x="1358460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4" name="Forme libre 270"/>
            <p:cNvSpPr/>
            <p:nvPr/>
          </p:nvSpPr>
          <p:spPr>
            <a:xfrm rot="5400000">
              <a:off x="1381716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5" name="Forme libre 271"/>
            <p:cNvSpPr/>
            <p:nvPr/>
          </p:nvSpPr>
          <p:spPr>
            <a:xfrm rot="5400000">
              <a:off x="1384956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6" name="Forme libre 272"/>
            <p:cNvSpPr/>
            <p:nvPr/>
          </p:nvSpPr>
          <p:spPr>
            <a:xfrm rot="5400000">
              <a:off x="1143324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7" name="Forme libre 273"/>
            <p:cNvSpPr/>
            <p:nvPr/>
          </p:nvSpPr>
          <p:spPr>
            <a:xfrm rot="5400000">
              <a:off x="1146564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8" name="Forme libre 274"/>
            <p:cNvSpPr/>
            <p:nvPr/>
          </p:nvSpPr>
          <p:spPr>
            <a:xfrm rot="5400000">
              <a:off x="1169820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9" name="Forme libre 275"/>
            <p:cNvSpPr/>
            <p:nvPr/>
          </p:nvSpPr>
          <p:spPr>
            <a:xfrm rot="5400000">
              <a:off x="1173060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0" name="Forme libre 276"/>
            <p:cNvSpPr/>
            <p:nvPr/>
          </p:nvSpPr>
          <p:spPr>
            <a:xfrm rot="5400000">
              <a:off x="1196316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1" name="Forme libre 277"/>
            <p:cNvSpPr/>
            <p:nvPr/>
          </p:nvSpPr>
          <p:spPr>
            <a:xfrm rot="5400000">
              <a:off x="1199556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2" name="Forme libre 278"/>
            <p:cNvSpPr/>
            <p:nvPr/>
          </p:nvSpPr>
          <p:spPr>
            <a:xfrm rot="5400000">
              <a:off x="1222776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3" name="Forme libre 279"/>
            <p:cNvSpPr/>
            <p:nvPr/>
          </p:nvSpPr>
          <p:spPr>
            <a:xfrm rot="5400000">
              <a:off x="1226052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4" name="Forme libre 280"/>
            <p:cNvSpPr/>
            <p:nvPr/>
          </p:nvSpPr>
          <p:spPr>
            <a:xfrm rot="5400000">
              <a:off x="1249272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5" name="Forme libre 281"/>
            <p:cNvSpPr/>
            <p:nvPr/>
          </p:nvSpPr>
          <p:spPr>
            <a:xfrm rot="5400000">
              <a:off x="1252512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6" name="Forme libre 282"/>
            <p:cNvSpPr/>
            <p:nvPr/>
          </p:nvSpPr>
          <p:spPr>
            <a:xfrm rot="5400000">
              <a:off x="1275768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7" name="Forme libre 283"/>
            <p:cNvSpPr/>
            <p:nvPr/>
          </p:nvSpPr>
          <p:spPr>
            <a:xfrm rot="5400000">
              <a:off x="1279008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8" name="Forme libre 284"/>
            <p:cNvSpPr/>
            <p:nvPr/>
          </p:nvSpPr>
          <p:spPr>
            <a:xfrm rot="5400000">
              <a:off x="1302264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9" name="Forme libre 285"/>
            <p:cNvSpPr/>
            <p:nvPr/>
          </p:nvSpPr>
          <p:spPr>
            <a:xfrm rot="5400000">
              <a:off x="1305504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0" name="Forme libre 286"/>
            <p:cNvSpPr/>
            <p:nvPr/>
          </p:nvSpPr>
          <p:spPr>
            <a:xfrm rot="5400000">
              <a:off x="1328724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1" name="Forme libre 287"/>
            <p:cNvSpPr/>
            <p:nvPr/>
          </p:nvSpPr>
          <p:spPr>
            <a:xfrm rot="5400000">
              <a:off x="1331964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2" name="Forme libre 288"/>
            <p:cNvSpPr/>
            <p:nvPr/>
          </p:nvSpPr>
          <p:spPr>
            <a:xfrm rot="5400000">
              <a:off x="1355220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3" name="Forme libre 289"/>
            <p:cNvSpPr/>
            <p:nvPr/>
          </p:nvSpPr>
          <p:spPr>
            <a:xfrm rot="5400000">
              <a:off x="1358460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4" name="Forme libre 290"/>
            <p:cNvSpPr/>
            <p:nvPr/>
          </p:nvSpPr>
          <p:spPr>
            <a:xfrm rot="5400000">
              <a:off x="1381716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5" name="Forme libre 291"/>
            <p:cNvSpPr/>
            <p:nvPr/>
          </p:nvSpPr>
          <p:spPr>
            <a:xfrm rot="5400000">
              <a:off x="1384956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16" name="PlaceHolder 1"/>
          <p:cNvSpPr>
            <a:spLocks noGrp="1"/>
          </p:cNvSpPr>
          <p:nvPr>
            <p:ph type="ftr" idx="27"/>
          </p:nvPr>
        </p:nvSpPr>
        <p:spPr>
          <a:xfrm>
            <a:off x="4038480" y="6607440"/>
            <a:ext cx="4111920" cy="24408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2617" name="PlaceHolder 2"/>
          <p:cNvSpPr>
            <a:spLocks noGrp="1"/>
          </p:cNvSpPr>
          <p:nvPr>
            <p:ph type="sldNum" idx="28"/>
          </p:nvPr>
        </p:nvSpPr>
        <p:spPr>
          <a:xfrm>
            <a:off x="9335880" y="6613560"/>
            <a:ext cx="2740320" cy="24408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B5C0E7F-C6AA-421C-8A3B-F1A1573487BA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2618" name="PlaceHolder 3"/>
          <p:cNvSpPr>
            <a:spLocks noGrp="1"/>
          </p:cNvSpPr>
          <p:nvPr>
            <p:ph type="dt" idx="29"/>
          </p:nvPr>
        </p:nvSpPr>
        <p:spPr>
          <a:xfrm>
            <a:off x="143280" y="6619680"/>
            <a:ext cx="2740320" cy="24408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61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62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3"/>
          </p:nvPr>
        </p:nvSpPr>
        <p:spPr>
          <a:xfrm>
            <a:off x="4038480" y="6607440"/>
            <a:ext cx="41115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ldNum" idx="4"/>
          </p:nvPr>
        </p:nvSpPr>
        <p:spPr>
          <a:xfrm>
            <a:off x="9335880" y="661356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A87618C-7E89-4C0E-9DCD-12513008B0C0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5"/>
          </p:nvPr>
        </p:nvSpPr>
        <p:spPr>
          <a:xfrm>
            <a:off x="143280" y="661968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e 11"/>
          <p:cNvGrpSpPr/>
          <p:nvPr/>
        </p:nvGrpSpPr>
        <p:grpSpPr>
          <a:xfrm>
            <a:off x="11436840" y="-2779200"/>
            <a:ext cx="2445480" cy="3511440"/>
            <a:chOff x="11436840" y="-2779200"/>
            <a:chExt cx="2445480" cy="3511440"/>
          </a:xfrm>
        </p:grpSpPr>
        <p:sp>
          <p:nvSpPr>
            <p:cNvPr id="82" name="Forme libre 12"/>
            <p:cNvSpPr/>
            <p:nvPr/>
          </p:nvSpPr>
          <p:spPr>
            <a:xfrm rot="5400000">
              <a:off x="11433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Forme libre 13"/>
            <p:cNvSpPr/>
            <p:nvPr/>
          </p:nvSpPr>
          <p:spPr>
            <a:xfrm rot="5400000">
              <a:off x="11466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Forme libre 14"/>
            <p:cNvSpPr/>
            <p:nvPr/>
          </p:nvSpPr>
          <p:spPr>
            <a:xfrm rot="5400000">
              <a:off x="11698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Forme libre 15"/>
            <p:cNvSpPr/>
            <p:nvPr/>
          </p:nvSpPr>
          <p:spPr>
            <a:xfrm rot="5400000">
              <a:off x="11730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Forme libre 16"/>
            <p:cNvSpPr/>
            <p:nvPr/>
          </p:nvSpPr>
          <p:spPr>
            <a:xfrm rot="5400000">
              <a:off x="11963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Forme libre 17"/>
            <p:cNvSpPr/>
            <p:nvPr/>
          </p:nvSpPr>
          <p:spPr>
            <a:xfrm rot="5400000">
              <a:off x="11995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Forme libre 18"/>
            <p:cNvSpPr/>
            <p:nvPr/>
          </p:nvSpPr>
          <p:spPr>
            <a:xfrm rot="5400000">
              <a:off x="122281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Forme libre 19"/>
            <p:cNvSpPr/>
            <p:nvPr/>
          </p:nvSpPr>
          <p:spPr>
            <a:xfrm rot="5400000">
              <a:off x="122608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Forme libre 20"/>
            <p:cNvSpPr/>
            <p:nvPr/>
          </p:nvSpPr>
          <p:spPr>
            <a:xfrm rot="5400000">
              <a:off x="1249308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Forme libre 21"/>
            <p:cNvSpPr/>
            <p:nvPr/>
          </p:nvSpPr>
          <p:spPr>
            <a:xfrm rot="5400000">
              <a:off x="125254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Forme libre 22"/>
            <p:cNvSpPr/>
            <p:nvPr/>
          </p:nvSpPr>
          <p:spPr>
            <a:xfrm rot="5400000">
              <a:off x="1275804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Forme libre 23"/>
            <p:cNvSpPr/>
            <p:nvPr/>
          </p:nvSpPr>
          <p:spPr>
            <a:xfrm rot="5400000">
              <a:off x="1279044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" name="Forme libre 24"/>
            <p:cNvSpPr/>
            <p:nvPr/>
          </p:nvSpPr>
          <p:spPr>
            <a:xfrm rot="5400000">
              <a:off x="130230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" name="Forme libre 25"/>
            <p:cNvSpPr/>
            <p:nvPr/>
          </p:nvSpPr>
          <p:spPr>
            <a:xfrm rot="5400000">
              <a:off x="130554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" name="Forme libre 26"/>
            <p:cNvSpPr/>
            <p:nvPr/>
          </p:nvSpPr>
          <p:spPr>
            <a:xfrm rot="5400000">
              <a:off x="13287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" name="Forme libre 27"/>
            <p:cNvSpPr/>
            <p:nvPr/>
          </p:nvSpPr>
          <p:spPr>
            <a:xfrm rot="5400000">
              <a:off x="13320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" name="Forme libre 28"/>
            <p:cNvSpPr/>
            <p:nvPr/>
          </p:nvSpPr>
          <p:spPr>
            <a:xfrm rot="5400000">
              <a:off x="13552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" name="Forme libre 29"/>
            <p:cNvSpPr/>
            <p:nvPr/>
          </p:nvSpPr>
          <p:spPr>
            <a:xfrm rot="5400000">
              <a:off x="13584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" name="Forme libre 30"/>
            <p:cNvSpPr/>
            <p:nvPr/>
          </p:nvSpPr>
          <p:spPr>
            <a:xfrm rot="5400000">
              <a:off x="13817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" name="Forme libre 31"/>
            <p:cNvSpPr/>
            <p:nvPr/>
          </p:nvSpPr>
          <p:spPr>
            <a:xfrm rot="5400000">
              <a:off x="13849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" name="Forme libre 32"/>
            <p:cNvSpPr/>
            <p:nvPr/>
          </p:nvSpPr>
          <p:spPr>
            <a:xfrm rot="5400000">
              <a:off x="11433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" name="Forme libre 33"/>
            <p:cNvSpPr/>
            <p:nvPr/>
          </p:nvSpPr>
          <p:spPr>
            <a:xfrm rot="5400000">
              <a:off x="11466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" name="Forme libre 34"/>
            <p:cNvSpPr/>
            <p:nvPr/>
          </p:nvSpPr>
          <p:spPr>
            <a:xfrm rot="5400000">
              <a:off x="11698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" name="Forme libre 35"/>
            <p:cNvSpPr/>
            <p:nvPr/>
          </p:nvSpPr>
          <p:spPr>
            <a:xfrm rot="5400000">
              <a:off x="11730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" name="Forme libre 36"/>
            <p:cNvSpPr/>
            <p:nvPr/>
          </p:nvSpPr>
          <p:spPr>
            <a:xfrm rot="5400000">
              <a:off x="11963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" name="Forme libre 37"/>
            <p:cNvSpPr/>
            <p:nvPr/>
          </p:nvSpPr>
          <p:spPr>
            <a:xfrm rot="5400000">
              <a:off x="11995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" name="Forme libre 38"/>
            <p:cNvSpPr/>
            <p:nvPr/>
          </p:nvSpPr>
          <p:spPr>
            <a:xfrm rot="5400000">
              <a:off x="122281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" name="Forme libre 39"/>
            <p:cNvSpPr/>
            <p:nvPr/>
          </p:nvSpPr>
          <p:spPr>
            <a:xfrm rot="5400000">
              <a:off x="122608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" name="Forme libre 40"/>
            <p:cNvSpPr/>
            <p:nvPr/>
          </p:nvSpPr>
          <p:spPr>
            <a:xfrm rot="5400000">
              <a:off x="1249308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" name="Forme libre 41"/>
            <p:cNvSpPr/>
            <p:nvPr/>
          </p:nvSpPr>
          <p:spPr>
            <a:xfrm rot="5400000">
              <a:off x="125254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" name="Forme libre 42"/>
            <p:cNvSpPr/>
            <p:nvPr/>
          </p:nvSpPr>
          <p:spPr>
            <a:xfrm rot="5400000">
              <a:off x="1275804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Forme libre 43"/>
            <p:cNvSpPr/>
            <p:nvPr/>
          </p:nvSpPr>
          <p:spPr>
            <a:xfrm rot="5400000">
              <a:off x="1279044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" name="Forme libre 44"/>
            <p:cNvSpPr/>
            <p:nvPr/>
          </p:nvSpPr>
          <p:spPr>
            <a:xfrm rot="5400000">
              <a:off x="130230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" name="Forme libre 45"/>
            <p:cNvSpPr/>
            <p:nvPr/>
          </p:nvSpPr>
          <p:spPr>
            <a:xfrm rot="5400000">
              <a:off x="130554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" name="Forme libre 46"/>
            <p:cNvSpPr/>
            <p:nvPr/>
          </p:nvSpPr>
          <p:spPr>
            <a:xfrm rot="5400000">
              <a:off x="13287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Forme libre 47"/>
            <p:cNvSpPr/>
            <p:nvPr/>
          </p:nvSpPr>
          <p:spPr>
            <a:xfrm rot="5400000">
              <a:off x="13320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Forme libre 48"/>
            <p:cNvSpPr/>
            <p:nvPr/>
          </p:nvSpPr>
          <p:spPr>
            <a:xfrm rot="5400000">
              <a:off x="13552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Forme libre 49"/>
            <p:cNvSpPr/>
            <p:nvPr/>
          </p:nvSpPr>
          <p:spPr>
            <a:xfrm rot="5400000">
              <a:off x="13584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Forme libre 50"/>
            <p:cNvSpPr/>
            <p:nvPr/>
          </p:nvSpPr>
          <p:spPr>
            <a:xfrm rot="5400000">
              <a:off x="13817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" name="Forme libre 51"/>
            <p:cNvSpPr/>
            <p:nvPr/>
          </p:nvSpPr>
          <p:spPr>
            <a:xfrm rot="5400000">
              <a:off x="13849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Forme libre 52"/>
            <p:cNvSpPr/>
            <p:nvPr/>
          </p:nvSpPr>
          <p:spPr>
            <a:xfrm rot="5400000">
              <a:off x="11433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" name="Forme libre 53"/>
            <p:cNvSpPr/>
            <p:nvPr/>
          </p:nvSpPr>
          <p:spPr>
            <a:xfrm rot="5400000">
              <a:off x="11466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Forme libre 54"/>
            <p:cNvSpPr/>
            <p:nvPr/>
          </p:nvSpPr>
          <p:spPr>
            <a:xfrm rot="5400000">
              <a:off x="11698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" name="Forme libre 55"/>
            <p:cNvSpPr/>
            <p:nvPr/>
          </p:nvSpPr>
          <p:spPr>
            <a:xfrm rot="5400000">
              <a:off x="11730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" name="Forme libre 56"/>
            <p:cNvSpPr/>
            <p:nvPr/>
          </p:nvSpPr>
          <p:spPr>
            <a:xfrm rot="5400000">
              <a:off x="11963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" name="Forme libre 57"/>
            <p:cNvSpPr/>
            <p:nvPr/>
          </p:nvSpPr>
          <p:spPr>
            <a:xfrm rot="5400000">
              <a:off x="11995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" name="Forme libre 58"/>
            <p:cNvSpPr/>
            <p:nvPr/>
          </p:nvSpPr>
          <p:spPr>
            <a:xfrm rot="5400000">
              <a:off x="122281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" name="Forme libre 59"/>
            <p:cNvSpPr/>
            <p:nvPr/>
          </p:nvSpPr>
          <p:spPr>
            <a:xfrm rot="5400000">
              <a:off x="122608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" name="Forme libre 60"/>
            <p:cNvSpPr/>
            <p:nvPr/>
          </p:nvSpPr>
          <p:spPr>
            <a:xfrm rot="5400000">
              <a:off x="1249308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Forme libre 61"/>
            <p:cNvSpPr/>
            <p:nvPr/>
          </p:nvSpPr>
          <p:spPr>
            <a:xfrm rot="5400000">
              <a:off x="125254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Forme libre 62"/>
            <p:cNvSpPr/>
            <p:nvPr/>
          </p:nvSpPr>
          <p:spPr>
            <a:xfrm rot="5400000">
              <a:off x="1275804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" name="Forme libre 63"/>
            <p:cNvSpPr/>
            <p:nvPr/>
          </p:nvSpPr>
          <p:spPr>
            <a:xfrm rot="5400000">
              <a:off x="1279044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" name="Forme libre 64"/>
            <p:cNvSpPr/>
            <p:nvPr/>
          </p:nvSpPr>
          <p:spPr>
            <a:xfrm rot="5400000">
              <a:off x="130230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" name="Forme libre 65"/>
            <p:cNvSpPr/>
            <p:nvPr/>
          </p:nvSpPr>
          <p:spPr>
            <a:xfrm rot="5400000">
              <a:off x="130554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" name="Forme libre 66"/>
            <p:cNvSpPr/>
            <p:nvPr/>
          </p:nvSpPr>
          <p:spPr>
            <a:xfrm rot="5400000">
              <a:off x="13287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Forme libre 67"/>
            <p:cNvSpPr/>
            <p:nvPr/>
          </p:nvSpPr>
          <p:spPr>
            <a:xfrm rot="5400000">
              <a:off x="13320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" name="Forme libre 68"/>
            <p:cNvSpPr/>
            <p:nvPr/>
          </p:nvSpPr>
          <p:spPr>
            <a:xfrm rot="5400000">
              <a:off x="13552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Forme libre 69"/>
            <p:cNvSpPr/>
            <p:nvPr/>
          </p:nvSpPr>
          <p:spPr>
            <a:xfrm rot="5400000">
              <a:off x="13584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Forme libre 70"/>
            <p:cNvSpPr/>
            <p:nvPr/>
          </p:nvSpPr>
          <p:spPr>
            <a:xfrm rot="5400000">
              <a:off x="13817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" name="Forme libre 71"/>
            <p:cNvSpPr/>
            <p:nvPr/>
          </p:nvSpPr>
          <p:spPr>
            <a:xfrm rot="5400000">
              <a:off x="13849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" name="Forme libre 72"/>
            <p:cNvSpPr/>
            <p:nvPr/>
          </p:nvSpPr>
          <p:spPr>
            <a:xfrm rot="5400000">
              <a:off x="11433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" name="Forme libre 73"/>
            <p:cNvSpPr/>
            <p:nvPr/>
          </p:nvSpPr>
          <p:spPr>
            <a:xfrm rot="5400000">
              <a:off x="11466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" name="Forme libre 74"/>
            <p:cNvSpPr/>
            <p:nvPr/>
          </p:nvSpPr>
          <p:spPr>
            <a:xfrm rot="5400000">
              <a:off x="11698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" name="Forme libre 75"/>
            <p:cNvSpPr/>
            <p:nvPr/>
          </p:nvSpPr>
          <p:spPr>
            <a:xfrm rot="5400000">
              <a:off x="11730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" name="Forme libre 76"/>
            <p:cNvSpPr/>
            <p:nvPr/>
          </p:nvSpPr>
          <p:spPr>
            <a:xfrm rot="5400000">
              <a:off x="11963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Forme libre 77"/>
            <p:cNvSpPr/>
            <p:nvPr/>
          </p:nvSpPr>
          <p:spPr>
            <a:xfrm rot="5400000">
              <a:off x="11995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Forme libre 78"/>
            <p:cNvSpPr/>
            <p:nvPr/>
          </p:nvSpPr>
          <p:spPr>
            <a:xfrm rot="5400000">
              <a:off x="122281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Forme libre 79"/>
            <p:cNvSpPr/>
            <p:nvPr/>
          </p:nvSpPr>
          <p:spPr>
            <a:xfrm rot="5400000">
              <a:off x="122608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Forme libre 80"/>
            <p:cNvSpPr/>
            <p:nvPr/>
          </p:nvSpPr>
          <p:spPr>
            <a:xfrm rot="5400000">
              <a:off x="1249308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Forme libre 81"/>
            <p:cNvSpPr/>
            <p:nvPr/>
          </p:nvSpPr>
          <p:spPr>
            <a:xfrm rot="5400000">
              <a:off x="125254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Forme libre 82"/>
            <p:cNvSpPr/>
            <p:nvPr/>
          </p:nvSpPr>
          <p:spPr>
            <a:xfrm rot="5400000">
              <a:off x="1275804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Forme libre 83"/>
            <p:cNvSpPr/>
            <p:nvPr/>
          </p:nvSpPr>
          <p:spPr>
            <a:xfrm rot="5400000">
              <a:off x="1279044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Forme libre 84"/>
            <p:cNvSpPr/>
            <p:nvPr/>
          </p:nvSpPr>
          <p:spPr>
            <a:xfrm rot="5400000">
              <a:off x="130230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Forme libre 85"/>
            <p:cNvSpPr/>
            <p:nvPr/>
          </p:nvSpPr>
          <p:spPr>
            <a:xfrm rot="5400000">
              <a:off x="130554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Forme libre 86"/>
            <p:cNvSpPr/>
            <p:nvPr/>
          </p:nvSpPr>
          <p:spPr>
            <a:xfrm rot="5400000">
              <a:off x="13287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Forme libre 87"/>
            <p:cNvSpPr/>
            <p:nvPr/>
          </p:nvSpPr>
          <p:spPr>
            <a:xfrm rot="5400000">
              <a:off x="13320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Forme libre 88"/>
            <p:cNvSpPr/>
            <p:nvPr/>
          </p:nvSpPr>
          <p:spPr>
            <a:xfrm rot="5400000">
              <a:off x="13552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Forme libre 89"/>
            <p:cNvSpPr/>
            <p:nvPr/>
          </p:nvSpPr>
          <p:spPr>
            <a:xfrm rot="5400000">
              <a:off x="13584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Forme libre 90"/>
            <p:cNvSpPr/>
            <p:nvPr/>
          </p:nvSpPr>
          <p:spPr>
            <a:xfrm rot="5400000">
              <a:off x="13817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" name="Forme libre 91"/>
            <p:cNvSpPr/>
            <p:nvPr/>
          </p:nvSpPr>
          <p:spPr>
            <a:xfrm rot="5400000">
              <a:off x="13849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" name="Forme libre 92"/>
            <p:cNvSpPr/>
            <p:nvPr/>
          </p:nvSpPr>
          <p:spPr>
            <a:xfrm rot="5400000">
              <a:off x="11433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Forme libre 93"/>
            <p:cNvSpPr/>
            <p:nvPr/>
          </p:nvSpPr>
          <p:spPr>
            <a:xfrm rot="5400000">
              <a:off x="11466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Forme libre 94"/>
            <p:cNvSpPr/>
            <p:nvPr/>
          </p:nvSpPr>
          <p:spPr>
            <a:xfrm rot="5400000">
              <a:off x="11698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Forme libre 95"/>
            <p:cNvSpPr/>
            <p:nvPr/>
          </p:nvSpPr>
          <p:spPr>
            <a:xfrm rot="5400000">
              <a:off x="11730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Forme libre 96"/>
            <p:cNvSpPr/>
            <p:nvPr/>
          </p:nvSpPr>
          <p:spPr>
            <a:xfrm rot="5400000">
              <a:off x="11963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Forme libre 97"/>
            <p:cNvSpPr/>
            <p:nvPr/>
          </p:nvSpPr>
          <p:spPr>
            <a:xfrm rot="5400000">
              <a:off x="11995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Forme libre 98"/>
            <p:cNvSpPr/>
            <p:nvPr/>
          </p:nvSpPr>
          <p:spPr>
            <a:xfrm rot="5400000">
              <a:off x="122281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Forme libre 99"/>
            <p:cNvSpPr/>
            <p:nvPr/>
          </p:nvSpPr>
          <p:spPr>
            <a:xfrm rot="5400000">
              <a:off x="122608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Forme libre 100"/>
            <p:cNvSpPr/>
            <p:nvPr/>
          </p:nvSpPr>
          <p:spPr>
            <a:xfrm rot="5400000">
              <a:off x="1249308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Forme libre 101"/>
            <p:cNvSpPr/>
            <p:nvPr/>
          </p:nvSpPr>
          <p:spPr>
            <a:xfrm rot="5400000">
              <a:off x="125254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Forme libre 102"/>
            <p:cNvSpPr/>
            <p:nvPr/>
          </p:nvSpPr>
          <p:spPr>
            <a:xfrm rot="5400000">
              <a:off x="1275804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Forme libre 103"/>
            <p:cNvSpPr/>
            <p:nvPr/>
          </p:nvSpPr>
          <p:spPr>
            <a:xfrm rot="5400000">
              <a:off x="1279044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Forme libre 104"/>
            <p:cNvSpPr/>
            <p:nvPr/>
          </p:nvSpPr>
          <p:spPr>
            <a:xfrm rot="5400000">
              <a:off x="130230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Forme libre 105"/>
            <p:cNvSpPr/>
            <p:nvPr/>
          </p:nvSpPr>
          <p:spPr>
            <a:xfrm rot="5400000">
              <a:off x="130554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" name="Forme libre 106"/>
            <p:cNvSpPr/>
            <p:nvPr/>
          </p:nvSpPr>
          <p:spPr>
            <a:xfrm rot="5400000">
              <a:off x="13287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" name="Forme libre 107"/>
            <p:cNvSpPr/>
            <p:nvPr/>
          </p:nvSpPr>
          <p:spPr>
            <a:xfrm rot="5400000">
              <a:off x="13320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" name="Forme libre 108"/>
            <p:cNvSpPr/>
            <p:nvPr/>
          </p:nvSpPr>
          <p:spPr>
            <a:xfrm rot="5400000">
              <a:off x="13552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Forme libre 109"/>
            <p:cNvSpPr/>
            <p:nvPr/>
          </p:nvSpPr>
          <p:spPr>
            <a:xfrm rot="5400000">
              <a:off x="13584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Forme libre 110"/>
            <p:cNvSpPr/>
            <p:nvPr/>
          </p:nvSpPr>
          <p:spPr>
            <a:xfrm rot="5400000">
              <a:off x="13817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Forme libre 111"/>
            <p:cNvSpPr/>
            <p:nvPr/>
          </p:nvSpPr>
          <p:spPr>
            <a:xfrm rot="5400000">
              <a:off x="13849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Forme libre 112"/>
            <p:cNvSpPr/>
            <p:nvPr/>
          </p:nvSpPr>
          <p:spPr>
            <a:xfrm rot="5400000">
              <a:off x="11433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" name="Forme libre 113"/>
            <p:cNvSpPr/>
            <p:nvPr/>
          </p:nvSpPr>
          <p:spPr>
            <a:xfrm rot="5400000">
              <a:off x="11466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" name="Forme libre 114"/>
            <p:cNvSpPr/>
            <p:nvPr/>
          </p:nvSpPr>
          <p:spPr>
            <a:xfrm rot="5400000">
              <a:off x="11698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Forme libre 115"/>
            <p:cNvSpPr/>
            <p:nvPr/>
          </p:nvSpPr>
          <p:spPr>
            <a:xfrm rot="5400000">
              <a:off x="11730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Forme libre 116"/>
            <p:cNvSpPr/>
            <p:nvPr/>
          </p:nvSpPr>
          <p:spPr>
            <a:xfrm rot="5400000">
              <a:off x="11963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" name="Forme libre 117"/>
            <p:cNvSpPr/>
            <p:nvPr/>
          </p:nvSpPr>
          <p:spPr>
            <a:xfrm rot="5400000">
              <a:off x="11995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" name="Forme libre 118"/>
            <p:cNvSpPr/>
            <p:nvPr/>
          </p:nvSpPr>
          <p:spPr>
            <a:xfrm rot="5400000">
              <a:off x="122281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" name="Forme libre 119"/>
            <p:cNvSpPr/>
            <p:nvPr/>
          </p:nvSpPr>
          <p:spPr>
            <a:xfrm rot="5400000">
              <a:off x="122608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Forme libre 120"/>
            <p:cNvSpPr/>
            <p:nvPr/>
          </p:nvSpPr>
          <p:spPr>
            <a:xfrm rot="5400000">
              <a:off x="1249308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Forme libre 121"/>
            <p:cNvSpPr/>
            <p:nvPr/>
          </p:nvSpPr>
          <p:spPr>
            <a:xfrm rot="5400000">
              <a:off x="125254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Forme libre 122"/>
            <p:cNvSpPr/>
            <p:nvPr/>
          </p:nvSpPr>
          <p:spPr>
            <a:xfrm rot="5400000">
              <a:off x="1275804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Forme libre 123"/>
            <p:cNvSpPr/>
            <p:nvPr/>
          </p:nvSpPr>
          <p:spPr>
            <a:xfrm rot="5400000">
              <a:off x="1279044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" name="Forme libre 124"/>
            <p:cNvSpPr/>
            <p:nvPr/>
          </p:nvSpPr>
          <p:spPr>
            <a:xfrm rot="5400000">
              <a:off x="130230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" name="Forme libre 125"/>
            <p:cNvSpPr/>
            <p:nvPr/>
          </p:nvSpPr>
          <p:spPr>
            <a:xfrm rot="5400000">
              <a:off x="130554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" name="Forme libre 126"/>
            <p:cNvSpPr/>
            <p:nvPr/>
          </p:nvSpPr>
          <p:spPr>
            <a:xfrm rot="5400000">
              <a:off x="13287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" name="Forme libre 127"/>
            <p:cNvSpPr/>
            <p:nvPr/>
          </p:nvSpPr>
          <p:spPr>
            <a:xfrm rot="5400000">
              <a:off x="13320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" name="Forme libre 128"/>
            <p:cNvSpPr/>
            <p:nvPr/>
          </p:nvSpPr>
          <p:spPr>
            <a:xfrm rot="5400000">
              <a:off x="13552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Forme libre 129"/>
            <p:cNvSpPr/>
            <p:nvPr/>
          </p:nvSpPr>
          <p:spPr>
            <a:xfrm rot="5400000">
              <a:off x="13584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0" name="Forme libre 130"/>
            <p:cNvSpPr/>
            <p:nvPr/>
          </p:nvSpPr>
          <p:spPr>
            <a:xfrm rot="5400000">
              <a:off x="13817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" name="Forme libre 131"/>
            <p:cNvSpPr/>
            <p:nvPr/>
          </p:nvSpPr>
          <p:spPr>
            <a:xfrm rot="5400000">
              <a:off x="13849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" name="Forme libre 132"/>
            <p:cNvSpPr/>
            <p:nvPr/>
          </p:nvSpPr>
          <p:spPr>
            <a:xfrm rot="5400000">
              <a:off x="11433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" name="Forme libre 133"/>
            <p:cNvSpPr/>
            <p:nvPr/>
          </p:nvSpPr>
          <p:spPr>
            <a:xfrm rot="5400000">
              <a:off x="11466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" name="Forme libre 134"/>
            <p:cNvSpPr/>
            <p:nvPr/>
          </p:nvSpPr>
          <p:spPr>
            <a:xfrm rot="5400000">
              <a:off x="11698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" name="Forme libre 135"/>
            <p:cNvSpPr/>
            <p:nvPr/>
          </p:nvSpPr>
          <p:spPr>
            <a:xfrm rot="5400000">
              <a:off x="11730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Forme libre 136"/>
            <p:cNvSpPr/>
            <p:nvPr/>
          </p:nvSpPr>
          <p:spPr>
            <a:xfrm rot="5400000">
              <a:off x="11963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Forme libre 137"/>
            <p:cNvSpPr/>
            <p:nvPr/>
          </p:nvSpPr>
          <p:spPr>
            <a:xfrm rot="5400000">
              <a:off x="11995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" name="Forme libre 138"/>
            <p:cNvSpPr/>
            <p:nvPr/>
          </p:nvSpPr>
          <p:spPr>
            <a:xfrm rot="5400000">
              <a:off x="122281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Forme libre 139"/>
            <p:cNvSpPr/>
            <p:nvPr/>
          </p:nvSpPr>
          <p:spPr>
            <a:xfrm rot="5400000">
              <a:off x="122608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Forme libre 140"/>
            <p:cNvSpPr/>
            <p:nvPr/>
          </p:nvSpPr>
          <p:spPr>
            <a:xfrm rot="5400000">
              <a:off x="1249308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" name="Forme libre 141"/>
            <p:cNvSpPr/>
            <p:nvPr/>
          </p:nvSpPr>
          <p:spPr>
            <a:xfrm rot="5400000">
              <a:off x="125254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" name="Forme libre 142"/>
            <p:cNvSpPr/>
            <p:nvPr/>
          </p:nvSpPr>
          <p:spPr>
            <a:xfrm rot="5400000">
              <a:off x="1275804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" name="Forme libre 143"/>
            <p:cNvSpPr/>
            <p:nvPr/>
          </p:nvSpPr>
          <p:spPr>
            <a:xfrm rot="5400000">
              <a:off x="1279044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Forme libre 144"/>
            <p:cNvSpPr/>
            <p:nvPr/>
          </p:nvSpPr>
          <p:spPr>
            <a:xfrm rot="5400000">
              <a:off x="130230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" name="Forme libre 145"/>
            <p:cNvSpPr/>
            <p:nvPr/>
          </p:nvSpPr>
          <p:spPr>
            <a:xfrm rot="5400000">
              <a:off x="130554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" name="Forme libre 146"/>
            <p:cNvSpPr/>
            <p:nvPr/>
          </p:nvSpPr>
          <p:spPr>
            <a:xfrm rot="5400000">
              <a:off x="13287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" name="Forme libre 147"/>
            <p:cNvSpPr/>
            <p:nvPr/>
          </p:nvSpPr>
          <p:spPr>
            <a:xfrm rot="5400000">
              <a:off x="13320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" name="Forme libre 148"/>
            <p:cNvSpPr/>
            <p:nvPr/>
          </p:nvSpPr>
          <p:spPr>
            <a:xfrm rot="5400000">
              <a:off x="13552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Forme libre 149"/>
            <p:cNvSpPr/>
            <p:nvPr/>
          </p:nvSpPr>
          <p:spPr>
            <a:xfrm rot="5400000">
              <a:off x="13584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Forme libre 150"/>
            <p:cNvSpPr/>
            <p:nvPr/>
          </p:nvSpPr>
          <p:spPr>
            <a:xfrm rot="5400000">
              <a:off x="13817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Forme libre 151"/>
            <p:cNvSpPr/>
            <p:nvPr/>
          </p:nvSpPr>
          <p:spPr>
            <a:xfrm rot="5400000">
              <a:off x="13849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Forme libre 152"/>
            <p:cNvSpPr/>
            <p:nvPr/>
          </p:nvSpPr>
          <p:spPr>
            <a:xfrm rot="5400000">
              <a:off x="11433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Forme libre 153"/>
            <p:cNvSpPr/>
            <p:nvPr/>
          </p:nvSpPr>
          <p:spPr>
            <a:xfrm rot="5400000">
              <a:off x="11466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Forme libre 154"/>
            <p:cNvSpPr/>
            <p:nvPr/>
          </p:nvSpPr>
          <p:spPr>
            <a:xfrm rot="5400000">
              <a:off x="11698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Forme libre 155"/>
            <p:cNvSpPr/>
            <p:nvPr/>
          </p:nvSpPr>
          <p:spPr>
            <a:xfrm rot="5400000">
              <a:off x="11730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Forme libre 156"/>
            <p:cNvSpPr/>
            <p:nvPr/>
          </p:nvSpPr>
          <p:spPr>
            <a:xfrm rot="5400000">
              <a:off x="11963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Forme libre 157"/>
            <p:cNvSpPr/>
            <p:nvPr/>
          </p:nvSpPr>
          <p:spPr>
            <a:xfrm rot="5400000">
              <a:off x="11995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Forme libre 158"/>
            <p:cNvSpPr/>
            <p:nvPr/>
          </p:nvSpPr>
          <p:spPr>
            <a:xfrm rot="5400000">
              <a:off x="122281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Forme libre 159"/>
            <p:cNvSpPr/>
            <p:nvPr/>
          </p:nvSpPr>
          <p:spPr>
            <a:xfrm rot="5400000">
              <a:off x="122608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" name="Forme libre 160"/>
            <p:cNvSpPr/>
            <p:nvPr/>
          </p:nvSpPr>
          <p:spPr>
            <a:xfrm rot="5400000">
              <a:off x="1249308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Forme libre 161"/>
            <p:cNvSpPr/>
            <p:nvPr/>
          </p:nvSpPr>
          <p:spPr>
            <a:xfrm rot="5400000">
              <a:off x="125254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Forme libre 162"/>
            <p:cNvSpPr/>
            <p:nvPr/>
          </p:nvSpPr>
          <p:spPr>
            <a:xfrm rot="5400000">
              <a:off x="1275804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Forme libre 163"/>
            <p:cNvSpPr/>
            <p:nvPr/>
          </p:nvSpPr>
          <p:spPr>
            <a:xfrm rot="5400000">
              <a:off x="1279044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Forme libre 164"/>
            <p:cNvSpPr/>
            <p:nvPr/>
          </p:nvSpPr>
          <p:spPr>
            <a:xfrm rot="5400000">
              <a:off x="130230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Forme libre 165"/>
            <p:cNvSpPr/>
            <p:nvPr/>
          </p:nvSpPr>
          <p:spPr>
            <a:xfrm rot="5400000">
              <a:off x="130554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Forme libre 166"/>
            <p:cNvSpPr/>
            <p:nvPr/>
          </p:nvSpPr>
          <p:spPr>
            <a:xfrm rot="5400000">
              <a:off x="13287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Forme libre 167"/>
            <p:cNvSpPr/>
            <p:nvPr/>
          </p:nvSpPr>
          <p:spPr>
            <a:xfrm rot="5400000">
              <a:off x="13320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Forme libre 168"/>
            <p:cNvSpPr/>
            <p:nvPr/>
          </p:nvSpPr>
          <p:spPr>
            <a:xfrm rot="5400000">
              <a:off x="13552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" name="Forme libre 169"/>
            <p:cNvSpPr/>
            <p:nvPr/>
          </p:nvSpPr>
          <p:spPr>
            <a:xfrm rot="5400000">
              <a:off x="13584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" name="Forme libre 170"/>
            <p:cNvSpPr/>
            <p:nvPr/>
          </p:nvSpPr>
          <p:spPr>
            <a:xfrm rot="5400000">
              <a:off x="13817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" name="Forme libre 171"/>
            <p:cNvSpPr/>
            <p:nvPr/>
          </p:nvSpPr>
          <p:spPr>
            <a:xfrm rot="5400000">
              <a:off x="13849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Forme libre 172"/>
            <p:cNvSpPr/>
            <p:nvPr/>
          </p:nvSpPr>
          <p:spPr>
            <a:xfrm rot="5400000">
              <a:off x="11433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Forme libre 173"/>
            <p:cNvSpPr/>
            <p:nvPr/>
          </p:nvSpPr>
          <p:spPr>
            <a:xfrm rot="5400000">
              <a:off x="11466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Forme libre 174"/>
            <p:cNvSpPr/>
            <p:nvPr/>
          </p:nvSpPr>
          <p:spPr>
            <a:xfrm rot="5400000">
              <a:off x="11698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Forme libre 175"/>
            <p:cNvSpPr/>
            <p:nvPr/>
          </p:nvSpPr>
          <p:spPr>
            <a:xfrm rot="5400000">
              <a:off x="11730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Forme libre 176"/>
            <p:cNvSpPr/>
            <p:nvPr/>
          </p:nvSpPr>
          <p:spPr>
            <a:xfrm rot="5400000">
              <a:off x="11963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Forme libre 177"/>
            <p:cNvSpPr/>
            <p:nvPr/>
          </p:nvSpPr>
          <p:spPr>
            <a:xfrm rot="5400000">
              <a:off x="11995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" name="Forme libre 178"/>
            <p:cNvSpPr/>
            <p:nvPr/>
          </p:nvSpPr>
          <p:spPr>
            <a:xfrm rot="5400000">
              <a:off x="122281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" name="Forme libre 179"/>
            <p:cNvSpPr/>
            <p:nvPr/>
          </p:nvSpPr>
          <p:spPr>
            <a:xfrm rot="5400000">
              <a:off x="122608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" name="Forme libre 180"/>
            <p:cNvSpPr/>
            <p:nvPr/>
          </p:nvSpPr>
          <p:spPr>
            <a:xfrm rot="5400000">
              <a:off x="1249308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" name="Forme libre 181"/>
            <p:cNvSpPr/>
            <p:nvPr/>
          </p:nvSpPr>
          <p:spPr>
            <a:xfrm rot="5400000">
              <a:off x="125254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Forme libre 182"/>
            <p:cNvSpPr/>
            <p:nvPr/>
          </p:nvSpPr>
          <p:spPr>
            <a:xfrm rot="5400000">
              <a:off x="1275804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Forme libre 183"/>
            <p:cNvSpPr/>
            <p:nvPr/>
          </p:nvSpPr>
          <p:spPr>
            <a:xfrm rot="5400000">
              <a:off x="1279044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" name="Forme libre 184"/>
            <p:cNvSpPr/>
            <p:nvPr/>
          </p:nvSpPr>
          <p:spPr>
            <a:xfrm rot="5400000">
              <a:off x="130230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Forme libre 185"/>
            <p:cNvSpPr/>
            <p:nvPr/>
          </p:nvSpPr>
          <p:spPr>
            <a:xfrm rot="5400000">
              <a:off x="130554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Forme libre 186"/>
            <p:cNvSpPr/>
            <p:nvPr/>
          </p:nvSpPr>
          <p:spPr>
            <a:xfrm rot="5400000">
              <a:off x="13287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" name="Forme libre 187"/>
            <p:cNvSpPr/>
            <p:nvPr/>
          </p:nvSpPr>
          <p:spPr>
            <a:xfrm rot="5400000">
              <a:off x="13320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" name="Forme libre 188"/>
            <p:cNvSpPr/>
            <p:nvPr/>
          </p:nvSpPr>
          <p:spPr>
            <a:xfrm rot="5400000">
              <a:off x="13552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Forme libre 189"/>
            <p:cNvSpPr/>
            <p:nvPr/>
          </p:nvSpPr>
          <p:spPr>
            <a:xfrm rot="5400000">
              <a:off x="13584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Forme libre 190"/>
            <p:cNvSpPr/>
            <p:nvPr/>
          </p:nvSpPr>
          <p:spPr>
            <a:xfrm rot="5400000">
              <a:off x="13817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Forme libre 191"/>
            <p:cNvSpPr/>
            <p:nvPr/>
          </p:nvSpPr>
          <p:spPr>
            <a:xfrm rot="5400000">
              <a:off x="13849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Forme libre 192"/>
            <p:cNvSpPr/>
            <p:nvPr/>
          </p:nvSpPr>
          <p:spPr>
            <a:xfrm rot="5400000">
              <a:off x="11433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Forme libre 193"/>
            <p:cNvSpPr/>
            <p:nvPr/>
          </p:nvSpPr>
          <p:spPr>
            <a:xfrm rot="5400000">
              <a:off x="11466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Forme libre 194"/>
            <p:cNvSpPr/>
            <p:nvPr/>
          </p:nvSpPr>
          <p:spPr>
            <a:xfrm rot="5400000">
              <a:off x="11698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Forme libre 195"/>
            <p:cNvSpPr/>
            <p:nvPr/>
          </p:nvSpPr>
          <p:spPr>
            <a:xfrm rot="5400000">
              <a:off x="11730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Forme libre 196"/>
            <p:cNvSpPr/>
            <p:nvPr/>
          </p:nvSpPr>
          <p:spPr>
            <a:xfrm rot="5400000">
              <a:off x="11963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Forme libre 197"/>
            <p:cNvSpPr/>
            <p:nvPr/>
          </p:nvSpPr>
          <p:spPr>
            <a:xfrm rot="5400000">
              <a:off x="11995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Forme libre 198"/>
            <p:cNvSpPr/>
            <p:nvPr/>
          </p:nvSpPr>
          <p:spPr>
            <a:xfrm rot="5400000">
              <a:off x="122281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Forme libre 199"/>
            <p:cNvSpPr/>
            <p:nvPr/>
          </p:nvSpPr>
          <p:spPr>
            <a:xfrm rot="5400000">
              <a:off x="122608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" name="Forme libre 200"/>
            <p:cNvSpPr/>
            <p:nvPr/>
          </p:nvSpPr>
          <p:spPr>
            <a:xfrm rot="5400000">
              <a:off x="1249308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1" name="Forme libre 201"/>
            <p:cNvSpPr/>
            <p:nvPr/>
          </p:nvSpPr>
          <p:spPr>
            <a:xfrm rot="5400000">
              <a:off x="125254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Forme libre 202"/>
            <p:cNvSpPr/>
            <p:nvPr/>
          </p:nvSpPr>
          <p:spPr>
            <a:xfrm rot="5400000">
              <a:off x="1275804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Forme libre 203"/>
            <p:cNvSpPr/>
            <p:nvPr/>
          </p:nvSpPr>
          <p:spPr>
            <a:xfrm rot="5400000">
              <a:off x="1279044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Forme libre 204"/>
            <p:cNvSpPr/>
            <p:nvPr/>
          </p:nvSpPr>
          <p:spPr>
            <a:xfrm rot="5400000">
              <a:off x="130230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Forme libre 205"/>
            <p:cNvSpPr/>
            <p:nvPr/>
          </p:nvSpPr>
          <p:spPr>
            <a:xfrm rot="5400000">
              <a:off x="130554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Forme libre 206"/>
            <p:cNvSpPr/>
            <p:nvPr/>
          </p:nvSpPr>
          <p:spPr>
            <a:xfrm rot="5400000">
              <a:off x="13287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Forme libre 207"/>
            <p:cNvSpPr/>
            <p:nvPr/>
          </p:nvSpPr>
          <p:spPr>
            <a:xfrm rot="5400000">
              <a:off x="13320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" name="Forme libre 208"/>
            <p:cNvSpPr/>
            <p:nvPr/>
          </p:nvSpPr>
          <p:spPr>
            <a:xfrm rot="5400000">
              <a:off x="13552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" name="Forme libre 209"/>
            <p:cNvSpPr/>
            <p:nvPr/>
          </p:nvSpPr>
          <p:spPr>
            <a:xfrm rot="5400000">
              <a:off x="13584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" name="Forme libre 210"/>
            <p:cNvSpPr/>
            <p:nvPr/>
          </p:nvSpPr>
          <p:spPr>
            <a:xfrm rot="5400000">
              <a:off x="13817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" name="Forme libre 211"/>
            <p:cNvSpPr/>
            <p:nvPr/>
          </p:nvSpPr>
          <p:spPr>
            <a:xfrm rot="5400000">
              <a:off x="13849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Forme libre 212"/>
            <p:cNvSpPr/>
            <p:nvPr/>
          </p:nvSpPr>
          <p:spPr>
            <a:xfrm rot="5400000">
              <a:off x="11433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Forme libre 213"/>
            <p:cNvSpPr/>
            <p:nvPr/>
          </p:nvSpPr>
          <p:spPr>
            <a:xfrm rot="5400000">
              <a:off x="11466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Forme libre 214"/>
            <p:cNvSpPr/>
            <p:nvPr/>
          </p:nvSpPr>
          <p:spPr>
            <a:xfrm rot="5400000">
              <a:off x="11698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Forme libre 215"/>
            <p:cNvSpPr/>
            <p:nvPr/>
          </p:nvSpPr>
          <p:spPr>
            <a:xfrm rot="5400000">
              <a:off x="11730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Forme libre 216"/>
            <p:cNvSpPr/>
            <p:nvPr/>
          </p:nvSpPr>
          <p:spPr>
            <a:xfrm rot="5400000">
              <a:off x="11963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Forme libre 217"/>
            <p:cNvSpPr/>
            <p:nvPr/>
          </p:nvSpPr>
          <p:spPr>
            <a:xfrm rot="5400000">
              <a:off x="11995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Forme libre 218"/>
            <p:cNvSpPr/>
            <p:nvPr/>
          </p:nvSpPr>
          <p:spPr>
            <a:xfrm rot="5400000">
              <a:off x="122281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9" name="Forme libre 219"/>
            <p:cNvSpPr/>
            <p:nvPr/>
          </p:nvSpPr>
          <p:spPr>
            <a:xfrm rot="5400000">
              <a:off x="122608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0" name="Forme libre 220"/>
            <p:cNvSpPr/>
            <p:nvPr/>
          </p:nvSpPr>
          <p:spPr>
            <a:xfrm rot="5400000">
              <a:off x="1249308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Forme libre 221"/>
            <p:cNvSpPr/>
            <p:nvPr/>
          </p:nvSpPr>
          <p:spPr>
            <a:xfrm rot="5400000">
              <a:off x="125254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Forme libre 222"/>
            <p:cNvSpPr/>
            <p:nvPr/>
          </p:nvSpPr>
          <p:spPr>
            <a:xfrm rot="5400000">
              <a:off x="1275804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Forme libre 223"/>
            <p:cNvSpPr/>
            <p:nvPr/>
          </p:nvSpPr>
          <p:spPr>
            <a:xfrm rot="5400000">
              <a:off x="1279044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" name="Forme libre 224"/>
            <p:cNvSpPr/>
            <p:nvPr/>
          </p:nvSpPr>
          <p:spPr>
            <a:xfrm rot="5400000">
              <a:off x="130230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Forme libre 225"/>
            <p:cNvSpPr/>
            <p:nvPr/>
          </p:nvSpPr>
          <p:spPr>
            <a:xfrm rot="5400000">
              <a:off x="130554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Forme libre 226"/>
            <p:cNvSpPr/>
            <p:nvPr/>
          </p:nvSpPr>
          <p:spPr>
            <a:xfrm rot="5400000">
              <a:off x="13287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" name="Forme libre 227"/>
            <p:cNvSpPr/>
            <p:nvPr/>
          </p:nvSpPr>
          <p:spPr>
            <a:xfrm rot="5400000">
              <a:off x="13320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" name="Forme libre 228"/>
            <p:cNvSpPr/>
            <p:nvPr/>
          </p:nvSpPr>
          <p:spPr>
            <a:xfrm rot="5400000">
              <a:off x="13552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Forme libre 229"/>
            <p:cNvSpPr/>
            <p:nvPr/>
          </p:nvSpPr>
          <p:spPr>
            <a:xfrm rot="5400000">
              <a:off x="13584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Forme libre 230"/>
            <p:cNvSpPr/>
            <p:nvPr/>
          </p:nvSpPr>
          <p:spPr>
            <a:xfrm rot="5400000">
              <a:off x="13817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Forme libre 231"/>
            <p:cNvSpPr/>
            <p:nvPr/>
          </p:nvSpPr>
          <p:spPr>
            <a:xfrm rot="5400000">
              <a:off x="13849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" name="Forme libre 232"/>
            <p:cNvSpPr/>
            <p:nvPr/>
          </p:nvSpPr>
          <p:spPr>
            <a:xfrm rot="5400000">
              <a:off x="11433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3" name="Forme libre 233"/>
            <p:cNvSpPr/>
            <p:nvPr/>
          </p:nvSpPr>
          <p:spPr>
            <a:xfrm rot="5400000">
              <a:off x="11466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" name="Forme libre 234"/>
            <p:cNvSpPr/>
            <p:nvPr/>
          </p:nvSpPr>
          <p:spPr>
            <a:xfrm rot="5400000">
              <a:off x="11698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" name="Forme libre 235"/>
            <p:cNvSpPr/>
            <p:nvPr/>
          </p:nvSpPr>
          <p:spPr>
            <a:xfrm rot="5400000">
              <a:off x="11730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6" name="Forme libre 236"/>
            <p:cNvSpPr/>
            <p:nvPr/>
          </p:nvSpPr>
          <p:spPr>
            <a:xfrm rot="5400000">
              <a:off x="11963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Forme libre 237"/>
            <p:cNvSpPr/>
            <p:nvPr/>
          </p:nvSpPr>
          <p:spPr>
            <a:xfrm rot="5400000">
              <a:off x="11995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Forme libre 238"/>
            <p:cNvSpPr/>
            <p:nvPr/>
          </p:nvSpPr>
          <p:spPr>
            <a:xfrm rot="5400000">
              <a:off x="122281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Forme libre 239"/>
            <p:cNvSpPr/>
            <p:nvPr/>
          </p:nvSpPr>
          <p:spPr>
            <a:xfrm rot="5400000">
              <a:off x="122608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Forme libre 240"/>
            <p:cNvSpPr/>
            <p:nvPr/>
          </p:nvSpPr>
          <p:spPr>
            <a:xfrm rot="5400000">
              <a:off x="1249308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Forme libre 241"/>
            <p:cNvSpPr/>
            <p:nvPr/>
          </p:nvSpPr>
          <p:spPr>
            <a:xfrm rot="5400000">
              <a:off x="125254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Forme libre 242"/>
            <p:cNvSpPr/>
            <p:nvPr/>
          </p:nvSpPr>
          <p:spPr>
            <a:xfrm rot="5400000">
              <a:off x="1275804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3" name="Forme libre 243"/>
            <p:cNvSpPr/>
            <p:nvPr/>
          </p:nvSpPr>
          <p:spPr>
            <a:xfrm rot="5400000">
              <a:off x="1279044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4" name="Forme libre 244"/>
            <p:cNvSpPr/>
            <p:nvPr/>
          </p:nvSpPr>
          <p:spPr>
            <a:xfrm rot="5400000">
              <a:off x="130230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5" name="Forme libre 245"/>
            <p:cNvSpPr/>
            <p:nvPr/>
          </p:nvSpPr>
          <p:spPr>
            <a:xfrm rot="5400000">
              <a:off x="130554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6" name="Forme libre 246"/>
            <p:cNvSpPr/>
            <p:nvPr/>
          </p:nvSpPr>
          <p:spPr>
            <a:xfrm rot="5400000">
              <a:off x="13287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7" name="Forme libre 247"/>
            <p:cNvSpPr/>
            <p:nvPr/>
          </p:nvSpPr>
          <p:spPr>
            <a:xfrm rot="5400000">
              <a:off x="13320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Forme libre 248"/>
            <p:cNvSpPr/>
            <p:nvPr/>
          </p:nvSpPr>
          <p:spPr>
            <a:xfrm rot="5400000">
              <a:off x="13552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9" name="Forme libre 249"/>
            <p:cNvSpPr/>
            <p:nvPr/>
          </p:nvSpPr>
          <p:spPr>
            <a:xfrm rot="5400000">
              <a:off x="13584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0" name="Forme libre 250"/>
            <p:cNvSpPr/>
            <p:nvPr/>
          </p:nvSpPr>
          <p:spPr>
            <a:xfrm rot="5400000">
              <a:off x="13817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1" name="Forme libre 251"/>
            <p:cNvSpPr/>
            <p:nvPr/>
          </p:nvSpPr>
          <p:spPr>
            <a:xfrm rot="5400000">
              <a:off x="13849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2" name="Forme libre 252"/>
            <p:cNvSpPr/>
            <p:nvPr/>
          </p:nvSpPr>
          <p:spPr>
            <a:xfrm rot="5400000">
              <a:off x="11433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Forme libre 253"/>
            <p:cNvSpPr/>
            <p:nvPr/>
          </p:nvSpPr>
          <p:spPr>
            <a:xfrm rot="5400000">
              <a:off x="11466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4" name="Forme libre 254"/>
            <p:cNvSpPr/>
            <p:nvPr/>
          </p:nvSpPr>
          <p:spPr>
            <a:xfrm rot="5400000">
              <a:off x="11698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Forme libre 255"/>
            <p:cNvSpPr/>
            <p:nvPr/>
          </p:nvSpPr>
          <p:spPr>
            <a:xfrm rot="5400000">
              <a:off x="11730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6" name="Forme libre 256"/>
            <p:cNvSpPr/>
            <p:nvPr/>
          </p:nvSpPr>
          <p:spPr>
            <a:xfrm rot="5400000">
              <a:off x="11963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Forme libre 257"/>
            <p:cNvSpPr/>
            <p:nvPr/>
          </p:nvSpPr>
          <p:spPr>
            <a:xfrm rot="5400000">
              <a:off x="11995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Forme libre 258"/>
            <p:cNvSpPr/>
            <p:nvPr/>
          </p:nvSpPr>
          <p:spPr>
            <a:xfrm rot="5400000">
              <a:off x="122281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Forme libre 259"/>
            <p:cNvSpPr/>
            <p:nvPr/>
          </p:nvSpPr>
          <p:spPr>
            <a:xfrm rot="5400000">
              <a:off x="122608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Forme libre 260"/>
            <p:cNvSpPr/>
            <p:nvPr/>
          </p:nvSpPr>
          <p:spPr>
            <a:xfrm rot="5400000">
              <a:off x="1249308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Forme libre 261"/>
            <p:cNvSpPr/>
            <p:nvPr/>
          </p:nvSpPr>
          <p:spPr>
            <a:xfrm rot="5400000">
              <a:off x="125254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Forme libre 262"/>
            <p:cNvSpPr/>
            <p:nvPr/>
          </p:nvSpPr>
          <p:spPr>
            <a:xfrm rot="5400000">
              <a:off x="1275804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Forme libre 263"/>
            <p:cNvSpPr/>
            <p:nvPr/>
          </p:nvSpPr>
          <p:spPr>
            <a:xfrm rot="5400000">
              <a:off x="1279044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Forme libre 264"/>
            <p:cNvSpPr/>
            <p:nvPr/>
          </p:nvSpPr>
          <p:spPr>
            <a:xfrm rot="5400000">
              <a:off x="130230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Forme libre 265"/>
            <p:cNvSpPr/>
            <p:nvPr/>
          </p:nvSpPr>
          <p:spPr>
            <a:xfrm rot="5400000">
              <a:off x="130554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Forme libre 266"/>
            <p:cNvSpPr/>
            <p:nvPr/>
          </p:nvSpPr>
          <p:spPr>
            <a:xfrm rot="5400000">
              <a:off x="13287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Forme libre 267"/>
            <p:cNvSpPr/>
            <p:nvPr/>
          </p:nvSpPr>
          <p:spPr>
            <a:xfrm rot="5400000">
              <a:off x="13320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Forme libre 268"/>
            <p:cNvSpPr/>
            <p:nvPr/>
          </p:nvSpPr>
          <p:spPr>
            <a:xfrm rot="5400000">
              <a:off x="13552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Forme libre 269"/>
            <p:cNvSpPr/>
            <p:nvPr/>
          </p:nvSpPr>
          <p:spPr>
            <a:xfrm rot="5400000">
              <a:off x="13584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Forme libre 270"/>
            <p:cNvSpPr/>
            <p:nvPr/>
          </p:nvSpPr>
          <p:spPr>
            <a:xfrm rot="5400000">
              <a:off x="13817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Forme libre 271"/>
            <p:cNvSpPr/>
            <p:nvPr/>
          </p:nvSpPr>
          <p:spPr>
            <a:xfrm rot="5400000">
              <a:off x="13849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Forme libre 272"/>
            <p:cNvSpPr/>
            <p:nvPr/>
          </p:nvSpPr>
          <p:spPr>
            <a:xfrm rot="5400000">
              <a:off x="11433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Forme libre 273"/>
            <p:cNvSpPr/>
            <p:nvPr/>
          </p:nvSpPr>
          <p:spPr>
            <a:xfrm rot="5400000">
              <a:off x="11466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Forme libre 274"/>
            <p:cNvSpPr/>
            <p:nvPr/>
          </p:nvSpPr>
          <p:spPr>
            <a:xfrm rot="5400000">
              <a:off x="11698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Forme libre 275"/>
            <p:cNvSpPr/>
            <p:nvPr/>
          </p:nvSpPr>
          <p:spPr>
            <a:xfrm rot="5400000">
              <a:off x="11730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Forme libre 276"/>
            <p:cNvSpPr/>
            <p:nvPr/>
          </p:nvSpPr>
          <p:spPr>
            <a:xfrm rot="5400000">
              <a:off x="11963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Forme libre 277"/>
            <p:cNvSpPr/>
            <p:nvPr/>
          </p:nvSpPr>
          <p:spPr>
            <a:xfrm rot="5400000">
              <a:off x="11995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8" name="Forme libre 278"/>
            <p:cNvSpPr/>
            <p:nvPr/>
          </p:nvSpPr>
          <p:spPr>
            <a:xfrm rot="5400000">
              <a:off x="122281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Forme libre 279"/>
            <p:cNvSpPr/>
            <p:nvPr/>
          </p:nvSpPr>
          <p:spPr>
            <a:xfrm rot="5400000">
              <a:off x="122608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0" name="Forme libre 280"/>
            <p:cNvSpPr/>
            <p:nvPr/>
          </p:nvSpPr>
          <p:spPr>
            <a:xfrm rot="5400000">
              <a:off x="1249308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Forme libre 281"/>
            <p:cNvSpPr/>
            <p:nvPr/>
          </p:nvSpPr>
          <p:spPr>
            <a:xfrm rot="5400000">
              <a:off x="125254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Forme libre 282"/>
            <p:cNvSpPr/>
            <p:nvPr/>
          </p:nvSpPr>
          <p:spPr>
            <a:xfrm rot="5400000">
              <a:off x="1275804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Forme libre 283"/>
            <p:cNvSpPr/>
            <p:nvPr/>
          </p:nvSpPr>
          <p:spPr>
            <a:xfrm rot="5400000">
              <a:off x="1279044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Forme libre 284"/>
            <p:cNvSpPr/>
            <p:nvPr/>
          </p:nvSpPr>
          <p:spPr>
            <a:xfrm rot="5400000">
              <a:off x="130230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Forme libre 285"/>
            <p:cNvSpPr/>
            <p:nvPr/>
          </p:nvSpPr>
          <p:spPr>
            <a:xfrm rot="5400000">
              <a:off x="130554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6" name="Forme libre 286"/>
            <p:cNvSpPr/>
            <p:nvPr/>
          </p:nvSpPr>
          <p:spPr>
            <a:xfrm rot="5400000">
              <a:off x="13287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Forme libre 287"/>
            <p:cNvSpPr/>
            <p:nvPr/>
          </p:nvSpPr>
          <p:spPr>
            <a:xfrm rot="5400000">
              <a:off x="13320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Forme libre 288"/>
            <p:cNvSpPr/>
            <p:nvPr/>
          </p:nvSpPr>
          <p:spPr>
            <a:xfrm rot="5400000">
              <a:off x="13552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9" name="Forme libre 289"/>
            <p:cNvSpPr/>
            <p:nvPr/>
          </p:nvSpPr>
          <p:spPr>
            <a:xfrm rot="5400000">
              <a:off x="13584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0" name="Forme libre 290"/>
            <p:cNvSpPr/>
            <p:nvPr/>
          </p:nvSpPr>
          <p:spPr>
            <a:xfrm rot="5400000">
              <a:off x="13817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1" name="Forme libre 291"/>
            <p:cNvSpPr/>
            <p:nvPr/>
          </p:nvSpPr>
          <p:spPr>
            <a:xfrm rot="5400000">
              <a:off x="13849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62" name="PlaceHolder 1"/>
          <p:cNvSpPr>
            <a:spLocks noGrp="1"/>
          </p:cNvSpPr>
          <p:nvPr>
            <p:ph type="ftr" idx="6"/>
          </p:nvPr>
        </p:nvSpPr>
        <p:spPr>
          <a:xfrm>
            <a:off x="4038480" y="6607440"/>
            <a:ext cx="41115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sldNum" idx="7"/>
          </p:nvPr>
        </p:nvSpPr>
        <p:spPr>
          <a:xfrm>
            <a:off x="9335880" y="661356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B70772B-722B-4127-94BE-8B3749BA0221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dt" idx="8"/>
          </p:nvPr>
        </p:nvSpPr>
        <p:spPr>
          <a:xfrm>
            <a:off x="143280" y="661968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</a:t>
            </a:r>
            <a:r>
              <a:rPr b="0" lang="fr-FR" sz="4400" spc="-1" strike="noStrike">
                <a:latin typeface="Arial"/>
              </a:rPr>
              <a:t>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roupe 11"/>
          <p:cNvGrpSpPr/>
          <p:nvPr/>
        </p:nvGrpSpPr>
        <p:grpSpPr>
          <a:xfrm>
            <a:off x="11436840" y="-2779200"/>
            <a:ext cx="2445480" cy="3511440"/>
            <a:chOff x="11436840" y="-2779200"/>
            <a:chExt cx="2445480" cy="3511440"/>
          </a:xfrm>
        </p:grpSpPr>
        <p:sp>
          <p:nvSpPr>
            <p:cNvPr id="404" name="Forme libre 12"/>
            <p:cNvSpPr/>
            <p:nvPr/>
          </p:nvSpPr>
          <p:spPr>
            <a:xfrm rot="5400000">
              <a:off x="11433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5" name="Forme libre 13"/>
            <p:cNvSpPr/>
            <p:nvPr/>
          </p:nvSpPr>
          <p:spPr>
            <a:xfrm rot="5400000">
              <a:off x="11466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6" name="Forme libre 14"/>
            <p:cNvSpPr/>
            <p:nvPr/>
          </p:nvSpPr>
          <p:spPr>
            <a:xfrm rot="5400000">
              <a:off x="11698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7" name="Forme libre 15"/>
            <p:cNvSpPr/>
            <p:nvPr/>
          </p:nvSpPr>
          <p:spPr>
            <a:xfrm rot="5400000">
              <a:off x="11730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8" name="Forme libre 16"/>
            <p:cNvSpPr/>
            <p:nvPr/>
          </p:nvSpPr>
          <p:spPr>
            <a:xfrm rot="5400000">
              <a:off x="11963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9" name="Forme libre 17"/>
            <p:cNvSpPr/>
            <p:nvPr/>
          </p:nvSpPr>
          <p:spPr>
            <a:xfrm rot="5400000">
              <a:off x="11995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0" name="Forme libre 18"/>
            <p:cNvSpPr/>
            <p:nvPr/>
          </p:nvSpPr>
          <p:spPr>
            <a:xfrm rot="5400000">
              <a:off x="122281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1" name="Forme libre 19"/>
            <p:cNvSpPr/>
            <p:nvPr/>
          </p:nvSpPr>
          <p:spPr>
            <a:xfrm rot="5400000">
              <a:off x="122608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2" name="Forme libre 20"/>
            <p:cNvSpPr/>
            <p:nvPr/>
          </p:nvSpPr>
          <p:spPr>
            <a:xfrm rot="5400000">
              <a:off x="1249308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3" name="Forme libre 21"/>
            <p:cNvSpPr/>
            <p:nvPr/>
          </p:nvSpPr>
          <p:spPr>
            <a:xfrm rot="5400000">
              <a:off x="125254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4" name="Forme libre 22"/>
            <p:cNvSpPr/>
            <p:nvPr/>
          </p:nvSpPr>
          <p:spPr>
            <a:xfrm rot="5400000">
              <a:off x="1275804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5" name="Forme libre 23"/>
            <p:cNvSpPr/>
            <p:nvPr/>
          </p:nvSpPr>
          <p:spPr>
            <a:xfrm rot="5400000">
              <a:off x="1279044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6" name="Forme libre 24"/>
            <p:cNvSpPr/>
            <p:nvPr/>
          </p:nvSpPr>
          <p:spPr>
            <a:xfrm rot="5400000">
              <a:off x="130230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7" name="Forme libre 25"/>
            <p:cNvSpPr/>
            <p:nvPr/>
          </p:nvSpPr>
          <p:spPr>
            <a:xfrm rot="5400000">
              <a:off x="130554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8" name="Forme libre 26"/>
            <p:cNvSpPr/>
            <p:nvPr/>
          </p:nvSpPr>
          <p:spPr>
            <a:xfrm rot="5400000">
              <a:off x="13287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9" name="Forme libre 27"/>
            <p:cNvSpPr/>
            <p:nvPr/>
          </p:nvSpPr>
          <p:spPr>
            <a:xfrm rot="5400000">
              <a:off x="13320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0" name="Forme libre 28"/>
            <p:cNvSpPr/>
            <p:nvPr/>
          </p:nvSpPr>
          <p:spPr>
            <a:xfrm rot="5400000">
              <a:off x="13552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1" name="Forme libre 29"/>
            <p:cNvSpPr/>
            <p:nvPr/>
          </p:nvSpPr>
          <p:spPr>
            <a:xfrm rot="5400000">
              <a:off x="13584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2" name="Forme libre 30"/>
            <p:cNvSpPr/>
            <p:nvPr/>
          </p:nvSpPr>
          <p:spPr>
            <a:xfrm rot="5400000">
              <a:off x="13817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3" name="Forme libre 31"/>
            <p:cNvSpPr/>
            <p:nvPr/>
          </p:nvSpPr>
          <p:spPr>
            <a:xfrm rot="5400000">
              <a:off x="13849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4" name="Forme libre 32"/>
            <p:cNvSpPr/>
            <p:nvPr/>
          </p:nvSpPr>
          <p:spPr>
            <a:xfrm rot="5400000">
              <a:off x="11433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5" name="Forme libre 33"/>
            <p:cNvSpPr/>
            <p:nvPr/>
          </p:nvSpPr>
          <p:spPr>
            <a:xfrm rot="5400000">
              <a:off x="11466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6" name="Forme libre 34"/>
            <p:cNvSpPr/>
            <p:nvPr/>
          </p:nvSpPr>
          <p:spPr>
            <a:xfrm rot="5400000">
              <a:off x="11698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7" name="Forme libre 35"/>
            <p:cNvSpPr/>
            <p:nvPr/>
          </p:nvSpPr>
          <p:spPr>
            <a:xfrm rot="5400000">
              <a:off x="11730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8" name="Forme libre 36"/>
            <p:cNvSpPr/>
            <p:nvPr/>
          </p:nvSpPr>
          <p:spPr>
            <a:xfrm rot="5400000">
              <a:off x="11963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9" name="Forme libre 37"/>
            <p:cNvSpPr/>
            <p:nvPr/>
          </p:nvSpPr>
          <p:spPr>
            <a:xfrm rot="5400000">
              <a:off x="11995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0" name="Forme libre 38"/>
            <p:cNvSpPr/>
            <p:nvPr/>
          </p:nvSpPr>
          <p:spPr>
            <a:xfrm rot="5400000">
              <a:off x="122281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1" name="Forme libre 39"/>
            <p:cNvSpPr/>
            <p:nvPr/>
          </p:nvSpPr>
          <p:spPr>
            <a:xfrm rot="5400000">
              <a:off x="122608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2" name="Forme libre 40"/>
            <p:cNvSpPr/>
            <p:nvPr/>
          </p:nvSpPr>
          <p:spPr>
            <a:xfrm rot="5400000">
              <a:off x="1249308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3" name="Forme libre 41"/>
            <p:cNvSpPr/>
            <p:nvPr/>
          </p:nvSpPr>
          <p:spPr>
            <a:xfrm rot="5400000">
              <a:off x="125254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4" name="Forme libre 42"/>
            <p:cNvSpPr/>
            <p:nvPr/>
          </p:nvSpPr>
          <p:spPr>
            <a:xfrm rot="5400000">
              <a:off x="1275804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5" name="Forme libre 43"/>
            <p:cNvSpPr/>
            <p:nvPr/>
          </p:nvSpPr>
          <p:spPr>
            <a:xfrm rot="5400000">
              <a:off x="1279044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6" name="Forme libre 44"/>
            <p:cNvSpPr/>
            <p:nvPr/>
          </p:nvSpPr>
          <p:spPr>
            <a:xfrm rot="5400000">
              <a:off x="130230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7" name="Forme libre 45"/>
            <p:cNvSpPr/>
            <p:nvPr/>
          </p:nvSpPr>
          <p:spPr>
            <a:xfrm rot="5400000">
              <a:off x="130554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8" name="Forme libre 46"/>
            <p:cNvSpPr/>
            <p:nvPr/>
          </p:nvSpPr>
          <p:spPr>
            <a:xfrm rot="5400000">
              <a:off x="13287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Forme libre 47"/>
            <p:cNvSpPr/>
            <p:nvPr/>
          </p:nvSpPr>
          <p:spPr>
            <a:xfrm rot="5400000">
              <a:off x="13320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0" name="Forme libre 48"/>
            <p:cNvSpPr/>
            <p:nvPr/>
          </p:nvSpPr>
          <p:spPr>
            <a:xfrm rot="5400000">
              <a:off x="13552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1" name="Forme libre 49"/>
            <p:cNvSpPr/>
            <p:nvPr/>
          </p:nvSpPr>
          <p:spPr>
            <a:xfrm rot="5400000">
              <a:off x="13584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2" name="Forme libre 50"/>
            <p:cNvSpPr/>
            <p:nvPr/>
          </p:nvSpPr>
          <p:spPr>
            <a:xfrm rot="5400000">
              <a:off x="13817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3" name="Forme libre 51"/>
            <p:cNvSpPr/>
            <p:nvPr/>
          </p:nvSpPr>
          <p:spPr>
            <a:xfrm rot="5400000">
              <a:off x="13849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4" name="Forme libre 52"/>
            <p:cNvSpPr/>
            <p:nvPr/>
          </p:nvSpPr>
          <p:spPr>
            <a:xfrm rot="5400000">
              <a:off x="11433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5" name="Forme libre 53"/>
            <p:cNvSpPr/>
            <p:nvPr/>
          </p:nvSpPr>
          <p:spPr>
            <a:xfrm rot="5400000">
              <a:off x="11466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6" name="Forme libre 54"/>
            <p:cNvSpPr/>
            <p:nvPr/>
          </p:nvSpPr>
          <p:spPr>
            <a:xfrm rot="5400000">
              <a:off x="11698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7" name="Forme libre 55"/>
            <p:cNvSpPr/>
            <p:nvPr/>
          </p:nvSpPr>
          <p:spPr>
            <a:xfrm rot="5400000">
              <a:off x="11730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8" name="Forme libre 56"/>
            <p:cNvSpPr/>
            <p:nvPr/>
          </p:nvSpPr>
          <p:spPr>
            <a:xfrm rot="5400000">
              <a:off x="11963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9" name="Forme libre 57"/>
            <p:cNvSpPr/>
            <p:nvPr/>
          </p:nvSpPr>
          <p:spPr>
            <a:xfrm rot="5400000">
              <a:off x="11995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0" name="Forme libre 58"/>
            <p:cNvSpPr/>
            <p:nvPr/>
          </p:nvSpPr>
          <p:spPr>
            <a:xfrm rot="5400000">
              <a:off x="122281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1" name="Forme libre 59"/>
            <p:cNvSpPr/>
            <p:nvPr/>
          </p:nvSpPr>
          <p:spPr>
            <a:xfrm rot="5400000">
              <a:off x="122608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2" name="Forme libre 60"/>
            <p:cNvSpPr/>
            <p:nvPr/>
          </p:nvSpPr>
          <p:spPr>
            <a:xfrm rot="5400000">
              <a:off x="1249308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3" name="Forme libre 61"/>
            <p:cNvSpPr/>
            <p:nvPr/>
          </p:nvSpPr>
          <p:spPr>
            <a:xfrm rot="5400000">
              <a:off x="125254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4" name="Forme libre 62"/>
            <p:cNvSpPr/>
            <p:nvPr/>
          </p:nvSpPr>
          <p:spPr>
            <a:xfrm rot="5400000">
              <a:off x="1275804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5" name="Forme libre 63"/>
            <p:cNvSpPr/>
            <p:nvPr/>
          </p:nvSpPr>
          <p:spPr>
            <a:xfrm rot="5400000">
              <a:off x="1279044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Forme libre 64"/>
            <p:cNvSpPr/>
            <p:nvPr/>
          </p:nvSpPr>
          <p:spPr>
            <a:xfrm rot="5400000">
              <a:off x="130230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7" name="Forme libre 65"/>
            <p:cNvSpPr/>
            <p:nvPr/>
          </p:nvSpPr>
          <p:spPr>
            <a:xfrm rot="5400000">
              <a:off x="130554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8" name="Forme libre 66"/>
            <p:cNvSpPr/>
            <p:nvPr/>
          </p:nvSpPr>
          <p:spPr>
            <a:xfrm rot="5400000">
              <a:off x="13287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Forme libre 67"/>
            <p:cNvSpPr/>
            <p:nvPr/>
          </p:nvSpPr>
          <p:spPr>
            <a:xfrm rot="5400000">
              <a:off x="13320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0" name="Forme libre 68"/>
            <p:cNvSpPr/>
            <p:nvPr/>
          </p:nvSpPr>
          <p:spPr>
            <a:xfrm rot="5400000">
              <a:off x="13552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1" name="Forme libre 69"/>
            <p:cNvSpPr/>
            <p:nvPr/>
          </p:nvSpPr>
          <p:spPr>
            <a:xfrm rot="5400000">
              <a:off x="13584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2" name="Forme libre 70"/>
            <p:cNvSpPr/>
            <p:nvPr/>
          </p:nvSpPr>
          <p:spPr>
            <a:xfrm rot="5400000">
              <a:off x="13817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3" name="Forme libre 71"/>
            <p:cNvSpPr/>
            <p:nvPr/>
          </p:nvSpPr>
          <p:spPr>
            <a:xfrm rot="5400000">
              <a:off x="13849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4" name="Forme libre 72"/>
            <p:cNvSpPr/>
            <p:nvPr/>
          </p:nvSpPr>
          <p:spPr>
            <a:xfrm rot="5400000">
              <a:off x="11433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5" name="Forme libre 73"/>
            <p:cNvSpPr/>
            <p:nvPr/>
          </p:nvSpPr>
          <p:spPr>
            <a:xfrm rot="5400000">
              <a:off x="11466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6" name="Forme libre 74"/>
            <p:cNvSpPr/>
            <p:nvPr/>
          </p:nvSpPr>
          <p:spPr>
            <a:xfrm rot="5400000">
              <a:off x="11698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7" name="Forme libre 75"/>
            <p:cNvSpPr/>
            <p:nvPr/>
          </p:nvSpPr>
          <p:spPr>
            <a:xfrm rot="5400000">
              <a:off x="11730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8" name="Forme libre 76"/>
            <p:cNvSpPr/>
            <p:nvPr/>
          </p:nvSpPr>
          <p:spPr>
            <a:xfrm rot="5400000">
              <a:off x="11963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9" name="Forme libre 77"/>
            <p:cNvSpPr/>
            <p:nvPr/>
          </p:nvSpPr>
          <p:spPr>
            <a:xfrm rot="5400000">
              <a:off x="11995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0" name="Forme libre 78"/>
            <p:cNvSpPr/>
            <p:nvPr/>
          </p:nvSpPr>
          <p:spPr>
            <a:xfrm rot="5400000">
              <a:off x="122281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1" name="Forme libre 79"/>
            <p:cNvSpPr/>
            <p:nvPr/>
          </p:nvSpPr>
          <p:spPr>
            <a:xfrm rot="5400000">
              <a:off x="122608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2" name="Forme libre 80"/>
            <p:cNvSpPr/>
            <p:nvPr/>
          </p:nvSpPr>
          <p:spPr>
            <a:xfrm rot="5400000">
              <a:off x="1249308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3" name="Forme libre 81"/>
            <p:cNvSpPr/>
            <p:nvPr/>
          </p:nvSpPr>
          <p:spPr>
            <a:xfrm rot="5400000">
              <a:off x="125254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4" name="Forme libre 82"/>
            <p:cNvSpPr/>
            <p:nvPr/>
          </p:nvSpPr>
          <p:spPr>
            <a:xfrm rot="5400000">
              <a:off x="1275804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5" name="Forme libre 83"/>
            <p:cNvSpPr/>
            <p:nvPr/>
          </p:nvSpPr>
          <p:spPr>
            <a:xfrm rot="5400000">
              <a:off x="1279044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6" name="Forme libre 84"/>
            <p:cNvSpPr/>
            <p:nvPr/>
          </p:nvSpPr>
          <p:spPr>
            <a:xfrm rot="5400000">
              <a:off x="130230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7" name="Forme libre 85"/>
            <p:cNvSpPr/>
            <p:nvPr/>
          </p:nvSpPr>
          <p:spPr>
            <a:xfrm rot="5400000">
              <a:off x="130554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8" name="Forme libre 86"/>
            <p:cNvSpPr/>
            <p:nvPr/>
          </p:nvSpPr>
          <p:spPr>
            <a:xfrm rot="5400000">
              <a:off x="13287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9" name="Forme libre 87"/>
            <p:cNvSpPr/>
            <p:nvPr/>
          </p:nvSpPr>
          <p:spPr>
            <a:xfrm rot="5400000">
              <a:off x="13320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0" name="Forme libre 88"/>
            <p:cNvSpPr/>
            <p:nvPr/>
          </p:nvSpPr>
          <p:spPr>
            <a:xfrm rot="5400000">
              <a:off x="13552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Forme libre 89"/>
            <p:cNvSpPr/>
            <p:nvPr/>
          </p:nvSpPr>
          <p:spPr>
            <a:xfrm rot="5400000">
              <a:off x="13584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2" name="Forme libre 90"/>
            <p:cNvSpPr/>
            <p:nvPr/>
          </p:nvSpPr>
          <p:spPr>
            <a:xfrm rot="5400000">
              <a:off x="13817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3" name="Forme libre 91"/>
            <p:cNvSpPr/>
            <p:nvPr/>
          </p:nvSpPr>
          <p:spPr>
            <a:xfrm rot="5400000">
              <a:off x="13849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4" name="Forme libre 92"/>
            <p:cNvSpPr/>
            <p:nvPr/>
          </p:nvSpPr>
          <p:spPr>
            <a:xfrm rot="5400000">
              <a:off x="11433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5" name="Forme libre 93"/>
            <p:cNvSpPr/>
            <p:nvPr/>
          </p:nvSpPr>
          <p:spPr>
            <a:xfrm rot="5400000">
              <a:off x="11466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6" name="Forme libre 94"/>
            <p:cNvSpPr/>
            <p:nvPr/>
          </p:nvSpPr>
          <p:spPr>
            <a:xfrm rot="5400000">
              <a:off x="11698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7" name="Forme libre 95"/>
            <p:cNvSpPr/>
            <p:nvPr/>
          </p:nvSpPr>
          <p:spPr>
            <a:xfrm rot="5400000">
              <a:off x="11730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8" name="Forme libre 96"/>
            <p:cNvSpPr/>
            <p:nvPr/>
          </p:nvSpPr>
          <p:spPr>
            <a:xfrm rot="5400000">
              <a:off x="11963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Forme libre 97"/>
            <p:cNvSpPr/>
            <p:nvPr/>
          </p:nvSpPr>
          <p:spPr>
            <a:xfrm rot="5400000">
              <a:off x="11995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0" name="Forme libre 98"/>
            <p:cNvSpPr/>
            <p:nvPr/>
          </p:nvSpPr>
          <p:spPr>
            <a:xfrm rot="5400000">
              <a:off x="122281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1" name="Forme libre 99"/>
            <p:cNvSpPr/>
            <p:nvPr/>
          </p:nvSpPr>
          <p:spPr>
            <a:xfrm rot="5400000">
              <a:off x="122608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2" name="Forme libre 100"/>
            <p:cNvSpPr/>
            <p:nvPr/>
          </p:nvSpPr>
          <p:spPr>
            <a:xfrm rot="5400000">
              <a:off x="1249308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3" name="Forme libre 101"/>
            <p:cNvSpPr/>
            <p:nvPr/>
          </p:nvSpPr>
          <p:spPr>
            <a:xfrm rot="5400000">
              <a:off x="125254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4" name="Forme libre 102"/>
            <p:cNvSpPr/>
            <p:nvPr/>
          </p:nvSpPr>
          <p:spPr>
            <a:xfrm rot="5400000">
              <a:off x="1275804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Forme libre 103"/>
            <p:cNvSpPr/>
            <p:nvPr/>
          </p:nvSpPr>
          <p:spPr>
            <a:xfrm rot="5400000">
              <a:off x="1279044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6" name="Forme libre 104"/>
            <p:cNvSpPr/>
            <p:nvPr/>
          </p:nvSpPr>
          <p:spPr>
            <a:xfrm rot="5400000">
              <a:off x="130230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7" name="Forme libre 105"/>
            <p:cNvSpPr/>
            <p:nvPr/>
          </p:nvSpPr>
          <p:spPr>
            <a:xfrm rot="5400000">
              <a:off x="130554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Forme libre 106"/>
            <p:cNvSpPr/>
            <p:nvPr/>
          </p:nvSpPr>
          <p:spPr>
            <a:xfrm rot="5400000">
              <a:off x="13287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Forme libre 107"/>
            <p:cNvSpPr/>
            <p:nvPr/>
          </p:nvSpPr>
          <p:spPr>
            <a:xfrm rot="5400000">
              <a:off x="13320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0" name="Forme libre 108"/>
            <p:cNvSpPr/>
            <p:nvPr/>
          </p:nvSpPr>
          <p:spPr>
            <a:xfrm rot="5400000">
              <a:off x="13552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1" name="Forme libre 109"/>
            <p:cNvSpPr/>
            <p:nvPr/>
          </p:nvSpPr>
          <p:spPr>
            <a:xfrm rot="5400000">
              <a:off x="13584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2" name="Forme libre 110"/>
            <p:cNvSpPr/>
            <p:nvPr/>
          </p:nvSpPr>
          <p:spPr>
            <a:xfrm rot="5400000">
              <a:off x="13817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3" name="Forme libre 111"/>
            <p:cNvSpPr/>
            <p:nvPr/>
          </p:nvSpPr>
          <p:spPr>
            <a:xfrm rot="5400000">
              <a:off x="13849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4" name="Forme libre 112"/>
            <p:cNvSpPr/>
            <p:nvPr/>
          </p:nvSpPr>
          <p:spPr>
            <a:xfrm rot="5400000">
              <a:off x="11433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Forme libre 113"/>
            <p:cNvSpPr/>
            <p:nvPr/>
          </p:nvSpPr>
          <p:spPr>
            <a:xfrm rot="5400000">
              <a:off x="11466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6" name="Forme libre 114"/>
            <p:cNvSpPr/>
            <p:nvPr/>
          </p:nvSpPr>
          <p:spPr>
            <a:xfrm rot="5400000">
              <a:off x="11698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7" name="Forme libre 115"/>
            <p:cNvSpPr/>
            <p:nvPr/>
          </p:nvSpPr>
          <p:spPr>
            <a:xfrm rot="5400000">
              <a:off x="11730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8" name="Forme libre 116"/>
            <p:cNvSpPr/>
            <p:nvPr/>
          </p:nvSpPr>
          <p:spPr>
            <a:xfrm rot="5400000">
              <a:off x="11963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9" name="Forme libre 117"/>
            <p:cNvSpPr/>
            <p:nvPr/>
          </p:nvSpPr>
          <p:spPr>
            <a:xfrm rot="5400000">
              <a:off x="11995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0" name="Forme libre 118"/>
            <p:cNvSpPr/>
            <p:nvPr/>
          </p:nvSpPr>
          <p:spPr>
            <a:xfrm rot="5400000">
              <a:off x="122281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1" name="Forme libre 119"/>
            <p:cNvSpPr/>
            <p:nvPr/>
          </p:nvSpPr>
          <p:spPr>
            <a:xfrm rot="5400000">
              <a:off x="122608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2" name="Forme libre 120"/>
            <p:cNvSpPr/>
            <p:nvPr/>
          </p:nvSpPr>
          <p:spPr>
            <a:xfrm rot="5400000">
              <a:off x="1249308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3" name="Forme libre 121"/>
            <p:cNvSpPr/>
            <p:nvPr/>
          </p:nvSpPr>
          <p:spPr>
            <a:xfrm rot="5400000">
              <a:off x="125254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4" name="Forme libre 122"/>
            <p:cNvSpPr/>
            <p:nvPr/>
          </p:nvSpPr>
          <p:spPr>
            <a:xfrm rot="5400000">
              <a:off x="1275804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5" name="Forme libre 123"/>
            <p:cNvSpPr/>
            <p:nvPr/>
          </p:nvSpPr>
          <p:spPr>
            <a:xfrm rot="5400000">
              <a:off x="1279044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6" name="Forme libre 124"/>
            <p:cNvSpPr/>
            <p:nvPr/>
          </p:nvSpPr>
          <p:spPr>
            <a:xfrm rot="5400000">
              <a:off x="130230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7" name="Forme libre 125"/>
            <p:cNvSpPr/>
            <p:nvPr/>
          </p:nvSpPr>
          <p:spPr>
            <a:xfrm rot="5400000">
              <a:off x="130554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8" name="Forme libre 126"/>
            <p:cNvSpPr/>
            <p:nvPr/>
          </p:nvSpPr>
          <p:spPr>
            <a:xfrm rot="5400000">
              <a:off x="13287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9" name="Forme libre 127"/>
            <p:cNvSpPr/>
            <p:nvPr/>
          </p:nvSpPr>
          <p:spPr>
            <a:xfrm rot="5400000">
              <a:off x="13320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0" name="Forme libre 128"/>
            <p:cNvSpPr/>
            <p:nvPr/>
          </p:nvSpPr>
          <p:spPr>
            <a:xfrm rot="5400000">
              <a:off x="13552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1" name="Forme libre 129"/>
            <p:cNvSpPr/>
            <p:nvPr/>
          </p:nvSpPr>
          <p:spPr>
            <a:xfrm rot="5400000">
              <a:off x="13584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2" name="Forme libre 130"/>
            <p:cNvSpPr/>
            <p:nvPr/>
          </p:nvSpPr>
          <p:spPr>
            <a:xfrm rot="5400000">
              <a:off x="13817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3" name="Forme libre 131"/>
            <p:cNvSpPr/>
            <p:nvPr/>
          </p:nvSpPr>
          <p:spPr>
            <a:xfrm rot="5400000">
              <a:off x="13849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4" name="Forme libre 132"/>
            <p:cNvSpPr/>
            <p:nvPr/>
          </p:nvSpPr>
          <p:spPr>
            <a:xfrm rot="5400000">
              <a:off x="11433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5" name="Forme libre 133"/>
            <p:cNvSpPr/>
            <p:nvPr/>
          </p:nvSpPr>
          <p:spPr>
            <a:xfrm rot="5400000">
              <a:off x="11466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6" name="Forme libre 134"/>
            <p:cNvSpPr/>
            <p:nvPr/>
          </p:nvSpPr>
          <p:spPr>
            <a:xfrm rot="5400000">
              <a:off x="11698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7" name="Forme libre 135"/>
            <p:cNvSpPr/>
            <p:nvPr/>
          </p:nvSpPr>
          <p:spPr>
            <a:xfrm rot="5400000">
              <a:off x="11730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Forme libre 136"/>
            <p:cNvSpPr/>
            <p:nvPr/>
          </p:nvSpPr>
          <p:spPr>
            <a:xfrm rot="5400000">
              <a:off x="11963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9" name="Forme libre 137"/>
            <p:cNvSpPr/>
            <p:nvPr/>
          </p:nvSpPr>
          <p:spPr>
            <a:xfrm rot="5400000">
              <a:off x="11995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0" name="Forme libre 138"/>
            <p:cNvSpPr/>
            <p:nvPr/>
          </p:nvSpPr>
          <p:spPr>
            <a:xfrm rot="5400000">
              <a:off x="122281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1" name="Forme libre 139"/>
            <p:cNvSpPr/>
            <p:nvPr/>
          </p:nvSpPr>
          <p:spPr>
            <a:xfrm rot="5400000">
              <a:off x="122608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2" name="Forme libre 140"/>
            <p:cNvSpPr/>
            <p:nvPr/>
          </p:nvSpPr>
          <p:spPr>
            <a:xfrm rot="5400000">
              <a:off x="1249308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3" name="Forme libre 141"/>
            <p:cNvSpPr/>
            <p:nvPr/>
          </p:nvSpPr>
          <p:spPr>
            <a:xfrm rot="5400000">
              <a:off x="125254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4" name="Forme libre 142"/>
            <p:cNvSpPr/>
            <p:nvPr/>
          </p:nvSpPr>
          <p:spPr>
            <a:xfrm rot="5400000">
              <a:off x="1275804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5" name="Forme libre 143"/>
            <p:cNvSpPr/>
            <p:nvPr/>
          </p:nvSpPr>
          <p:spPr>
            <a:xfrm rot="5400000">
              <a:off x="1279044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6" name="Forme libre 144"/>
            <p:cNvSpPr/>
            <p:nvPr/>
          </p:nvSpPr>
          <p:spPr>
            <a:xfrm rot="5400000">
              <a:off x="130230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7" name="Forme libre 145"/>
            <p:cNvSpPr/>
            <p:nvPr/>
          </p:nvSpPr>
          <p:spPr>
            <a:xfrm rot="5400000">
              <a:off x="130554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8" name="Forme libre 146"/>
            <p:cNvSpPr/>
            <p:nvPr/>
          </p:nvSpPr>
          <p:spPr>
            <a:xfrm rot="5400000">
              <a:off x="13287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9" name="Forme libre 147"/>
            <p:cNvSpPr/>
            <p:nvPr/>
          </p:nvSpPr>
          <p:spPr>
            <a:xfrm rot="5400000">
              <a:off x="13320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0" name="Forme libre 148"/>
            <p:cNvSpPr/>
            <p:nvPr/>
          </p:nvSpPr>
          <p:spPr>
            <a:xfrm rot="5400000">
              <a:off x="13552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1" name="Forme libre 149"/>
            <p:cNvSpPr/>
            <p:nvPr/>
          </p:nvSpPr>
          <p:spPr>
            <a:xfrm rot="5400000">
              <a:off x="13584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2" name="Forme libre 150"/>
            <p:cNvSpPr/>
            <p:nvPr/>
          </p:nvSpPr>
          <p:spPr>
            <a:xfrm rot="5400000">
              <a:off x="13817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3" name="Forme libre 151"/>
            <p:cNvSpPr/>
            <p:nvPr/>
          </p:nvSpPr>
          <p:spPr>
            <a:xfrm rot="5400000">
              <a:off x="13849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4" name="Forme libre 152"/>
            <p:cNvSpPr/>
            <p:nvPr/>
          </p:nvSpPr>
          <p:spPr>
            <a:xfrm rot="5400000">
              <a:off x="11433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5" name="Forme libre 153"/>
            <p:cNvSpPr/>
            <p:nvPr/>
          </p:nvSpPr>
          <p:spPr>
            <a:xfrm rot="5400000">
              <a:off x="11466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6" name="Forme libre 154"/>
            <p:cNvSpPr/>
            <p:nvPr/>
          </p:nvSpPr>
          <p:spPr>
            <a:xfrm rot="5400000">
              <a:off x="11698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7" name="Forme libre 155"/>
            <p:cNvSpPr/>
            <p:nvPr/>
          </p:nvSpPr>
          <p:spPr>
            <a:xfrm rot="5400000">
              <a:off x="11730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8" name="Forme libre 156"/>
            <p:cNvSpPr/>
            <p:nvPr/>
          </p:nvSpPr>
          <p:spPr>
            <a:xfrm rot="5400000">
              <a:off x="11963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9" name="Forme libre 157"/>
            <p:cNvSpPr/>
            <p:nvPr/>
          </p:nvSpPr>
          <p:spPr>
            <a:xfrm rot="5400000">
              <a:off x="11995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0" name="Forme libre 158"/>
            <p:cNvSpPr/>
            <p:nvPr/>
          </p:nvSpPr>
          <p:spPr>
            <a:xfrm rot="5400000">
              <a:off x="122281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1" name="Forme libre 159"/>
            <p:cNvSpPr/>
            <p:nvPr/>
          </p:nvSpPr>
          <p:spPr>
            <a:xfrm rot="5400000">
              <a:off x="122608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Forme libre 160"/>
            <p:cNvSpPr/>
            <p:nvPr/>
          </p:nvSpPr>
          <p:spPr>
            <a:xfrm rot="5400000">
              <a:off x="1249308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3" name="Forme libre 161"/>
            <p:cNvSpPr/>
            <p:nvPr/>
          </p:nvSpPr>
          <p:spPr>
            <a:xfrm rot="5400000">
              <a:off x="125254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4" name="Forme libre 162"/>
            <p:cNvSpPr/>
            <p:nvPr/>
          </p:nvSpPr>
          <p:spPr>
            <a:xfrm rot="5400000">
              <a:off x="1275804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5" name="Forme libre 163"/>
            <p:cNvSpPr/>
            <p:nvPr/>
          </p:nvSpPr>
          <p:spPr>
            <a:xfrm rot="5400000">
              <a:off x="1279044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6" name="Forme libre 164"/>
            <p:cNvSpPr/>
            <p:nvPr/>
          </p:nvSpPr>
          <p:spPr>
            <a:xfrm rot="5400000">
              <a:off x="130230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7" name="Forme libre 165"/>
            <p:cNvSpPr/>
            <p:nvPr/>
          </p:nvSpPr>
          <p:spPr>
            <a:xfrm rot="5400000">
              <a:off x="130554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8" name="Forme libre 166"/>
            <p:cNvSpPr/>
            <p:nvPr/>
          </p:nvSpPr>
          <p:spPr>
            <a:xfrm rot="5400000">
              <a:off x="13287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9" name="Forme libre 167"/>
            <p:cNvSpPr/>
            <p:nvPr/>
          </p:nvSpPr>
          <p:spPr>
            <a:xfrm rot="5400000">
              <a:off x="13320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0" name="Forme libre 168"/>
            <p:cNvSpPr/>
            <p:nvPr/>
          </p:nvSpPr>
          <p:spPr>
            <a:xfrm rot="5400000">
              <a:off x="13552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1" name="Forme libre 169"/>
            <p:cNvSpPr/>
            <p:nvPr/>
          </p:nvSpPr>
          <p:spPr>
            <a:xfrm rot="5400000">
              <a:off x="13584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2" name="Forme libre 170"/>
            <p:cNvSpPr/>
            <p:nvPr/>
          </p:nvSpPr>
          <p:spPr>
            <a:xfrm rot="5400000">
              <a:off x="13817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3" name="Forme libre 171"/>
            <p:cNvSpPr/>
            <p:nvPr/>
          </p:nvSpPr>
          <p:spPr>
            <a:xfrm rot="5400000">
              <a:off x="13849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Forme libre 172"/>
            <p:cNvSpPr/>
            <p:nvPr/>
          </p:nvSpPr>
          <p:spPr>
            <a:xfrm rot="5400000">
              <a:off x="11433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Forme libre 173"/>
            <p:cNvSpPr/>
            <p:nvPr/>
          </p:nvSpPr>
          <p:spPr>
            <a:xfrm rot="5400000">
              <a:off x="11466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6" name="Forme libre 174"/>
            <p:cNvSpPr/>
            <p:nvPr/>
          </p:nvSpPr>
          <p:spPr>
            <a:xfrm rot="5400000">
              <a:off x="11698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7" name="Forme libre 175"/>
            <p:cNvSpPr/>
            <p:nvPr/>
          </p:nvSpPr>
          <p:spPr>
            <a:xfrm rot="5400000">
              <a:off x="11730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8" name="Forme libre 176"/>
            <p:cNvSpPr/>
            <p:nvPr/>
          </p:nvSpPr>
          <p:spPr>
            <a:xfrm rot="5400000">
              <a:off x="11963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9" name="Forme libre 177"/>
            <p:cNvSpPr/>
            <p:nvPr/>
          </p:nvSpPr>
          <p:spPr>
            <a:xfrm rot="5400000">
              <a:off x="11995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0" name="Forme libre 178"/>
            <p:cNvSpPr/>
            <p:nvPr/>
          </p:nvSpPr>
          <p:spPr>
            <a:xfrm rot="5400000">
              <a:off x="122281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1" name="Forme libre 179"/>
            <p:cNvSpPr/>
            <p:nvPr/>
          </p:nvSpPr>
          <p:spPr>
            <a:xfrm rot="5400000">
              <a:off x="122608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Forme libre 180"/>
            <p:cNvSpPr/>
            <p:nvPr/>
          </p:nvSpPr>
          <p:spPr>
            <a:xfrm rot="5400000">
              <a:off x="1249308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3" name="Forme libre 181"/>
            <p:cNvSpPr/>
            <p:nvPr/>
          </p:nvSpPr>
          <p:spPr>
            <a:xfrm rot="5400000">
              <a:off x="125254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4" name="Forme libre 182"/>
            <p:cNvSpPr/>
            <p:nvPr/>
          </p:nvSpPr>
          <p:spPr>
            <a:xfrm rot="5400000">
              <a:off x="1275804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5" name="Forme libre 183"/>
            <p:cNvSpPr/>
            <p:nvPr/>
          </p:nvSpPr>
          <p:spPr>
            <a:xfrm rot="5400000">
              <a:off x="1279044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6" name="Forme libre 184"/>
            <p:cNvSpPr/>
            <p:nvPr/>
          </p:nvSpPr>
          <p:spPr>
            <a:xfrm rot="5400000">
              <a:off x="130230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7" name="Forme libre 185"/>
            <p:cNvSpPr/>
            <p:nvPr/>
          </p:nvSpPr>
          <p:spPr>
            <a:xfrm rot="5400000">
              <a:off x="130554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8" name="Forme libre 186"/>
            <p:cNvSpPr/>
            <p:nvPr/>
          </p:nvSpPr>
          <p:spPr>
            <a:xfrm rot="5400000">
              <a:off x="13287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9" name="Forme libre 187"/>
            <p:cNvSpPr/>
            <p:nvPr/>
          </p:nvSpPr>
          <p:spPr>
            <a:xfrm rot="5400000">
              <a:off x="13320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0" name="Forme libre 188"/>
            <p:cNvSpPr/>
            <p:nvPr/>
          </p:nvSpPr>
          <p:spPr>
            <a:xfrm rot="5400000">
              <a:off x="13552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1" name="Forme libre 189"/>
            <p:cNvSpPr/>
            <p:nvPr/>
          </p:nvSpPr>
          <p:spPr>
            <a:xfrm rot="5400000">
              <a:off x="13584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2" name="Forme libre 190"/>
            <p:cNvSpPr/>
            <p:nvPr/>
          </p:nvSpPr>
          <p:spPr>
            <a:xfrm rot="5400000">
              <a:off x="13817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3" name="Forme libre 191"/>
            <p:cNvSpPr/>
            <p:nvPr/>
          </p:nvSpPr>
          <p:spPr>
            <a:xfrm rot="5400000">
              <a:off x="13849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4" name="Forme libre 192"/>
            <p:cNvSpPr/>
            <p:nvPr/>
          </p:nvSpPr>
          <p:spPr>
            <a:xfrm rot="5400000">
              <a:off x="11433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5" name="Forme libre 193"/>
            <p:cNvSpPr/>
            <p:nvPr/>
          </p:nvSpPr>
          <p:spPr>
            <a:xfrm rot="5400000">
              <a:off x="11466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6" name="Forme libre 194"/>
            <p:cNvSpPr/>
            <p:nvPr/>
          </p:nvSpPr>
          <p:spPr>
            <a:xfrm rot="5400000">
              <a:off x="11698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7" name="Forme libre 195"/>
            <p:cNvSpPr/>
            <p:nvPr/>
          </p:nvSpPr>
          <p:spPr>
            <a:xfrm rot="5400000">
              <a:off x="11730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8" name="Forme libre 196"/>
            <p:cNvSpPr/>
            <p:nvPr/>
          </p:nvSpPr>
          <p:spPr>
            <a:xfrm rot="5400000">
              <a:off x="11963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9" name="Forme libre 197"/>
            <p:cNvSpPr/>
            <p:nvPr/>
          </p:nvSpPr>
          <p:spPr>
            <a:xfrm rot="5400000">
              <a:off x="11995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0" name="Forme libre 198"/>
            <p:cNvSpPr/>
            <p:nvPr/>
          </p:nvSpPr>
          <p:spPr>
            <a:xfrm rot="5400000">
              <a:off x="122281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1" name="Forme libre 199"/>
            <p:cNvSpPr/>
            <p:nvPr/>
          </p:nvSpPr>
          <p:spPr>
            <a:xfrm rot="5400000">
              <a:off x="122608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2" name="Forme libre 200"/>
            <p:cNvSpPr/>
            <p:nvPr/>
          </p:nvSpPr>
          <p:spPr>
            <a:xfrm rot="5400000">
              <a:off x="1249308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3" name="Forme libre 201"/>
            <p:cNvSpPr/>
            <p:nvPr/>
          </p:nvSpPr>
          <p:spPr>
            <a:xfrm rot="5400000">
              <a:off x="125254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4" name="Forme libre 202"/>
            <p:cNvSpPr/>
            <p:nvPr/>
          </p:nvSpPr>
          <p:spPr>
            <a:xfrm rot="5400000">
              <a:off x="1275804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5" name="Forme libre 203"/>
            <p:cNvSpPr/>
            <p:nvPr/>
          </p:nvSpPr>
          <p:spPr>
            <a:xfrm rot="5400000">
              <a:off x="1279044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6" name="Forme libre 204"/>
            <p:cNvSpPr/>
            <p:nvPr/>
          </p:nvSpPr>
          <p:spPr>
            <a:xfrm rot="5400000">
              <a:off x="130230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7" name="Forme libre 205"/>
            <p:cNvSpPr/>
            <p:nvPr/>
          </p:nvSpPr>
          <p:spPr>
            <a:xfrm rot="5400000">
              <a:off x="130554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8" name="Forme libre 206"/>
            <p:cNvSpPr/>
            <p:nvPr/>
          </p:nvSpPr>
          <p:spPr>
            <a:xfrm rot="5400000">
              <a:off x="13287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9" name="Forme libre 207"/>
            <p:cNvSpPr/>
            <p:nvPr/>
          </p:nvSpPr>
          <p:spPr>
            <a:xfrm rot="5400000">
              <a:off x="13320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Forme libre 208"/>
            <p:cNvSpPr/>
            <p:nvPr/>
          </p:nvSpPr>
          <p:spPr>
            <a:xfrm rot="5400000">
              <a:off x="13552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1" name="Forme libre 209"/>
            <p:cNvSpPr/>
            <p:nvPr/>
          </p:nvSpPr>
          <p:spPr>
            <a:xfrm rot="5400000">
              <a:off x="13584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2" name="Forme libre 210"/>
            <p:cNvSpPr/>
            <p:nvPr/>
          </p:nvSpPr>
          <p:spPr>
            <a:xfrm rot="5400000">
              <a:off x="13817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3" name="Forme libre 211"/>
            <p:cNvSpPr/>
            <p:nvPr/>
          </p:nvSpPr>
          <p:spPr>
            <a:xfrm rot="5400000">
              <a:off x="13849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4" name="Forme libre 212"/>
            <p:cNvSpPr/>
            <p:nvPr/>
          </p:nvSpPr>
          <p:spPr>
            <a:xfrm rot="5400000">
              <a:off x="11433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5" name="Forme libre 213"/>
            <p:cNvSpPr/>
            <p:nvPr/>
          </p:nvSpPr>
          <p:spPr>
            <a:xfrm rot="5400000">
              <a:off x="11466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6" name="Forme libre 214"/>
            <p:cNvSpPr/>
            <p:nvPr/>
          </p:nvSpPr>
          <p:spPr>
            <a:xfrm rot="5400000">
              <a:off x="11698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7" name="Forme libre 215"/>
            <p:cNvSpPr/>
            <p:nvPr/>
          </p:nvSpPr>
          <p:spPr>
            <a:xfrm rot="5400000">
              <a:off x="11730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8" name="Forme libre 216"/>
            <p:cNvSpPr/>
            <p:nvPr/>
          </p:nvSpPr>
          <p:spPr>
            <a:xfrm rot="5400000">
              <a:off x="11963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9" name="Forme libre 217"/>
            <p:cNvSpPr/>
            <p:nvPr/>
          </p:nvSpPr>
          <p:spPr>
            <a:xfrm rot="5400000">
              <a:off x="11995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0" name="Forme libre 218"/>
            <p:cNvSpPr/>
            <p:nvPr/>
          </p:nvSpPr>
          <p:spPr>
            <a:xfrm rot="5400000">
              <a:off x="122281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1" name="Forme libre 219"/>
            <p:cNvSpPr/>
            <p:nvPr/>
          </p:nvSpPr>
          <p:spPr>
            <a:xfrm rot="5400000">
              <a:off x="122608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2" name="Forme libre 220"/>
            <p:cNvSpPr/>
            <p:nvPr/>
          </p:nvSpPr>
          <p:spPr>
            <a:xfrm rot="5400000">
              <a:off x="1249308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3" name="Forme libre 221"/>
            <p:cNvSpPr/>
            <p:nvPr/>
          </p:nvSpPr>
          <p:spPr>
            <a:xfrm rot="5400000">
              <a:off x="125254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4" name="Forme libre 222"/>
            <p:cNvSpPr/>
            <p:nvPr/>
          </p:nvSpPr>
          <p:spPr>
            <a:xfrm rot="5400000">
              <a:off x="1275804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5" name="Forme libre 223"/>
            <p:cNvSpPr/>
            <p:nvPr/>
          </p:nvSpPr>
          <p:spPr>
            <a:xfrm rot="5400000">
              <a:off x="1279044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6" name="Forme libre 224"/>
            <p:cNvSpPr/>
            <p:nvPr/>
          </p:nvSpPr>
          <p:spPr>
            <a:xfrm rot="5400000">
              <a:off x="130230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7" name="Forme libre 225"/>
            <p:cNvSpPr/>
            <p:nvPr/>
          </p:nvSpPr>
          <p:spPr>
            <a:xfrm rot="5400000">
              <a:off x="130554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8" name="Forme libre 226"/>
            <p:cNvSpPr/>
            <p:nvPr/>
          </p:nvSpPr>
          <p:spPr>
            <a:xfrm rot="5400000">
              <a:off x="13287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9" name="Forme libre 227"/>
            <p:cNvSpPr/>
            <p:nvPr/>
          </p:nvSpPr>
          <p:spPr>
            <a:xfrm rot="5400000">
              <a:off x="13320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Forme libre 228"/>
            <p:cNvSpPr/>
            <p:nvPr/>
          </p:nvSpPr>
          <p:spPr>
            <a:xfrm rot="5400000">
              <a:off x="13552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1" name="Forme libre 229"/>
            <p:cNvSpPr/>
            <p:nvPr/>
          </p:nvSpPr>
          <p:spPr>
            <a:xfrm rot="5400000">
              <a:off x="13584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2" name="Forme libre 230"/>
            <p:cNvSpPr/>
            <p:nvPr/>
          </p:nvSpPr>
          <p:spPr>
            <a:xfrm rot="5400000">
              <a:off x="13817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3" name="Forme libre 231"/>
            <p:cNvSpPr/>
            <p:nvPr/>
          </p:nvSpPr>
          <p:spPr>
            <a:xfrm rot="5400000">
              <a:off x="13849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4" name="Forme libre 232"/>
            <p:cNvSpPr/>
            <p:nvPr/>
          </p:nvSpPr>
          <p:spPr>
            <a:xfrm rot="5400000">
              <a:off x="11433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5" name="Forme libre 233"/>
            <p:cNvSpPr/>
            <p:nvPr/>
          </p:nvSpPr>
          <p:spPr>
            <a:xfrm rot="5400000">
              <a:off x="11466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6" name="Forme libre 234"/>
            <p:cNvSpPr/>
            <p:nvPr/>
          </p:nvSpPr>
          <p:spPr>
            <a:xfrm rot="5400000">
              <a:off x="11698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7" name="Forme libre 235"/>
            <p:cNvSpPr/>
            <p:nvPr/>
          </p:nvSpPr>
          <p:spPr>
            <a:xfrm rot="5400000">
              <a:off x="11730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8" name="Forme libre 236"/>
            <p:cNvSpPr/>
            <p:nvPr/>
          </p:nvSpPr>
          <p:spPr>
            <a:xfrm rot="5400000">
              <a:off x="11963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9" name="Forme libre 237"/>
            <p:cNvSpPr/>
            <p:nvPr/>
          </p:nvSpPr>
          <p:spPr>
            <a:xfrm rot="5400000">
              <a:off x="11995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0" name="Forme libre 238"/>
            <p:cNvSpPr/>
            <p:nvPr/>
          </p:nvSpPr>
          <p:spPr>
            <a:xfrm rot="5400000">
              <a:off x="122281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1" name="Forme libre 239"/>
            <p:cNvSpPr/>
            <p:nvPr/>
          </p:nvSpPr>
          <p:spPr>
            <a:xfrm rot="5400000">
              <a:off x="122608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2" name="Forme libre 240"/>
            <p:cNvSpPr/>
            <p:nvPr/>
          </p:nvSpPr>
          <p:spPr>
            <a:xfrm rot="5400000">
              <a:off x="1249308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3" name="Forme libre 241"/>
            <p:cNvSpPr/>
            <p:nvPr/>
          </p:nvSpPr>
          <p:spPr>
            <a:xfrm rot="5400000">
              <a:off x="125254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4" name="Forme libre 242"/>
            <p:cNvSpPr/>
            <p:nvPr/>
          </p:nvSpPr>
          <p:spPr>
            <a:xfrm rot="5400000">
              <a:off x="1275804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5" name="Forme libre 243"/>
            <p:cNvSpPr/>
            <p:nvPr/>
          </p:nvSpPr>
          <p:spPr>
            <a:xfrm rot="5400000">
              <a:off x="1279044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6" name="Forme libre 244"/>
            <p:cNvSpPr/>
            <p:nvPr/>
          </p:nvSpPr>
          <p:spPr>
            <a:xfrm rot="5400000">
              <a:off x="130230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7" name="Forme libre 245"/>
            <p:cNvSpPr/>
            <p:nvPr/>
          </p:nvSpPr>
          <p:spPr>
            <a:xfrm rot="5400000">
              <a:off x="130554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8" name="Forme libre 246"/>
            <p:cNvSpPr/>
            <p:nvPr/>
          </p:nvSpPr>
          <p:spPr>
            <a:xfrm rot="5400000">
              <a:off x="13287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9" name="Forme libre 247"/>
            <p:cNvSpPr/>
            <p:nvPr/>
          </p:nvSpPr>
          <p:spPr>
            <a:xfrm rot="5400000">
              <a:off x="13320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0" name="Forme libre 248"/>
            <p:cNvSpPr/>
            <p:nvPr/>
          </p:nvSpPr>
          <p:spPr>
            <a:xfrm rot="5400000">
              <a:off x="13552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1" name="Forme libre 249"/>
            <p:cNvSpPr/>
            <p:nvPr/>
          </p:nvSpPr>
          <p:spPr>
            <a:xfrm rot="5400000">
              <a:off x="13584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2" name="Forme libre 250"/>
            <p:cNvSpPr/>
            <p:nvPr/>
          </p:nvSpPr>
          <p:spPr>
            <a:xfrm rot="5400000">
              <a:off x="13817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3" name="Forme libre 251"/>
            <p:cNvSpPr/>
            <p:nvPr/>
          </p:nvSpPr>
          <p:spPr>
            <a:xfrm rot="5400000">
              <a:off x="13849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4" name="Forme libre 252"/>
            <p:cNvSpPr/>
            <p:nvPr/>
          </p:nvSpPr>
          <p:spPr>
            <a:xfrm rot="5400000">
              <a:off x="11433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5" name="Forme libre 253"/>
            <p:cNvSpPr/>
            <p:nvPr/>
          </p:nvSpPr>
          <p:spPr>
            <a:xfrm rot="5400000">
              <a:off x="11466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6" name="Forme libre 254"/>
            <p:cNvSpPr/>
            <p:nvPr/>
          </p:nvSpPr>
          <p:spPr>
            <a:xfrm rot="5400000">
              <a:off x="11698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7" name="Forme libre 255"/>
            <p:cNvSpPr/>
            <p:nvPr/>
          </p:nvSpPr>
          <p:spPr>
            <a:xfrm rot="5400000">
              <a:off x="11730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8" name="Forme libre 256"/>
            <p:cNvSpPr/>
            <p:nvPr/>
          </p:nvSpPr>
          <p:spPr>
            <a:xfrm rot="5400000">
              <a:off x="11963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9" name="Forme libre 257"/>
            <p:cNvSpPr/>
            <p:nvPr/>
          </p:nvSpPr>
          <p:spPr>
            <a:xfrm rot="5400000">
              <a:off x="11995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0" name="Forme libre 258"/>
            <p:cNvSpPr/>
            <p:nvPr/>
          </p:nvSpPr>
          <p:spPr>
            <a:xfrm rot="5400000">
              <a:off x="122281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1" name="Forme libre 259"/>
            <p:cNvSpPr/>
            <p:nvPr/>
          </p:nvSpPr>
          <p:spPr>
            <a:xfrm rot="5400000">
              <a:off x="122608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2" name="Forme libre 260"/>
            <p:cNvSpPr/>
            <p:nvPr/>
          </p:nvSpPr>
          <p:spPr>
            <a:xfrm rot="5400000">
              <a:off x="1249308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3" name="Forme libre 261"/>
            <p:cNvSpPr/>
            <p:nvPr/>
          </p:nvSpPr>
          <p:spPr>
            <a:xfrm rot="5400000">
              <a:off x="125254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4" name="Forme libre 262"/>
            <p:cNvSpPr/>
            <p:nvPr/>
          </p:nvSpPr>
          <p:spPr>
            <a:xfrm rot="5400000">
              <a:off x="1275804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5" name="Forme libre 263"/>
            <p:cNvSpPr/>
            <p:nvPr/>
          </p:nvSpPr>
          <p:spPr>
            <a:xfrm rot="5400000">
              <a:off x="1279044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6" name="Forme libre 264"/>
            <p:cNvSpPr/>
            <p:nvPr/>
          </p:nvSpPr>
          <p:spPr>
            <a:xfrm rot="5400000">
              <a:off x="130230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7" name="Forme libre 265"/>
            <p:cNvSpPr/>
            <p:nvPr/>
          </p:nvSpPr>
          <p:spPr>
            <a:xfrm rot="5400000">
              <a:off x="130554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8" name="Forme libre 266"/>
            <p:cNvSpPr/>
            <p:nvPr/>
          </p:nvSpPr>
          <p:spPr>
            <a:xfrm rot="5400000">
              <a:off x="13287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Forme libre 267"/>
            <p:cNvSpPr/>
            <p:nvPr/>
          </p:nvSpPr>
          <p:spPr>
            <a:xfrm rot="5400000">
              <a:off x="13320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0" name="Forme libre 268"/>
            <p:cNvSpPr/>
            <p:nvPr/>
          </p:nvSpPr>
          <p:spPr>
            <a:xfrm rot="5400000">
              <a:off x="13552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1" name="Forme libre 269"/>
            <p:cNvSpPr/>
            <p:nvPr/>
          </p:nvSpPr>
          <p:spPr>
            <a:xfrm rot="5400000">
              <a:off x="13584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2" name="Forme libre 270"/>
            <p:cNvSpPr/>
            <p:nvPr/>
          </p:nvSpPr>
          <p:spPr>
            <a:xfrm rot="5400000">
              <a:off x="13817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3" name="Forme libre 271"/>
            <p:cNvSpPr/>
            <p:nvPr/>
          </p:nvSpPr>
          <p:spPr>
            <a:xfrm rot="5400000">
              <a:off x="13849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4" name="Forme libre 272"/>
            <p:cNvSpPr/>
            <p:nvPr/>
          </p:nvSpPr>
          <p:spPr>
            <a:xfrm rot="5400000">
              <a:off x="11433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5" name="Forme libre 273"/>
            <p:cNvSpPr/>
            <p:nvPr/>
          </p:nvSpPr>
          <p:spPr>
            <a:xfrm rot="5400000">
              <a:off x="11466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6" name="Forme libre 274"/>
            <p:cNvSpPr/>
            <p:nvPr/>
          </p:nvSpPr>
          <p:spPr>
            <a:xfrm rot="5400000">
              <a:off x="11698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7" name="Forme libre 275"/>
            <p:cNvSpPr/>
            <p:nvPr/>
          </p:nvSpPr>
          <p:spPr>
            <a:xfrm rot="5400000">
              <a:off x="11730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8" name="Forme libre 276"/>
            <p:cNvSpPr/>
            <p:nvPr/>
          </p:nvSpPr>
          <p:spPr>
            <a:xfrm rot="5400000">
              <a:off x="11963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9" name="Forme libre 277"/>
            <p:cNvSpPr/>
            <p:nvPr/>
          </p:nvSpPr>
          <p:spPr>
            <a:xfrm rot="5400000">
              <a:off x="11995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0" name="Forme libre 278"/>
            <p:cNvSpPr/>
            <p:nvPr/>
          </p:nvSpPr>
          <p:spPr>
            <a:xfrm rot="5400000">
              <a:off x="122281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1" name="Forme libre 279"/>
            <p:cNvSpPr/>
            <p:nvPr/>
          </p:nvSpPr>
          <p:spPr>
            <a:xfrm rot="5400000">
              <a:off x="122608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2" name="Forme libre 280"/>
            <p:cNvSpPr/>
            <p:nvPr/>
          </p:nvSpPr>
          <p:spPr>
            <a:xfrm rot="5400000">
              <a:off x="1249308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3" name="Forme libre 281"/>
            <p:cNvSpPr/>
            <p:nvPr/>
          </p:nvSpPr>
          <p:spPr>
            <a:xfrm rot="5400000">
              <a:off x="125254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4" name="Forme libre 282"/>
            <p:cNvSpPr/>
            <p:nvPr/>
          </p:nvSpPr>
          <p:spPr>
            <a:xfrm rot="5400000">
              <a:off x="1275804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Forme libre 283"/>
            <p:cNvSpPr/>
            <p:nvPr/>
          </p:nvSpPr>
          <p:spPr>
            <a:xfrm rot="5400000">
              <a:off x="1279044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6" name="Forme libre 284"/>
            <p:cNvSpPr/>
            <p:nvPr/>
          </p:nvSpPr>
          <p:spPr>
            <a:xfrm rot="5400000">
              <a:off x="130230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Forme libre 285"/>
            <p:cNvSpPr/>
            <p:nvPr/>
          </p:nvSpPr>
          <p:spPr>
            <a:xfrm rot="5400000">
              <a:off x="130554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Forme libre 286"/>
            <p:cNvSpPr/>
            <p:nvPr/>
          </p:nvSpPr>
          <p:spPr>
            <a:xfrm rot="5400000">
              <a:off x="13287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9" name="Forme libre 287"/>
            <p:cNvSpPr/>
            <p:nvPr/>
          </p:nvSpPr>
          <p:spPr>
            <a:xfrm rot="5400000">
              <a:off x="13320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0" name="Forme libre 288"/>
            <p:cNvSpPr/>
            <p:nvPr/>
          </p:nvSpPr>
          <p:spPr>
            <a:xfrm rot="5400000">
              <a:off x="13552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1" name="Forme libre 289"/>
            <p:cNvSpPr/>
            <p:nvPr/>
          </p:nvSpPr>
          <p:spPr>
            <a:xfrm rot="5400000">
              <a:off x="13584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2" name="Forme libre 290"/>
            <p:cNvSpPr/>
            <p:nvPr/>
          </p:nvSpPr>
          <p:spPr>
            <a:xfrm rot="5400000">
              <a:off x="13817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3" name="Forme libre 291"/>
            <p:cNvSpPr/>
            <p:nvPr/>
          </p:nvSpPr>
          <p:spPr>
            <a:xfrm rot="5400000">
              <a:off x="13849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84" name="PlaceHolder 1"/>
          <p:cNvSpPr>
            <a:spLocks noGrp="1"/>
          </p:cNvSpPr>
          <p:nvPr>
            <p:ph type="ftr" idx="9"/>
          </p:nvPr>
        </p:nvSpPr>
        <p:spPr>
          <a:xfrm>
            <a:off x="4038480" y="6607440"/>
            <a:ext cx="41115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 type="sldNum" idx="10"/>
          </p:nvPr>
        </p:nvSpPr>
        <p:spPr>
          <a:xfrm>
            <a:off x="9335880" y="661356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A561041-AE60-402E-825E-481F46A547D3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686" name="PlaceHolder 3"/>
          <p:cNvSpPr>
            <a:spLocks noGrp="1"/>
          </p:cNvSpPr>
          <p:nvPr>
            <p:ph type="dt" idx="11"/>
          </p:nvPr>
        </p:nvSpPr>
        <p:spPr>
          <a:xfrm>
            <a:off x="143280" y="661968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68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68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roupe 11"/>
          <p:cNvGrpSpPr/>
          <p:nvPr/>
        </p:nvGrpSpPr>
        <p:grpSpPr>
          <a:xfrm>
            <a:off x="11436840" y="-2779200"/>
            <a:ext cx="2445480" cy="3511440"/>
            <a:chOff x="11436840" y="-2779200"/>
            <a:chExt cx="2445480" cy="3511440"/>
          </a:xfrm>
        </p:grpSpPr>
        <p:sp>
          <p:nvSpPr>
            <p:cNvPr id="726" name="Forme libre 12"/>
            <p:cNvSpPr/>
            <p:nvPr/>
          </p:nvSpPr>
          <p:spPr>
            <a:xfrm rot="5400000">
              <a:off x="11433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7" name="Forme libre 13"/>
            <p:cNvSpPr/>
            <p:nvPr/>
          </p:nvSpPr>
          <p:spPr>
            <a:xfrm rot="5400000">
              <a:off x="11466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8" name="Forme libre 14"/>
            <p:cNvSpPr/>
            <p:nvPr/>
          </p:nvSpPr>
          <p:spPr>
            <a:xfrm rot="5400000">
              <a:off x="11698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9" name="Forme libre 15"/>
            <p:cNvSpPr/>
            <p:nvPr/>
          </p:nvSpPr>
          <p:spPr>
            <a:xfrm rot="5400000">
              <a:off x="11730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0" name="Forme libre 16"/>
            <p:cNvSpPr/>
            <p:nvPr/>
          </p:nvSpPr>
          <p:spPr>
            <a:xfrm rot="5400000">
              <a:off x="11963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1" name="Forme libre 17"/>
            <p:cNvSpPr/>
            <p:nvPr/>
          </p:nvSpPr>
          <p:spPr>
            <a:xfrm rot="5400000">
              <a:off x="11995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2" name="Forme libre 18"/>
            <p:cNvSpPr/>
            <p:nvPr/>
          </p:nvSpPr>
          <p:spPr>
            <a:xfrm rot="5400000">
              <a:off x="122281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3" name="Forme libre 19"/>
            <p:cNvSpPr/>
            <p:nvPr/>
          </p:nvSpPr>
          <p:spPr>
            <a:xfrm rot="5400000">
              <a:off x="122608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4" name="Forme libre 20"/>
            <p:cNvSpPr/>
            <p:nvPr/>
          </p:nvSpPr>
          <p:spPr>
            <a:xfrm rot="5400000">
              <a:off x="1249308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5" name="Forme libre 21"/>
            <p:cNvSpPr/>
            <p:nvPr/>
          </p:nvSpPr>
          <p:spPr>
            <a:xfrm rot="5400000">
              <a:off x="125254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6" name="Forme libre 22"/>
            <p:cNvSpPr/>
            <p:nvPr/>
          </p:nvSpPr>
          <p:spPr>
            <a:xfrm rot="5400000">
              <a:off x="1275804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7" name="Forme libre 23"/>
            <p:cNvSpPr/>
            <p:nvPr/>
          </p:nvSpPr>
          <p:spPr>
            <a:xfrm rot="5400000">
              <a:off x="1279044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8" name="Forme libre 24"/>
            <p:cNvSpPr/>
            <p:nvPr/>
          </p:nvSpPr>
          <p:spPr>
            <a:xfrm rot="5400000">
              <a:off x="130230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9" name="Forme libre 25"/>
            <p:cNvSpPr/>
            <p:nvPr/>
          </p:nvSpPr>
          <p:spPr>
            <a:xfrm rot="5400000">
              <a:off x="130554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0" name="Forme libre 26"/>
            <p:cNvSpPr/>
            <p:nvPr/>
          </p:nvSpPr>
          <p:spPr>
            <a:xfrm rot="5400000">
              <a:off x="13287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1" name="Forme libre 27"/>
            <p:cNvSpPr/>
            <p:nvPr/>
          </p:nvSpPr>
          <p:spPr>
            <a:xfrm rot="5400000">
              <a:off x="13320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2" name="Forme libre 28"/>
            <p:cNvSpPr/>
            <p:nvPr/>
          </p:nvSpPr>
          <p:spPr>
            <a:xfrm rot="5400000">
              <a:off x="13552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3" name="Forme libre 29"/>
            <p:cNvSpPr/>
            <p:nvPr/>
          </p:nvSpPr>
          <p:spPr>
            <a:xfrm rot="5400000">
              <a:off x="13584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4" name="Forme libre 30"/>
            <p:cNvSpPr/>
            <p:nvPr/>
          </p:nvSpPr>
          <p:spPr>
            <a:xfrm rot="5400000">
              <a:off x="13817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Forme libre 31"/>
            <p:cNvSpPr/>
            <p:nvPr/>
          </p:nvSpPr>
          <p:spPr>
            <a:xfrm rot="5400000">
              <a:off x="13849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6" name="Forme libre 32"/>
            <p:cNvSpPr/>
            <p:nvPr/>
          </p:nvSpPr>
          <p:spPr>
            <a:xfrm rot="5400000">
              <a:off x="11433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7" name="Forme libre 33"/>
            <p:cNvSpPr/>
            <p:nvPr/>
          </p:nvSpPr>
          <p:spPr>
            <a:xfrm rot="5400000">
              <a:off x="11466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Forme libre 34"/>
            <p:cNvSpPr/>
            <p:nvPr/>
          </p:nvSpPr>
          <p:spPr>
            <a:xfrm rot="5400000">
              <a:off x="11698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9" name="Forme libre 35"/>
            <p:cNvSpPr/>
            <p:nvPr/>
          </p:nvSpPr>
          <p:spPr>
            <a:xfrm rot="5400000">
              <a:off x="11730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0" name="Forme libre 36"/>
            <p:cNvSpPr/>
            <p:nvPr/>
          </p:nvSpPr>
          <p:spPr>
            <a:xfrm rot="5400000">
              <a:off x="11963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Forme libre 37"/>
            <p:cNvSpPr/>
            <p:nvPr/>
          </p:nvSpPr>
          <p:spPr>
            <a:xfrm rot="5400000">
              <a:off x="11995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2" name="Forme libre 38"/>
            <p:cNvSpPr/>
            <p:nvPr/>
          </p:nvSpPr>
          <p:spPr>
            <a:xfrm rot="5400000">
              <a:off x="122281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3" name="Forme libre 39"/>
            <p:cNvSpPr/>
            <p:nvPr/>
          </p:nvSpPr>
          <p:spPr>
            <a:xfrm rot="5400000">
              <a:off x="122608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4" name="Forme libre 40"/>
            <p:cNvSpPr/>
            <p:nvPr/>
          </p:nvSpPr>
          <p:spPr>
            <a:xfrm rot="5400000">
              <a:off x="1249308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5" name="Forme libre 41"/>
            <p:cNvSpPr/>
            <p:nvPr/>
          </p:nvSpPr>
          <p:spPr>
            <a:xfrm rot="5400000">
              <a:off x="125254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6" name="Forme libre 42"/>
            <p:cNvSpPr/>
            <p:nvPr/>
          </p:nvSpPr>
          <p:spPr>
            <a:xfrm rot="5400000">
              <a:off x="1275804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Forme libre 43"/>
            <p:cNvSpPr/>
            <p:nvPr/>
          </p:nvSpPr>
          <p:spPr>
            <a:xfrm rot="5400000">
              <a:off x="1279044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8" name="Forme libre 44"/>
            <p:cNvSpPr/>
            <p:nvPr/>
          </p:nvSpPr>
          <p:spPr>
            <a:xfrm rot="5400000">
              <a:off x="130230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9" name="Forme libre 45"/>
            <p:cNvSpPr/>
            <p:nvPr/>
          </p:nvSpPr>
          <p:spPr>
            <a:xfrm rot="5400000">
              <a:off x="130554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0" name="Forme libre 46"/>
            <p:cNvSpPr/>
            <p:nvPr/>
          </p:nvSpPr>
          <p:spPr>
            <a:xfrm rot="5400000">
              <a:off x="13287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1" name="Forme libre 47"/>
            <p:cNvSpPr/>
            <p:nvPr/>
          </p:nvSpPr>
          <p:spPr>
            <a:xfrm rot="5400000">
              <a:off x="13320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2" name="Forme libre 48"/>
            <p:cNvSpPr/>
            <p:nvPr/>
          </p:nvSpPr>
          <p:spPr>
            <a:xfrm rot="5400000">
              <a:off x="13552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Forme libre 49"/>
            <p:cNvSpPr/>
            <p:nvPr/>
          </p:nvSpPr>
          <p:spPr>
            <a:xfrm rot="5400000">
              <a:off x="13584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4" name="Forme libre 50"/>
            <p:cNvSpPr/>
            <p:nvPr/>
          </p:nvSpPr>
          <p:spPr>
            <a:xfrm rot="5400000">
              <a:off x="13817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Forme libre 51"/>
            <p:cNvSpPr/>
            <p:nvPr/>
          </p:nvSpPr>
          <p:spPr>
            <a:xfrm rot="5400000">
              <a:off x="13849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6" name="Forme libre 52"/>
            <p:cNvSpPr/>
            <p:nvPr/>
          </p:nvSpPr>
          <p:spPr>
            <a:xfrm rot="5400000">
              <a:off x="11433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7" name="Forme libre 53"/>
            <p:cNvSpPr/>
            <p:nvPr/>
          </p:nvSpPr>
          <p:spPr>
            <a:xfrm rot="5400000">
              <a:off x="11466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Forme libre 54"/>
            <p:cNvSpPr/>
            <p:nvPr/>
          </p:nvSpPr>
          <p:spPr>
            <a:xfrm rot="5400000">
              <a:off x="11698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Forme libre 55"/>
            <p:cNvSpPr/>
            <p:nvPr/>
          </p:nvSpPr>
          <p:spPr>
            <a:xfrm rot="5400000">
              <a:off x="11730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Forme libre 56"/>
            <p:cNvSpPr/>
            <p:nvPr/>
          </p:nvSpPr>
          <p:spPr>
            <a:xfrm rot="5400000">
              <a:off x="11963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Forme libre 57"/>
            <p:cNvSpPr/>
            <p:nvPr/>
          </p:nvSpPr>
          <p:spPr>
            <a:xfrm rot="5400000">
              <a:off x="11995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2" name="Forme libre 58"/>
            <p:cNvSpPr/>
            <p:nvPr/>
          </p:nvSpPr>
          <p:spPr>
            <a:xfrm rot="5400000">
              <a:off x="122281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3" name="Forme libre 59"/>
            <p:cNvSpPr/>
            <p:nvPr/>
          </p:nvSpPr>
          <p:spPr>
            <a:xfrm rot="5400000">
              <a:off x="122608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4" name="Forme libre 60"/>
            <p:cNvSpPr/>
            <p:nvPr/>
          </p:nvSpPr>
          <p:spPr>
            <a:xfrm rot="5400000">
              <a:off x="1249308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Forme libre 61"/>
            <p:cNvSpPr/>
            <p:nvPr/>
          </p:nvSpPr>
          <p:spPr>
            <a:xfrm rot="5400000">
              <a:off x="125254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Forme libre 62"/>
            <p:cNvSpPr/>
            <p:nvPr/>
          </p:nvSpPr>
          <p:spPr>
            <a:xfrm rot="5400000">
              <a:off x="1275804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Forme libre 63"/>
            <p:cNvSpPr/>
            <p:nvPr/>
          </p:nvSpPr>
          <p:spPr>
            <a:xfrm rot="5400000">
              <a:off x="1279044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Forme libre 64"/>
            <p:cNvSpPr/>
            <p:nvPr/>
          </p:nvSpPr>
          <p:spPr>
            <a:xfrm rot="5400000">
              <a:off x="130230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Forme libre 65"/>
            <p:cNvSpPr/>
            <p:nvPr/>
          </p:nvSpPr>
          <p:spPr>
            <a:xfrm rot="5400000">
              <a:off x="130554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0" name="Forme libre 66"/>
            <p:cNvSpPr/>
            <p:nvPr/>
          </p:nvSpPr>
          <p:spPr>
            <a:xfrm rot="5400000">
              <a:off x="13287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Forme libre 67"/>
            <p:cNvSpPr/>
            <p:nvPr/>
          </p:nvSpPr>
          <p:spPr>
            <a:xfrm rot="5400000">
              <a:off x="13320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Forme libre 68"/>
            <p:cNvSpPr/>
            <p:nvPr/>
          </p:nvSpPr>
          <p:spPr>
            <a:xfrm rot="5400000">
              <a:off x="13552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3" name="Forme libre 69"/>
            <p:cNvSpPr/>
            <p:nvPr/>
          </p:nvSpPr>
          <p:spPr>
            <a:xfrm rot="5400000">
              <a:off x="13584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Forme libre 70"/>
            <p:cNvSpPr/>
            <p:nvPr/>
          </p:nvSpPr>
          <p:spPr>
            <a:xfrm rot="5400000">
              <a:off x="13817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5" name="Forme libre 71"/>
            <p:cNvSpPr/>
            <p:nvPr/>
          </p:nvSpPr>
          <p:spPr>
            <a:xfrm rot="5400000">
              <a:off x="13849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6" name="Forme libre 72"/>
            <p:cNvSpPr/>
            <p:nvPr/>
          </p:nvSpPr>
          <p:spPr>
            <a:xfrm rot="5400000">
              <a:off x="11433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7" name="Forme libre 73"/>
            <p:cNvSpPr/>
            <p:nvPr/>
          </p:nvSpPr>
          <p:spPr>
            <a:xfrm rot="5400000">
              <a:off x="11466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8" name="Forme libre 74"/>
            <p:cNvSpPr/>
            <p:nvPr/>
          </p:nvSpPr>
          <p:spPr>
            <a:xfrm rot="5400000">
              <a:off x="11698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9" name="Forme libre 75"/>
            <p:cNvSpPr/>
            <p:nvPr/>
          </p:nvSpPr>
          <p:spPr>
            <a:xfrm rot="5400000">
              <a:off x="11730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0" name="Forme libre 76"/>
            <p:cNvSpPr/>
            <p:nvPr/>
          </p:nvSpPr>
          <p:spPr>
            <a:xfrm rot="5400000">
              <a:off x="11963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1" name="Forme libre 77"/>
            <p:cNvSpPr/>
            <p:nvPr/>
          </p:nvSpPr>
          <p:spPr>
            <a:xfrm rot="5400000">
              <a:off x="11995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2" name="Forme libre 78"/>
            <p:cNvSpPr/>
            <p:nvPr/>
          </p:nvSpPr>
          <p:spPr>
            <a:xfrm rot="5400000">
              <a:off x="122281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3" name="Forme libre 79"/>
            <p:cNvSpPr/>
            <p:nvPr/>
          </p:nvSpPr>
          <p:spPr>
            <a:xfrm rot="5400000">
              <a:off x="122608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4" name="Forme libre 80"/>
            <p:cNvSpPr/>
            <p:nvPr/>
          </p:nvSpPr>
          <p:spPr>
            <a:xfrm rot="5400000">
              <a:off x="1249308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5" name="Forme libre 81"/>
            <p:cNvSpPr/>
            <p:nvPr/>
          </p:nvSpPr>
          <p:spPr>
            <a:xfrm rot="5400000">
              <a:off x="125254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6" name="Forme libre 82"/>
            <p:cNvSpPr/>
            <p:nvPr/>
          </p:nvSpPr>
          <p:spPr>
            <a:xfrm rot="5400000">
              <a:off x="1275804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7" name="Forme libre 83"/>
            <p:cNvSpPr/>
            <p:nvPr/>
          </p:nvSpPr>
          <p:spPr>
            <a:xfrm rot="5400000">
              <a:off x="1279044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8" name="Forme libre 84"/>
            <p:cNvSpPr/>
            <p:nvPr/>
          </p:nvSpPr>
          <p:spPr>
            <a:xfrm rot="5400000">
              <a:off x="130230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9" name="Forme libre 85"/>
            <p:cNvSpPr/>
            <p:nvPr/>
          </p:nvSpPr>
          <p:spPr>
            <a:xfrm rot="5400000">
              <a:off x="130554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0" name="Forme libre 86"/>
            <p:cNvSpPr/>
            <p:nvPr/>
          </p:nvSpPr>
          <p:spPr>
            <a:xfrm rot="5400000">
              <a:off x="13287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1" name="Forme libre 87"/>
            <p:cNvSpPr/>
            <p:nvPr/>
          </p:nvSpPr>
          <p:spPr>
            <a:xfrm rot="5400000">
              <a:off x="13320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2" name="Forme libre 88"/>
            <p:cNvSpPr/>
            <p:nvPr/>
          </p:nvSpPr>
          <p:spPr>
            <a:xfrm rot="5400000">
              <a:off x="13552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3" name="Forme libre 89"/>
            <p:cNvSpPr/>
            <p:nvPr/>
          </p:nvSpPr>
          <p:spPr>
            <a:xfrm rot="5400000">
              <a:off x="13584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4" name="Forme libre 90"/>
            <p:cNvSpPr/>
            <p:nvPr/>
          </p:nvSpPr>
          <p:spPr>
            <a:xfrm rot="5400000">
              <a:off x="13817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5" name="Forme libre 91"/>
            <p:cNvSpPr/>
            <p:nvPr/>
          </p:nvSpPr>
          <p:spPr>
            <a:xfrm rot="5400000">
              <a:off x="13849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6" name="Forme libre 92"/>
            <p:cNvSpPr/>
            <p:nvPr/>
          </p:nvSpPr>
          <p:spPr>
            <a:xfrm rot="5400000">
              <a:off x="11433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7" name="Forme libre 93"/>
            <p:cNvSpPr/>
            <p:nvPr/>
          </p:nvSpPr>
          <p:spPr>
            <a:xfrm rot="5400000">
              <a:off x="11466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8" name="Forme libre 94"/>
            <p:cNvSpPr/>
            <p:nvPr/>
          </p:nvSpPr>
          <p:spPr>
            <a:xfrm rot="5400000">
              <a:off x="11698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9" name="Forme libre 95"/>
            <p:cNvSpPr/>
            <p:nvPr/>
          </p:nvSpPr>
          <p:spPr>
            <a:xfrm rot="5400000">
              <a:off x="11730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0" name="Forme libre 96"/>
            <p:cNvSpPr/>
            <p:nvPr/>
          </p:nvSpPr>
          <p:spPr>
            <a:xfrm rot="5400000">
              <a:off x="11963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1" name="Forme libre 97"/>
            <p:cNvSpPr/>
            <p:nvPr/>
          </p:nvSpPr>
          <p:spPr>
            <a:xfrm rot="5400000">
              <a:off x="11995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2" name="Forme libre 98"/>
            <p:cNvSpPr/>
            <p:nvPr/>
          </p:nvSpPr>
          <p:spPr>
            <a:xfrm rot="5400000">
              <a:off x="122281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3" name="Forme libre 99"/>
            <p:cNvSpPr/>
            <p:nvPr/>
          </p:nvSpPr>
          <p:spPr>
            <a:xfrm rot="5400000">
              <a:off x="122608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4" name="Forme libre 100"/>
            <p:cNvSpPr/>
            <p:nvPr/>
          </p:nvSpPr>
          <p:spPr>
            <a:xfrm rot="5400000">
              <a:off x="1249308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5" name="Forme libre 101"/>
            <p:cNvSpPr/>
            <p:nvPr/>
          </p:nvSpPr>
          <p:spPr>
            <a:xfrm rot="5400000">
              <a:off x="125254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6" name="Forme libre 102"/>
            <p:cNvSpPr/>
            <p:nvPr/>
          </p:nvSpPr>
          <p:spPr>
            <a:xfrm rot="5400000">
              <a:off x="1275804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7" name="Forme libre 103"/>
            <p:cNvSpPr/>
            <p:nvPr/>
          </p:nvSpPr>
          <p:spPr>
            <a:xfrm rot="5400000">
              <a:off x="1279044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8" name="Forme libre 104"/>
            <p:cNvSpPr/>
            <p:nvPr/>
          </p:nvSpPr>
          <p:spPr>
            <a:xfrm rot="5400000">
              <a:off x="130230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9" name="Forme libre 105"/>
            <p:cNvSpPr/>
            <p:nvPr/>
          </p:nvSpPr>
          <p:spPr>
            <a:xfrm rot="5400000">
              <a:off x="130554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0" name="Forme libre 106"/>
            <p:cNvSpPr/>
            <p:nvPr/>
          </p:nvSpPr>
          <p:spPr>
            <a:xfrm rot="5400000">
              <a:off x="13287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1" name="Forme libre 107"/>
            <p:cNvSpPr/>
            <p:nvPr/>
          </p:nvSpPr>
          <p:spPr>
            <a:xfrm rot="5400000">
              <a:off x="13320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2" name="Forme libre 108"/>
            <p:cNvSpPr/>
            <p:nvPr/>
          </p:nvSpPr>
          <p:spPr>
            <a:xfrm rot="5400000">
              <a:off x="13552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3" name="Forme libre 109"/>
            <p:cNvSpPr/>
            <p:nvPr/>
          </p:nvSpPr>
          <p:spPr>
            <a:xfrm rot="5400000">
              <a:off x="13584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4" name="Forme libre 110"/>
            <p:cNvSpPr/>
            <p:nvPr/>
          </p:nvSpPr>
          <p:spPr>
            <a:xfrm rot="5400000">
              <a:off x="13817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5" name="Forme libre 111"/>
            <p:cNvSpPr/>
            <p:nvPr/>
          </p:nvSpPr>
          <p:spPr>
            <a:xfrm rot="5400000">
              <a:off x="13849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6" name="Forme libre 112"/>
            <p:cNvSpPr/>
            <p:nvPr/>
          </p:nvSpPr>
          <p:spPr>
            <a:xfrm rot="5400000">
              <a:off x="11433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7" name="Forme libre 113"/>
            <p:cNvSpPr/>
            <p:nvPr/>
          </p:nvSpPr>
          <p:spPr>
            <a:xfrm rot="5400000">
              <a:off x="11466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8" name="Forme libre 114"/>
            <p:cNvSpPr/>
            <p:nvPr/>
          </p:nvSpPr>
          <p:spPr>
            <a:xfrm rot="5400000">
              <a:off x="11698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9" name="Forme libre 115"/>
            <p:cNvSpPr/>
            <p:nvPr/>
          </p:nvSpPr>
          <p:spPr>
            <a:xfrm rot="5400000">
              <a:off x="11730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0" name="Forme libre 116"/>
            <p:cNvSpPr/>
            <p:nvPr/>
          </p:nvSpPr>
          <p:spPr>
            <a:xfrm rot="5400000">
              <a:off x="11963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1" name="Forme libre 117"/>
            <p:cNvSpPr/>
            <p:nvPr/>
          </p:nvSpPr>
          <p:spPr>
            <a:xfrm rot="5400000">
              <a:off x="11995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2" name="Forme libre 118"/>
            <p:cNvSpPr/>
            <p:nvPr/>
          </p:nvSpPr>
          <p:spPr>
            <a:xfrm rot="5400000">
              <a:off x="122281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3" name="Forme libre 119"/>
            <p:cNvSpPr/>
            <p:nvPr/>
          </p:nvSpPr>
          <p:spPr>
            <a:xfrm rot="5400000">
              <a:off x="122608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4" name="Forme libre 120"/>
            <p:cNvSpPr/>
            <p:nvPr/>
          </p:nvSpPr>
          <p:spPr>
            <a:xfrm rot="5400000">
              <a:off x="1249308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5" name="Forme libre 121"/>
            <p:cNvSpPr/>
            <p:nvPr/>
          </p:nvSpPr>
          <p:spPr>
            <a:xfrm rot="5400000">
              <a:off x="125254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6" name="Forme libre 122"/>
            <p:cNvSpPr/>
            <p:nvPr/>
          </p:nvSpPr>
          <p:spPr>
            <a:xfrm rot="5400000">
              <a:off x="1275804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7" name="Forme libre 123"/>
            <p:cNvSpPr/>
            <p:nvPr/>
          </p:nvSpPr>
          <p:spPr>
            <a:xfrm rot="5400000">
              <a:off x="1279044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8" name="Forme libre 124"/>
            <p:cNvSpPr/>
            <p:nvPr/>
          </p:nvSpPr>
          <p:spPr>
            <a:xfrm rot="5400000">
              <a:off x="130230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9" name="Forme libre 125"/>
            <p:cNvSpPr/>
            <p:nvPr/>
          </p:nvSpPr>
          <p:spPr>
            <a:xfrm rot="5400000">
              <a:off x="130554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0" name="Forme libre 126"/>
            <p:cNvSpPr/>
            <p:nvPr/>
          </p:nvSpPr>
          <p:spPr>
            <a:xfrm rot="5400000">
              <a:off x="13287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1" name="Forme libre 127"/>
            <p:cNvSpPr/>
            <p:nvPr/>
          </p:nvSpPr>
          <p:spPr>
            <a:xfrm rot="5400000">
              <a:off x="13320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2" name="Forme libre 128"/>
            <p:cNvSpPr/>
            <p:nvPr/>
          </p:nvSpPr>
          <p:spPr>
            <a:xfrm rot="5400000">
              <a:off x="13552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3" name="Forme libre 129"/>
            <p:cNvSpPr/>
            <p:nvPr/>
          </p:nvSpPr>
          <p:spPr>
            <a:xfrm rot="5400000">
              <a:off x="13584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4" name="Forme libre 130"/>
            <p:cNvSpPr/>
            <p:nvPr/>
          </p:nvSpPr>
          <p:spPr>
            <a:xfrm rot="5400000">
              <a:off x="13817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Forme libre 131"/>
            <p:cNvSpPr/>
            <p:nvPr/>
          </p:nvSpPr>
          <p:spPr>
            <a:xfrm rot="5400000">
              <a:off x="13849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6" name="Forme libre 132"/>
            <p:cNvSpPr/>
            <p:nvPr/>
          </p:nvSpPr>
          <p:spPr>
            <a:xfrm rot="5400000">
              <a:off x="11433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7" name="Forme libre 133"/>
            <p:cNvSpPr/>
            <p:nvPr/>
          </p:nvSpPr>
          <p:spPr>
            <a:xfrm rot="5400000">
              <a:off x="11466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8" name="Forme libre 134"/>
            <p:cNvSpPr/>
            <p:nvPr/>
          </p:nvSpPr>
          <p:spPr>
            <a:xfrm rot="5400000">
              <a:off x="11698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9" name="Forme libre 135"/>
            <p:cNvSpPr/>
            <p:nvPr/>
          </p:nvSpPr>
          <p:spPr>
            <a:xfrm rot="5400000">
              <a:off x="11730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0" name="Forme libre 136"/>
            <p:cNvSpPr/>
            <p:nvPr/>
          </p:nvSpPr>
          <p:spPr>
            <a:xfrm rot="5400000">
              <a:off x="11963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1" name="Forme libre 137"/>
            <p:cNvSpPr/>
            <p:nvPr/>
          </p:nvSpPr>
          <p:spPr>
            <a:xfrm rot="5400000">
              <a:off x="11995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2" name="Forme libre 138"/>
            <p:cNvSpPr/>
            <p:nvPr/>
          </p:nvSpPr>
          <p:spPr>
            <a:xfrm rot="5400000">
              <a:off x="122281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3" name="Forme libre 139"/>
            <p:cNvSpPr/>
            <p:nvPr/>
          </p:nvSpPr>
          <p:spPr>
            <a:xfrm rot="5400000">
              <a:off x="122608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4" name="Forme libre 140"/>
            <p:cNvSpPr/>
            <p:nvPr/>
          </p:nvSpPr>
          <p:spPr>
            <a:xfrm rot="5400000">
              <a:off x="1249308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5" name="Forme libre 141"/>
            <p:cNvSpPr/>
            <p:nvPr/>
          </p:nvSpPr>
          <p:spPr>
            <a:xfrm rot="5400000">
              <a:off x="125254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6" name="Forme libre 142"/>
            <p:cNvSpPr/>
            <p:nvPr/>
          </p:nvSpPr>
          <p:spPr>
            <a:xfrm rot="5400000">
              <a:off x="1275804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Forme libre 143"/>
            <p:cNvSpPr/>
            <p:nvPr/>
          </p:nvSpPr>
          <p:spPr>
            <a:xfrm rot="5400000">
              <a:off x="1279044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8" name="Forme libre 144"/>
            <p:cNvSpPr/>
            <p:nvPr/>
          </p:nvSpPr>
          <p:spPr>
            <a:xfrm rot="5400000">
              <a:off x="130230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9" name="Forme libre 145"/>
            <p:cNvSpPr/>
            <p:nvPr/>
          </p:nvSpPr>
          <p:spPr>
            <a:xfrm rot="5400000">
              <a:off x="130554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0" name="Forme libre 146"/>
            <p:cNvSpPr/>
            <p:nvPr/>
          </p:nvSpPr>
          <p:spPr>
            <a:xfrm rot="5400000">
              <a:off x="13287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1" name="Forme libre 147"/>
            <p:cNvSpPr/>
            <p:nvPr/>
          </p:nvSpPr>
          <p:spPr>
            <a:xfrm rot="5400000">
              <a:off x="13320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Forme libre 148"/>
            <p:cNvSpPr/>
            <p:nvPr/>
          </p:nvSpPr>
          <p:spPr>
            <a:xfrm rot="5400000">
              <a:off x="13552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Forme libre 149"/>
            <p:cNvSpPr/>
            <p:nvPr/>
          </p:nvSpPr>
          <p:spPr>
            <a:xfrm rot="5400000">
              <a:off x="13584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4" name="Forme libre 150"/>
            <p:cNvSpPr/>
            <p:nvPr/>
          </p:nvSpPr>
          <p:spPr>
            <a:xfrm rot="5400000">
              <a:off x="13817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5" name="Forme libre 151"/>
            <p:cNvSpPr/>
            <p:nvPr/>
          </p:nvSpPr>
          <p:spPr>
            <a:xfrm rot="5400000">
              <a:off x="13849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6" name="Forme libre 152"/>
            <p:cNvSpPr/>
            <p:nvPr/>
          </p:nvSpPr>
          <p:spPr>
            <a:xfrm rot="5400000">
              <a:off x="11433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7" name="Forme libre 153"/>
            <p:cNvSpPr/>
            <p:nvPr/>
          </p:nvSpPr>
          <p:spPr>
            <a:xfrm rot="5400000">
              <a:off x="11466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Forme libre 154"/>
            <p:cNvSpPr/>
            <p:nvPr/>
          </p:nvSpPr>
          <p:spPr>
            <a:xfrm rot="5400000">
              <a:off x="11698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9" name="Forme libre 155"/>
            <p:cNvSpPr/>
            <p:nvPr/>
          </p:nvSpPr>
          <p:spPr>
            <a:xfrm rot="5400000">
              <a:off x="11730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0" name="Forme libre 156"/>
            <p:cNvSpPr/>
            <p:nvPr/>
          </p:nvSpPr>
          <p:spPr>
            <a:xfrm rot="5400000">
              <a:off x="11963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1" name="Forme libre 157"/>
            <p:cNvSpPr/>
            <p:nvPr/>
          </p:nvSpPr>
          <p:spPr>
            <a:xfrm rot="5400000">
              <a:off x="11995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2" name="Forme libre 158"/>
            <p:cNvSpPr/>
            <p:nvPr/>
          </p:nvSpPr>
          <p:spPr>
            <a:xfrm rot="5400000">
              <a:off x="122281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Forme libre 159"/>
            <p:cNvSpPr/>
            <p:nvPr/>
          </p:nvSpPr>
          <p:spPr>
            <a:xfrm rot="5400000">
              <a:off x="122608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Forme libre 160"/>
            <p:cNvSpPr/>
            <p:nvPr/>
          </p:nvSpPr>
          <p:spPr>
            <a:xfrm rot="5400000">
              <a:off x="1249308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5" name="Forme libre 161"/>
            <p:cNvSpPr/>
            <p:nvPr/>
          </p:nvSpPr>
          <p:spPr>
            <a:xfrm rot="5400000">
              <a:off x="125254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6" name="Forme libre 162"/>
            <p:cNvSpPr/>
            <p:nvPr/>
          </p:nvSpPr>
          <p:spPr>
            <a:xfrm rot="5400000">
              <a:off x="1275804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7" name="Forme libre 163"/>
            <p:cNvSpPr/>
            <p:nvPr/>
          </p:nvSpPr>
          <p:spPr>
            <a:xfrm rot="5400000">
              <a:off x="1279044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8" name="Forme libre 164"/>
            <p:cNvSpPr/>
            <p:nvPr/>
          </p:nvSpPr>
          <p:spPr>
            <a:xfrm rot="5400000">
              <a:off x="130230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Forme libre 165"/>
            <p:cNvSpPr/>
            <p:nvPr/>
          </p:nvSpPr>
          <p:spPr>
            <a:xfrm rot="5400000">
              <a:off x="130554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0" name="Forme libre 166"/>
            <p:cNvSpPr/>
            <p:nvPr/>
          </p:nvSpPr>
          <p:spPr>
            <a:xfrm rot="5400000">
              <a:off x="13287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1" name="Forme libre 167"/>
            <p:cNvSpPr/>
            <p:nvPr/>
          </p:nvSpPr>
          <p:spPr>
            <a:xfrm rot="5400000">
              <a:off x="13320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Forme libre 168"/>
            <p:cNvSpPr/>
            <p:nvPr/>
          </p:nvSpPr>
          <p:spPr>
            <a:xfrm rot="5400000">
              <a:off x="13552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3" name="Forme libre 169"/>
            <p:cNvSpPr/>
            <p:nvPr/>
          </p:nvSpPr>
          <p:spPr>
            <a:xfrm rot="5400000">
              <a:off x="13584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4" name="Forme libre 170"/>
            <p:cNvSpPr/>
            <p:nvPr/>
          </p:nvSpPr>
          <p:spPr>
            <a:xfrm rot="5400000">
              <a:off x="13817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5" name="Forme libre 171"/>
            <p:cNvSpPr/>
            <p:nvPr/>
          </p:nvSpPr>
          <p:spPr>
            <a:xfrm rot="5400000">
              <a:off x="13849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6" name="Forme libre 172"/>
            <p:cNvSpPr/>
            <p:nvPr/>
          </p:nvSpPr>
          <p:spPr>
            <a:xfrm rot="5400000">
              <a:off x="11433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7" name="Forme libre 173"/>
            <p:cNvSpPr/>
            <p:nvPr/>
          </p:nvSpPr>
          <p:spPr>
            <a:xfrm rot="5400000">
              <a:off x="11466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8" name="Forme libre 174"/>
            <p:cNvSpPr/>
            <p:nvPr/>
          </p:nvSpPr>
          <p:spPr>
            <a:xfrm rot="5400000">
              <a:off x="11698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9" name="Forme libre 175"/>
            <p:cNvSpPr/>
            <p:nvPr/>
          </p:nvSpPr>
          <p:spPr>
            <a:xfrm rot="5400000">
              <a:off x="11730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0" name="Forme libre 176"/>
            <p:cNvSpPr/>
            <p:nvPr/>
          </p:nvSpPr>
          <p:spPr>
            <a:xfrm rot="5400000">
              <a:off x="11963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1" name="Forme libre 177"/>
            <p:cNvSpPr/>
            <p:nvPr/>
          </p:nvSpPr>
          <p:spPr>
            <a:xfrm rot="5400000">
              <a:off x="11995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2" name="Forme libre 178"/>
            <p:cNvSpPr/>
            <p:nvPr/>
          </p:nvSpPr>
          <p:spPr>
            <a:xfrm rot="5400000">
              <a:off x="122281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3" name="Forme libre 179"/>
            <p:cNvSpPr/>
            <p:nvPr/>
          </p:nvSpPr>
          <p:spPr>
            <a:xfrm rot="5400000">
              <a:off x="122608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4" name="Forme libre 180"/>
            <p:cNvSpPr/>
            <p:nvPr/>
          </p:nvSpPr>
          <p:spPr>
            <a:xfrm rot="5400000">
              <a:off x="1249308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5" name="Forme libre 181"/>
            <p:cNvSpPr/>
            <p:nvPr/>
          </p:nvSpPr>
          <p:spPr>
            <a:xfrm rot="5400000">
              <a:off x="125254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6" name="Forme libre 182"/>
            <p:cNvSpPr/>
            <p:nvPr/>
          </p:nvSpPr>
          <p:spPr>
            <a:xfrm rot="5400000">
              <a:off x="1275804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7" name="Forme libre 183"/>
            <p:cNvSpPr/>
            <p:nvPr/>
          </p:nvSpPr>
          <p:spPr>
            <a:xfrm rot="5400000">
              <a:off x="1279044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8" name="Forme libre 184"/>
            <p:cNvSpPr/>
            <p:nvPr/>
          </p:nvSpPr>
          <p:spPr>
            <a:xfrm rot="5400000">
              <a:off x="130230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9" name="Forme libre 185"/>
            <p:cNvSpPr/>
            <p:nvPr/>
          </p:nvSpPr>
          <p:spPr>
            <a:xfrm rot="5400000">
              <a:off x="130554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0" name="Forme libre 186"/>
            <p:cNvSpPr/>
            <p:nvPr/>
          </p:nvSpPr>
          <p:spPr>
            <a:xfrm rot="5400000">
              <a:off x="13287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1" name="Forme libre 187"/>
            <p:cNvSpPr/>
            <p:nvPr/>
          </p:nvSpPr>
          <p:spPr>
            <a:xfrm rot="5400000">
              <a:off x="13320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2" name="Forme libre 188"/>
            <p:cNvSpPr/>
            <p:nvPr/>
          </p:nvSpPr>
          <p:spPr>
            <a:xfrm rot="5400000">
              <a:off x="13552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3" name="Forme libre 189"/>
            <p:cNvSpPr/>
            <p:nvPr/>
          </p:nvSpPr>
          <p:spPr>
            <a:xfrm rot="5400000">
              <a:off x="13584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4" name="Forme libre 190"/>
            <p:cNvSpPr/>
            <p:nvPr/>
          </p:nvSpPr>
          <p:spPr>
            <a:xfrm rot="5400000">
              <a:off x="13817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5" name="Forme libre 191"/>
            <p:cNvSpPr/>
            <p:nvPr/>
          </p:nvSpPr>
          <p:spPr>
            <a:xfrm rot="5400000">
              <a:off x="13849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6" name="Forme libre 192"/>
            <p:cNvSpPr/>
            <p:nvPr/>
          </p:nvSpPr>
          <p:spPr>
            <a:xfrm rot="5400000">
              <a:off x="11433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7" name="Forme libre 193"/>
            <p:cNvSpPr/>
            <p:nvPr/>
          </p:nvSpPr>
          <p:spPr>
            <a:xfrm rot="5400000">
              <a:off x="11466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8" name="Forme libre 194"/>
            <p:cNvSpPr/>
            <p:nvPr/>
          </p:nvSpPr>
          <p:spPr>
            <a:xfrm rot="5400000">
              <a:off x="11698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9" name="Forme libre 195"/>
            <p:cNvSpPr/>
            <p:nvPr/>
          </p:nvSpPr>
          <p:spPr>
            <a:xfrm rot="5400000">
              <a:off x="11730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0" name="Forme libre 196"/>
            <p:cNvSpPr/>
            <p:nvPr/>
          </p:nvSpPr>
          <p:spPr>
            <a:xfrm rot="5400000">
              <a:off x="11963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1" name="Forme libre 197"/>
            <p:cNvSpPr/>
            <p:nvPr/>
          </p:nvSpPr>
          <p:spPr>
            <a:xfrm rot="5400000">
              <a:off x="11995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2" name="Forme libre 198"/>
            <p:cNvSpPr/>
            <p:nvPr/>
          </p:nvSpPr>
          <p:spPr>
            <a:xfrm rot="5400000">
              <a:off x="122281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3" name="Forme libre 199"/>
            <p:cNvSpPr/>
            <p:nvPr/>
          </p:nvSpPr>
          <p:spPr>
            <a:xfrm rot="5400000">
              <a:off x="122608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4" name="Forme libre 200"/>
            <p:cNvSpPr/>
            <p:nvPr/>
          </p:nvSpPr>
          <p:spPr>
            <a:xfrm rot="5400000">
              <a:off x="1249308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5" name="Forme libre 201"/>
            <p:cNvSpPr/>
            <p:nvPr/>
          </p:nvSpPr>
          <p:spPr>
            <a:xfrm rot="5400000">
              <a:off x="125254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6" name="Forme libre 202"/>
            <p:cNvSpPr/>
            <p:nvPr/>
          </p:nvSpPr>
          <p:spPr>
            <a:xfrm rot="5400000">
              <a:off x="1275804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7" name="Forme libre 203"/>
            <p:cNvSpPr/>
            <p:nvPr/>
          </p:nvSpPr>
          <p:spPr>
            <a:xfrm rot="5400000">
              <a:off x="1279044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8" name="Forme libre 204"/>
            <p:cNvSpPr/>
            <p:nvPr/>
          </p:nvSpPr>
          <p:spPr>
            <a:xfrm rot="5400000">
              <a:off x="130230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9" name="Forme libre 205"/>
            <p:cNvSpPr/>
            <p:nvPr/>
          </p:nvSpPr>
          <p:spPr>
            <a:xfrm rot="5400000">
              <a:off x="130554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0" name="Forme libre 206"/>
            <p:cNvSpPr/>
            <p:nvPr/>
          </p:nvSpPr>
          <p:spPr>
            <a:xfrm rot="5400000">
              <a:off x="13287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1" name="Forme libre 207"/>
            <p:cNvSpPr/>
            <p:nvPr/>
          </p:nvSpPr>
          <p:spPr>
            <a:xfrm rot="5400000">
              <a:off x="13320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2" name="Forme libre 208"/>
            <p:cNvSpPr/>
            <p:nvPr/>
          </p:nvSpPr>
          <p:spPr>
            <a:xfrm rot="5400000">
              <a:off x="13552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3" name="Forme libre 209"/>
            <p:cNvSpPr/>
            <p:nvPr/>
          </p:nvSpPr>
          <p:spPr>
            <a:xfrm rot="5400000">
              <a:off x="13584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4" name="Forme libre 210"/>
            <p:cNvSpPr/>
            <p:nvPr/>
          </p:nvSpPr>
          <p:spPr>
            <a:xfrm rot="5400000">
              <a:off x="13817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5" name="Forme libre 211"/>
            <p:cNvSpPr/>
            <p:nvPr/>
          </p:nvSpPr>
          <p:spPr>
            <a:xfrm rot="5400000">
              <a:off x="13849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6" name="Forme libre 212"/>
            <p:cNvSpPr/>
            <p:nvPr/>
          </p:nvSpPr>
          <p:spPr>
            <a:xfrm rot="5400000">
              <a:off x="11433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7" name="Forme libre 213"/>
            <p:cNvSpPr/>
            <p:nvPr/>
          </p:nvSpPr>
          <p:spPr>
            <a:xfrm rot="5400000">
              <a:off x="11466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8" name="Forme libre 214"/>
            <p:cNvSpPr/>
            <p:nvPr/>
          </p:nvSpPr>
          <p:spPr>
            <a:xfrm rot="5400000">
              <a:off x="11698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9" name="Forme libre 215"/>
            <p:cNvSpPr/>
            <p:nvPr/>
          </p:nvSpPr>
          <p:spPr>
            <a:xfrm rot="5400000">
              <a:off x="11730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0" name="Forme libre 216"/>
            <p:cNvSpPr/>
            <p:nvPr/>
          </p:nvSpPr>
          <p:spPr>
            <a:xfrm rot="5400000">
              <a:off x="11963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1" name="Forme libre 217"/>
            <p:cNvSpPr/>
            <p:nvPr/>
          </p:nvSpPr>
          <p:spPr>
            <a:xfrm rot="5400000">
              <a:off x="11995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2" name="Forme libre 218"/>
            <p:cNvSpPr/>
            <p:nvPr/>
          </p:nvSpPr>
          <p:spPr>
            <a:xfrm rot="5400000">
              <a:off x="122281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3" name="Forme libre 219"/>
            <p:cNvSpPr/>
            <p:nvPr/>
          </p:nvSpPr>
          <p:spPr>
            <a:xfrm rot="5400000">
              <a:off x="122608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4" name="Forme libre 220"/>
            <p:cNvSpPr/>
            <p:nvPr/>
          </p:nvSpPr>
          <p:spPr>
            <a:xfrm rot="5400000">
              <a:off x="1249308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5" name="Forme libre 221"/>
            <p:cNvSpPr/>
            <p:nvPr/>
          </p:nvSpPr>
          <p:spPr>
            <a:xfrm rot="5400000">
              <a:off x="125254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Forme libre 222"/>
            <p:cNvSpPr/>
            <p:nvPr/>
          </p:nvSpPr>
          <p:spPr>
            <a:xfrm rot="5400000">
              <a:off x="1275804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Forme libre 223"/>
            <p:cNvSpPr/>
            <p:nvPr/>
          </p:nvSpPr>
          <p:spPr>
            <a:xfrm rot="5400000">
              <a:off x="1279044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Forme libre 224"/>
            <p:cNvSpPr/>
            <p:nvPr/>
          </p:nvSpPr>
          <p:spPr>
            <a:xfrm rot="5400000">
              <a:off x="130230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Forme libre 225"/>
            <p:cNvSpPr/>
            <p:nvPr/>
          </p:nvSpPr>
          <p:spPr>
            <a:xfrm rot="5400000">
              <a:off x="130554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Forme libre 226"/>
            <p:cNvSpPr/>
            <p:nvPr/>
          </p:nvSpPr>
          <p:spPr>
            <a:xfrm rot="5400000">
              <a:off x="13287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Forme libre 227"/>
            <p:cNvSpPr/>
            <p:nvPr/>
          </p:nvSpPr>
          <p:spPr>
            <a:xfrm rot="5400000">
              <a:off x="13320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Forme libre 228"/>
            <p:cNvSpPr/>
            <p:nvPr/>
          </p:nvSpPr>
          <p:spPr>
            <a:xfrm rot="5400000">
              <a:off x="13552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3" name="Forme libre 229"/>
            <p:cNvSpPr/>
            <p:nvPr/>
          </p:nvSpPr>
          <p:spPr>
            <a:xfrm rot="5400000">
              <a:off x="13584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Forme libre 230"/>
            <p:cNvSpPr/>
            <p:nvPr/>
          </p:nvSpPr>
          <p:spPr>
            <a:xfrm rot="5400000">
              <a:off x="13817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Forme libre 231"/>
            <p:cNvSpPr/>
            <p:nvPr/>
          </p:nvSpPr>
          <p:spPr>
            <a:xfrm rot="5400000">
              <a:off x="13849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Forme libre 232"/>
            <p:cNvSpPr/>
            <p:nvPr/>
          </p:nvSpPr>
          <p:spPr>
            <a:xfrm rot="5400000">
              <a:off x="11433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7" name="Forme libre 233"/>
            <p:cNvSpPr/>
            <p:nvPr/>
          </p:nvSpPr>
          <p:spPr>
            <a:xfrm rot="5400000">
              <a:off x="11466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Forme libre 234"/>
            <p:cNvSpPr/>
            <p:nvPr/>
          </p:nvSpPr>
          <p:spPr>
            <a:xfrm rot="5400000">
              <a:off x="11698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9" name="Forme libre 235"/>
            <p:cNvSpPr/>
            <p:nvPr/>
          </p:nvSpPr>
          <p:spPr>
            <a:xfrm rot="5400000">
              <a:off x="11730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Forme libre 236"/>
            <p:cNvSpPr/>
            <p:nvPr/>
          </p:nvSpPr>
          <p:spPr>
            <a:xfrm rot="5400000">
              <a:off x="11963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1" name="Forme libre 237"/>
            <p:cNvSpPr/>
            <p:nvPr/>
          </p:nvSpPr>
          <p:spPr>
            <a:xfrm rot="5400000">
              <a:off x="11995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2" name="Forme libre 238"/>
            <p:cNvSpPr/>
            <p:nvPr/>
          </p:nvSpPr>
          <p:spPr>
            <a:xfrm rot="5400000">
              <a:off x="122281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Forme libre 239"/>
            <p:cNvSpPr/>
            <p:nvPr/>
          </p:nvSpPr>
          <p:spPr>
            <a:xfrm rot="5400000">
              <a:off x="122608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4" name="Forme libre 240"/>
            <p:cNvSpPr/>
            <p:nvPr/>
          </p:nvSpPr>
          <p:spPr>
            <a:xfrm rot="5400000">
              <a:off x="1249308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5" name="Forme libre 241"/>
            <p:cNvSpPr/>
            <p:nvPr/>
          </p:nvSpPr>
          <p:spPr>
            <a:xfrm rot="5400000">
              <a:off x="125254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6" name="Forme libre 242"/>
            <p:cNvSpPr/>
            <p:nvPr/>
          </p:nvSpPr>
          <p:spPr>
            <a:xfrm rot="5400000">
              <a:off x="1275804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7" name="Forme libre 243"/>
            <p:cNvSpPr/>
            <p:nvPr/>
          </p:nvSpPr>
          <p:spPr>
            <a:xfrm rot="5400000">
              <a:off x="1279044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8" name="Forme libre 244"/>
            <p:cNvSpPr/>
            <p:nvPr/>
          </p:nvSpPr>
          <p:spPr>
            <a:xfrm rot="5400000">
              <a:off x="130230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9" name="Forme libre 245"/>
            <p:cNvSpPr/>
            <p:nvPr/>
          </p:nvSpPr>
          <p:spPr>
            <a:xfrm rot="5400000">
              <a:off x="130554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0" name="Forme libre 246"/>
            <p:cNvSpPr/>
            <p:nvPr/>
          </p:nvSpPr>
          <p:spPr>
            <a:xfrm rot="5400000">
              <a:off x="13287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1" name="Forme libre 247"/>
            <p:cNvSpPr/>
            <p:nvPr/>
          </p:nvSpPr>
          <p:spPr>
            <a:xfrm rot="5400000">
              <a:off x="13320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2" name="Forme libre 248"/>
            <p:cNvSpPr/>
            <p:nvPr/>
          </p:nvSpPr>
          <p:spPr>
            <a:xfrm rot="5400000">
              <a:off x="13552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3" name="Forme libre 249"/>
            <p:cNvSpPr/>
            <p:nvPr/>
          </p:nvSpPr>
          <p:spPr>
            <a:xfrm rot="5400000">
              <a:off x="13584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Forme libre 250"/>
            <p:cNvSpPr/>
            <p:nvPr/>
          </p:nvSpPr>
          <p:spPr>
            <a:xfrm rot="5400000">
              <a:off x="13817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5" name="Forme libre 251"/>
            <p:cNvSpPr/>
            <p:nvPr/>
          </p:nvSpPr>
          <p:spPr>
            <a:xfrm rot="5400000">
              <a:off x="13849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6" name="Forme libre 252"/>
            <p:cNvSpPr/>
            <p:nvPr/>
          </p:nvSpPr>
          <p:spPr>
            <a:xfrm rot="5400000">
              <a:off x="11433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7" name="Forme libre 253"/>
            <p:cNvSpPr/>
            <p:nvPr/>
          </p:nvSpPr>
          <p:spPr>
            <a:xfrm rot="5400000">
              <a:off x="11466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8" name="Forme libre 254"/>
            <p:cNvSpPr/>
            <p:nvPr/>
          </p:nvSpPr>
          <p:spPr>
            <a:xfrm rot="5400000">
              <a:off x="11698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9" name="Forme libre 255"/>
            <p:cNvSpPr/>
            <p:nvPr/>
          </p:nvSpPr>
          <p:spPr>
            <a:xfrm rot="5400000">
              <a:off x="11730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0" name="Forme libre 256"/>
            <p:cNvSpPr/>
            <p:nvPr/>
          </p:nvSpPr>
          <p:spPr>
            <a:xfrm rot="5400000">
              <a:off x="11963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1" name="Forme libre 257"/>
            <p:cNvSpPr/>
            <p:nvPr/>
          </p:nvSpPr>
          <p:spPr>
            <a:xfrm rot="5400000">
              <a:off x="11995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2" name="Forme libre 258"/>
            <p:cNvSpPr/>
            <p:nvPr/>
          </p:nvSpPr>
          <p:spPr>
            <a:xfrm rot="5400000">
              <a:off x="122281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3" name="Forme libre 259"/>
            <p:cNvSpPr/>
            <p:nvPr/>
          </p:nvSpPr>
          <p:spPr>
            <a:xfrm rot="5400000">
              <a:off x="122608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4" name="Forme libre 260"/>
            <p:cNvSpPr/>
            <p:nvPr/>
          </p:nvSpPr>
          <p:spPr>
            <a:xfrm rot="5400000">
              <a:off x="1249308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5" name="Forme libre 261"/>
            <p:cNvSpPr/>
            <p:nvPr/>
          </p:nvSpPr>
          <p:spPr>
            <a:xfrm rot="5400000">
              <a:off x="125254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6" name="Forme libre 262"/>
            <p:cNvSpPr/>
            <p:nvPr/>
          </p:nvSpPr>
          <p:spPr>
            <a:xfrm rot="5400000">
              <a:off x="1275804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7" name="Forme libre 263"/>
            <p:cNvSpPr/>
            <p:nvPr/>
          </p:nvSpPr>
          <p:spPr>
            <a:xfrm rot="5400000">
              <a:off x="1279044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8" name="Forme libre 264"/>
            <p:cNvSpPr/>
            <p:nvPr/>
          </p:nvSpPr>
          <p:spPr>
            <a:xfrm rot="5400000">
              <a:off x="130230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9" name="Forme libre 265"/>
            <p:cNvSpPr/>
            <p:nvPr/>
          </p:nvSpPr>
          <p:spPr>
            <a:xfrm rot="5400000">
              <a:off x="130554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0" name="Forme libre 266"/>
            <p:cNvSpPr/>
            <p:nvPr/>
          </p:nvSpPr>
          <p:spPr>
            <a:xfrm rot="5400000">
              <a:off x="13287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1" name="Forme libre 267"/>
            <p:cNvSpPr/>
            <p:nvPr/>
          </p:nvSpPr>
          <p:spPr>
            <a:xfrm rot="5400000">
              <a:off x="13320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2" name="Forme libre 268"/>
            <p:cNvSpPr/>
            <p:nvPr/>
          </p:nvSpPr>
          <p:spPr>
            <a:xfrm rot="5400000">
              <a:off x="13552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Forme libre 269"/>
            <p:cNvSpPr/>
            <p:nvPr/>
          </p:nvSpPr>
          <p:spPr>
            <a:xfrm rot="5400000">
              <a:off x="13584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4" name="Forme libre 270"/>
            <p:cNvSpPr/>
            <p:nvPr/>
          </p:nvSpPr>
          <p:spPr>
            <a:xfrm rot="5400000">
              <a:off x="13817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Forme libre 271"/>
            <p:cNvSpPr/>
            <p:nvPr/>
          </p:nvSpPr>
          <p:spPr>
            <a:xfrm rot="5400000">
              <a:off x="13849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Forme libre 272"/>
            <p:cNvSpPr/>
            <p:nvPr/>
          </p:nvSpPr>
          <p:spPr>
            <a:xfrm rot="5400000">
              <a:off x="11433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Forme libre 273"/>
            <p:cNvSpPr/>
            <p:nvPr/>
          </p:nvSpPr>
          <p:spPr>
            <a:xfrm rot="5400000">
              <a:off x="11466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8" name="Forme libre 274"/>
            <p:cNvSpPr/>
            <p:nvPr/>
          </p:nvSpPr>
          <p:spPr>
            <a:xfrm rot="5400000">
              <a:off x="11698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9" name="Forme libre 275"/>
            <p:cNvSpPr/>
            <p:nvPr/>
          </p:nvSpPr>
          <p:spPr>
            <a:xfrm rot="5400000">
              <a:off x="11730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0" name="Forme libre 276"/>
            <p:cNvSpPr/>
            <p:nvPr/>
          </p:nvSpPr>
          <p:spPr>
            <a:xfrm rot="5400000">
              <a:off x="11963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1" name="Forme libre 277"/>
            <p:cNvSpPr/>
            <p:nvPr/>
          </p:nvSpPr>
          <p:spPr>
            <a:xfrm rot="5400000">
              <a:off x="11995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Forme libre 278"/>
            <p:cNvSpPr/>
            <p:nvPr/>
          </p:nvSpPr>
          <p:spPr>
            <a:xfrm rot="5400000">
              <a:off x="122281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Forme libre 279"/>
            <p:cNvSpPr/>
            <p:nvPr/>
          </p:nvSpPr>
          <p:spPr>
            <a:xfrm rot="5400000">
              <a:off x="122608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4" name="Forme libre 280"/>
            <p:cNvSpPr/>
            <p:nvPr/>
          </p:nvSpPr>
          <p:spPr>
            <a:xfrm rot="5400000">
              <a:off x="1249308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5" name="Forme libre 281"/>
            <p:cNvSpPr/>
            <p:nvPr/>
          </p:nvSpPr>
          <p:spPr>
            <a:xfrm rot="5400000">
              <a:off x="125254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6" name="Forme libre 282"/>
            <p:cNvSpPr/>
            <p:nvPr/>
          </p:nvSpPr>
          <p:spPr>
            <a:xfrm rot="5400000">
              <a:off x="1275804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7" name="Forme libre 283"/>
            <p:cNvSpPr/>
            <p:nvPr/>
          </p:nvSpPr>
          <p:spPr>
            <a:xfrm rot="5400000">
              <a:off x="1279044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8" name="Forme libre 284"/>
            <p:cNvSpPr/>
            <p:nvPr/>
          </p:nvSpPr>
          <p:spPr>
            <a:xfrm rot="5400000">
              <a:off x="130230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9" name="Forme libre 285"/>
            <p:cNvSpPr/>
            <p:nvPr/>
          </p:nvSpPr>
          <p:spPr>
            <a:xfrm rot="5400000">
              <a:off x="130554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0" name="Forme libre 286"/>
            <p:cNvSpPr/>
            <p:nvPr/>
          </p:nvSpPr>
          <p:spPr>
            <a:xfrm rot="5400000">
              <a:off x="13287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1" name="Forme libre 287"/>
            <p:cNvSpPr/>
            <p:nvPr/>
          </p:nvSpPr>
          <p:spPr>
            <a:xfrm rot="5400000">
              <a:off x="13320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2" name="Forme libre 288"/>
            <p:cNvSpPr/>
            <p:nvPr/>
          </p:nvSpPr>
          <p:spPr>
            <a:xfrm rot="5400000">
              <a:off x="13552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3" name="Forme libre 289"/>
            <p:cNvSpPr/>
            <p:nvPr/>
          </p:nvSpPr>
          <p:spPr>
            <a:xfrm rot="5400000">
              <a:off x="13584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4" name="Forme libre 290"/>
            <p:cNvSpPr/>
            <p:nvPr/>
          </p:nvSpPr>
          <p:spPr>
            <a:xfrm rot="5400000">
              <a:off x="13817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Forme libre 291"/>
            <p:cNvSpPr/>
            <p:nvPr/>
          </p:nvSpPr>
          <p:spPr>
            <a:xfrm rot="5400000">
              <a:off x="13849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06" name="PlaceHolder 1"/>
          <p:cNvSpPr>
            <a:spLocks noGrp="1"/>
          </p:cNvSpPr>
          <p:nvPr>
            <p:ph type="ftr" idx="12"/>
          </p:nvPr>
        </p:nvSpPr>
        <p:spPr>
          <a:xfrm>
            <a:off x="4038480" y="6607440"/>
            <a:ext cx="41115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1007" name="PlaceHolder 2"/>
          <p:cNvSpPr>
            <a:spLocks noGrp="1"/>
          </p:cNvSpPr>
          <p:nvPr>
            <p:ph type="sldNum" idx="13"/>
          </p:nvPr>
        </p:nvSpPr>
        <p:spPr>
          <a:xfrm>
            <a:off x="9335880" y="661356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A8C9722F-9CE8-416E-9452-4A5011EB1386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1008" name="PlaceHolder 3"/>
          <p:cNvSpPr>
            <a:spLocks noGrp="1"/>
          </p:cNvSpPr>
          <p:nvPr>
            <p:ph type="dt" idx="14"/>
          </p:nvPr>
        </p:nvSpPr>
        <p:spPr>
          <a:xfrm>
            <a:off x="143280" y="661968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00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0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e 11"/>
          <p:cNvGrpSpPr/>
          <p:nvPr/>
        </p:nvGrpSpPr>
        <p:grpSpPr>
          <a:xfrm>
            <a:off x="11436840" y="-2779200"/>
            <a:ext cx="2445480" cy="3511440"/>
            <a:chOff x="11436840" y="-2779200"/>
            <a:chExt cx="2445480" cy="3511440"/>
          </a:xfrm>
        </p:grpSpPr>
        <p:sp>
          <p:nvSpPr>
            <p:cNvPr id="1048" name="Forme libre 12"/>
            <p:cNvSpPr/>
            <p:nvPr/>
          </p:nvSpPr>
          <p:spPr>
            <a:xfrm rot="5400000">
              <a:off x="11433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9" name="Forme libre 13"/>
            <p:cNvSpPr/>
            <p:nvPr/>
          </p:nvSpPr>
          <p:spPr>
            <a:xfrm rot="5400000">
              <a:off x="11466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0" name="Forme libre 14"/>
            <p:cNvSpPr/>
            <p:nvPr/>
          </p:nvSpPr>
          <p:spPr>
            <a:xfrm rot="5400000">
              <a:off x="11698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1" name="Forme libre 15"/>
            <p:cNvSpPr/>
            <p:nvPr/>
          </p:nvSpPr>
          <p:spPr>
            <a:xfrm rot="5400000">
              <a:off x="11730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2" name="Forme libre 16"/>
            <p:cNvSpPr/>
            <p:nvPr/>
          </p:nvSpPr>
          <p:spPr>
            <a:xfrm rot="5400000">
              <a:off x="11963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3" name="Forme libre 17"/>
            <p:cNvSpPr/>
            <p:nvPr/>
          </p:nvSpPr>
          <p:spPr>
            <a:xfrm rot="5400000">
              <a:off x="11995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4" name="Forme libre 18"/>
            <p:cNvSpPr/>
            <p:nvPr/>
          </p:nvSpPr>
          <p:spPr>
            <a:xfrm rot="5400000">
              <a:off x="122281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5" name="Forme libre 19"/>
            <p:cNvSpPr/>
            <p:nvPr/>
          </p:nvSpPr>
          <p:spPr>
            <a:xfrm rot="5400000">
              <a:off x="122608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6" name="Forme libre 20"/>
            <p:cNvSpPr/>
            <p:nvPr/>
          </p:nvSpPr>
          <p:spPr>
            <a:xfrm rot="5400000">
              <a:off x="1249308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7" name="Forme libre 21"/>
            <p:cNvSpPr/>
            <p:nvPr/>
          </p:nvSpPr>
          <p:spPr>
            <a:xfrm rot="5400000">
              <a:off x="125254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8" name="Forme libre 22"/>
            <p:cNvSpPr/>
            <p:nvPr/>
          </p:nvSpPr>
          <p:spPr>
            <a:xfrm rot="5400000">
              <a:off x="1275804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9" name="Forme libre 23"/>
            <p:cNvSpPr/>
            <p:nvPr/>
          </p:nvSpPr>
          <p:spPr>
            <a:xfrm rot="5400000">
              <a:off x="1279044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0" name="Forme libre 24"/>
            <p:cNvSpPr/>
            <p:nvPr/>
          </p:nvSpPr>
          <p:spPr>
            <a:xfrm rot="5400000">
              <a:off x="130230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1" name="Forme libre 25"/>
            <p:cNvSpPr/>
            <p:nvPr/>
          </p:nvSpPr>
          <p:spPr>
            <a:xfrm rot="5400000">
              <a:off x="130554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2" name="Forme libre 26"/>
            <p:cNvSpPr/>
            <p:nvPr/>
          </p:nvSpPr>
          <p:spPr>
            <a:xfrm rot="5400000">
              <a:off x="13287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3" name="Forme libre 27"/>
            <p:cNvSpPr/>
            <p:nvPr/>
          </p:nvSpPr>
          <p:spPr>
            <a:xfrm rot="5400000">
              <a:off x="13320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4" name="Forme libre 28"/>
            <p:cNvSpPr/>
            <p:nvPr/>
          </p:nvSpPr>
          <p:spPr>
            <a:xfrm rot="5400000">
              <a:off x="13552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5" name="Forme libre 29"/>
            <p:cNvSpPr/>
            <p:nvPr/>
          </p:nvSpPr>
          <p:spPr>
            <a:xfrm rot="5400000">
              <a:off x="13584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6" name="Forme libre 30"/>
            <p:cNvSpPr/>
            <p:nvPr/>
          </p:nvSpPr>
          <p:spPr>
            <a:xfrm rot="5400000">
              <a:off x="13817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7" name="Forme libre 31"/>
            <p:cNvSpPr/>
            <p:nvPr/>
          </p:nvSpPr>
          <p:spPr>
            <a:xfrm rot="5400000">
              <a:off x="13849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8" name="Forme libre 32"/>
            <p:cNvSpPr/>
            <p:nvPr/>
          </p:nvSpPr>
          <p:spPr>
            <a:xfrm rot="5400000">
              <a:off x="11433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9" name="Forme libre 33"/>
            <p:cNvSpPr/>
            <p:nvPr/>
          </p:nvSpPr>
          <p:spPr>
            <a:xfrm rot="5400000">
              <a:off x="11466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0" name="Forme libre 34"/>
            <p:cNvSpPr/>
            <p:nvPr/>
          </p:nvSpPr>
          <p:spPr>
            <a:xfrm rot="5400000">
              <a:off x="11698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1" name="Forme libre 35"/>
            <p:cNvSpPr/>
            <p:nvPr/>
          </p:nvSpPr>
          <p:spPr>
            <a:xfrm rot="5400000">
              <a:off x="11730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2" name="Forme libre 36"/>
            <p:cNvSpPr/>
            <p:nvPr/>
          </p:nvSpPr>
          <p:spPr>
            <a:xfrm rot="5400000">
              <a:off x="11963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3" name="Forme libre 37"/>
            <p:cNvSpPr/>
            <p:nvPr/>
          </p:nvSpPr>
          <p:spPr>
            <a:xfrm rot="5400000">
              <a:off x="11995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4" name="Forme libre 38"/>
            <p:cNvSpPr/>
            <p:nvPr/>
          </p:nvSpPr>
          <p:spPr>
            <a:xfrm rot="5400000">
              <a:off x="122281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5" name="Forme libre 39"/>
            <p:cNvSpPr/>
            <p:nvPr/>
          </p:nvSpPr>
          <p:spPr>
            <a:xfrm rot="5400000">
              <a:off x="122608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6" name="Forme libre 40"/>
            <p:cNvSpPr/>
            <p:nvPr/>
          </p:nvSpPr>
          <p:spPr>
            <a:xfrm rot="5400000">
              <a:off x="1249308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7" name="Forme libre 41"/>
            <p:cNvSpPr/>
            <p:nvPr/>
          </p:nvSpPr>
          <p:spPr>
            <a:xfrm rot="5400000">
              <a:off x="125254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8" name="Forme libre 42"/>
            <p:cNvSpPr/>
            <p:nvPr/>
          </p:nvSpPr>
          <p:spPr>
            <a:xfrm rot="5400000">
              <a:off x="1275804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9" name="Forme libre 43"/>
            <p:cNvSpPr/>
            <p:nvPr/>
          </p:nvSpPr>
          <p:spPr>
            <a:xfrm rot="5400000">
              <a:off x="1279044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0" name="Forme libre 44"/>
            <p:cNvSpPr/>
            <p:nvPr/>
          </p:nvSpPr>
          <p:spPr>
            <a:xfrm rot="5400000">
              <a:off x="130230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1" name="Forme libre 45"/>
            <p:cNvSpPr/>
            <p:nvPr/>
          </p:nvSpPr>
          <p:spPr>
            <a:xfrm rot="5400000">
              <a:off x="130554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2" name="Forme libre 46"/>
            <p:cNvSpPr/>
            <p:nvPr/>
          </p:nvSpPr>
          <p:spPr>
            <a:xfrm rot="5400000">
              <a:off x="13287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3" name="Forme libre 47"/>
            <p:cNvSpPr/>
            <p:nvPr/>
          </p:nvSpPr>
          <p:spPr>
            <a:xfrm rot="5400000">
              <a:off x="13320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4" name="Forme libre 48"/>
            <p:cNvSpPr/>
            <p:nvPr/>
          </p:nvSpPr>
          <p:spPr>
            <a:xfrm rot="5400000">
              <a:off x="13552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5" name="Forme libre 49"/>
            <p:cNvSpPr/>
            <p:nvPr/>
          </p:nvSpPr>
          <p:spPr>
            <a:xfrm rot="5400000">
              <a:off x="13584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6" name="Forme libre 50"/>
            <p:cNvSpPr/>
            <p:nvPr/>
          </p:nvSpPr>
          <p:spPr>
            <a:xfrm rot="5400000">
              <a:off x="13817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7" name="Forme libre 51"/>
            <p:cNvSpPr/>
            <p:nvPr/>
          </p:nvSpPr>
          <p:spPr>
            <a:xfrm rot="5400000">
              <a:off x="13849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8" name="Forme libre 52"/>
            <p:cNvSpPr/>
            <p:nvPr/>
          </p:nvSpPr>
          <p:spPr>
            <a:xfrm rot="5400000">
              <a:off x="11433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9" name="Forme libre 53"/>
            <p:cNvSpPr/>
            <p:nvPr/>
          </p:nvSpPr>
          <p:spPr>
            <a:xfrm rot="5400000">
              <a:off x="11466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0" name="Forme libre 54"/>
            <p:cNvSpPr/>
            <p:nvPr/>
          </p:nvSpPr>
          <p:spPr>
            <a:xfrm rot="5400000">
              <a:off x="11698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1" name="Forme libre 55"/>
            <p:cNvSpPr/>
            <p:nvPr/>
          </p:nvSpPr>
          <p:spPr>
            <a:xfrm rot="5400000">
              <a:off x="11730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2" name="Forme libre 56"/>
            <p:cNvSpPr/>
            <p:nvPr/>
          </p:nvSpPr>
          <p:spPr>
            <a:xfrm rot="5400000">
              <a:off x="11963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3" name="Forme libre 57"/>
            <p:cNvSpPr/>
            <p:nvPr/>
          </p:nvSpPr>
          <p:spPr>
            <a:xfrm rot="5400000">
              <a:off x="11995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4" name="Forme libre 58"/>
            <p:cNvSpPr/>
            <p:nvPr/>
          </p:nvSpPr>
          <p:spPr>
            <a:xfrm rot="5400000">
              <a:off x="122281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5" name="Forme libre 59"/>
            <p:cNvSpPr/>
            <p:nvPr/>
          </p:nvSpPr>
          <p:spPr>
            <a:xfrm rot="5400000">
              <a:off x="122608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6" name="Forme libre 60"/>
            <p:cNvSpPr/>
            <p:nvPr/>
          </p:nvSpPr>
          <p:spPr>
            <a:xfrm rot="5400000">
              <a:off x="1249308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7" name="Forme libre 61"/>
            <p:cNvSpPr/>
            <p:nvPr/>
          </p:nvSpPr>
          <p:spPr>
            <a:xfrm rot="5400000">
              <a:off x="125254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8" name="Forme libre 62"/>
            <p:cNvSpPr/>
            <p:nvPr/>
          </p:nvSpPr>
          <p:spPr>
            <a:xfrm rot="5400000">
              <a:off x="1275804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9" name="Forme libre 63"/>
            <p:cNvSpPr/>
            <p:nvPr/>
          </p:nvSpPr>
          <p:spPr>
            <a:xfrm rot="5400000">
              <a:off x="1279044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0" name="Forme libre 64"/>
            <p:cNvSpPr/>
            <p:nvPr/>
          </p:nvSpPr>
          <p:spPr>
            <a:xfrm rot="5400000">
              <a:off x="130230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1" name="Forme libre 65"/>
            <p:cNvSpPr/>
            <p:nvPr/>
          </p:nvSpPr>
          <p:spPr>
            <a:xfrm rot="5400000">
              <a:off x="130554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2" name="Forme libre 66"/>
            <p:cNvSpPr/>
            <p:nvPr/>
          </p:nvSpPr>
          <p:spPr>
            <a:xfrm rot="5400000">
              <a:off x="13287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3" name="Forme libre 67"/>
            <p:cNvSpPr/>
            <p:nvPr/>
          </p:nvSpPr>
          <p:spPr>
            <a:xfrm rot="5400000">
              <a:off x="13320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4" name="Forme libre 68"/>
            <p:cNvSpPr/>
            <p:nvPr/>
          </p:nvSpPr>
          <p:spPr>
            <a:xfrm rot="5400000">
              <a:off x="13552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5" name="Forme libre 69"/>
            <p:cNvSpPr/>
            <p:nvPr/>
          </p:nvSpPr>
          <p:spPr>
            <a:xfrm rot="5400000">
              <a:off x="13584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6" name="Forme libre 70"/>
            <p:cNvSpPr/>
            <p:nvPr/>
          </p:nvSpPr>
          <p:spPr>
            <a:xfrm rot="5400000">
              <a:off x="13817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7" name="Forme libre 71"/>
            <p:cNvSpPr/>
            <p:nvPr/>
          </p:nvSpPr>
          <p:spPr>
            <a:xfrm rot="5400000">
              <a:off x="13849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8" name="Forme libre 72"/>
            <p:cNvSpPr/>
            <p:nvPr/>
          </p:nvSpPr>
          <p:spPr>
            <a:xfrm rot="5400000">
              <a:off x="11433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9" name="Forme libre 73"/>
            <p:cNvSpPr/>
            <p:nvPr/>
          </p:nvSpPr>
          <p:spPr>
            <a:xfrm rot="5400000">
              <a:off x="11466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0" name="Forme libre 74"/>
            <p:cNvSpPr/>
            <p:nvPr/>
          </p:nvSpPr>
          <p:spPr>
            <a:xfrm rot="5400000">
              <a:off x="11698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1" name="Forme libre 75"/>
            <p:cNvSpPr/>
            <p:nvPr/>
          </p:nvSpPr>
          <p:spPr>
            <a:xfrm rot="5400000">
              <a:off x="11730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2" name="Forme libre 76"/>
            <p:cNvSpPr/>
            <p:nvPr/>
          </p:nvSpPr>
          <p:spPr>
            <a:xfrm rot="5400000">
              <a:off x="11963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3" name="Forme libre 77"/>
            <p:cNvSpPr/>
            <p:nvPr/>
          </p:nvSpPr>
          <p:spPr>
            <a:xfrm rot="5400000">
              <a:off x="11995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4" name="Forme libre 78"/>
            <p:cNvSpPr/>
            <p:nvPr/>
          </p:nvSpPr>
          <p:spPr>
            <a:xfrm rot="5400000">
              <a:off x="122281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5" name="Forme libre 79"/>
            <p:cNvSpPr/>
            <p:nvPr/>
          </p:nvSpPr>
          <p:spPr>
            <a:xfrm rot="5400000">
              <a:off x="122608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6" name="Forme libre 80"/>
            <p:cNvSpPr/>
            <p:nvPr/>
          </p:nvSpPr>
          <p:spPr>
            <a:xfrm rot="5400000">
              <a:off x="1249308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7" name="Forme libre 81"/>
            <p:cNvSpPr/>
            <p:nvPr/>
          </p:nvSpPr>
          <p:spPr>
            <a:xfrm rot="5400000">
              <a:off x="125254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8" name="Forme libre 82"/>
            <p:cNvSpPr/>
            <p:nvPr/>
          </p:nvSpPr>
          <p:spPr>
            <a:xfrm rot="5400000">
              <a:off x="1275804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9" name="Forme libre 83"/>
            <p:cNvSpPr/>
            <p:nvPr/>
          </p:nvSpPr>
          <p:spPr>
            <a:xfrm rot="5400000">
              <a:off x="1279044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0" name="Forme libre 84"/>
            <p:cNvSpPr/>
            <p:nvPr/>
          </p:nvSpPr>
          <p:spPr>
            <a:xfrm rot="5400000">
              <a:off x="130230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1" name="Forme libre 85"/>
            <p:cNvSpPr/>
            <p:nvPr/>
          </p:nvSpPr>
          <p:spPr>
            <a:xfrm rot="5400000">
              <a:off x="130554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2" name="Forme libre 86"/>
            <p:cNvSpPr/>
            <p:nvPr/>
          </p:nvSpPr>
          <p:spPr>
            <a:xfrm rot="5400000">
              <a:off x="13287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3" name="Forme libre 87"/>
            <p:cNvSpPr/>
            <p:nvPr/>
          </p:nvSpPr>
          <p:spPr>
            <a:xfrm rot="5400000">
              <a:off x="13320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4" name="Forme libre 88"/>
            <p:cNvSpPr/>
            <p:nvPr/>
          </p:nvSpPr>
          <p:spPr>
            <a:xfrm rot="5400000">
              <a:off x="13552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5" name="Forme libre 89"/>
            <p:cNvSpPr/>
            <p:nvPr/>
          </p:nvSpPr>
          <p:spPr>
            <a:xfrm rot="5400000">
              <a:off x="13584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6" name="Forme libre 90"/>
            <p:cNvSpPr/>
            <p:nvPr/>
          </p:nvSpPr>
          <p:spPr>
            <a:xfrm rot="5400000">
              <a:off x="13817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7" name="Forme libre 91"/>
            <p:cNvSpPr/>
            <p:nvPr/>
          </p:nvSpPr>
          <p:spPr>
            <a:xfrm rot="5400000">
              <a:off x="13849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8" name="Forme libre 92"/>
            <p:cNvSpPr/>
            <p:nvPr/>
          </p:nvSpPr>
          <p:spPr>
            <a:xfrm rot="5400000">
              <a:off x="11433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9" name="Forme libre 93"/>
            <p:cNvSpPr/>
            <p:nvPr/>
          </p:nvSpPr>
          <p:spPr>
            <a:xfrm rot="5400000">
              <a:off x="11466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0" name="Forme libre 94"/>
            <p:cNvSpPr/>
            <p:nvPr/>
          </p:nvSpPr>
          <p:spPr>
            <a:xfrm rot="5400000">
              <a:off x="11698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1" name="Forme libre 95"/>
            <p:cNvSpPr/>
            <p:nvPr/>
          </p:nvSpPr>
          <p:spPr>
            <a:xfrm rot="5400000">
              <a:off x="11730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2" name="Forme libre 96"/>
            <p:cNvSpPr/>
            <p:nvPr/>
          </p:nvSpPr>
          <p:spPr>
            <a:xfrm rot="5400000">
              <a:off x="11963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Forme libre 97"/>
            <p:cNvSpPr/>
            <p:nvPr/>
          </p:nvSpPr>
          <p:spPr>
            <a:xfrm rot="5400000">
              <a:off x="11995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4" name="Forme libre 98"/>
            <p:cNvSpPr/>
            <p:nvPr/>
          </p:nvSpPr>
          <p:spPr>
            <a:xfrm rot="5400000">
              <a:off x="122281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5" name="Forme libre 99"/>
            <p:cNvSpPr/>
            <p:nvPr/>
          </p:nvSpPr>
          <p:spPr>
            <a:xfrm rot="5400000">
              <a:off x="122608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6" name="Forme libre 100"/>
            <p:cNvSpPr/>
            <p:nvPr/>
          </p:nvSpPr>
          <p:spPr>
            <a:xfrm rot="5400000">
              <a:off x="1249308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7" name="Forme libre 101"/>
            <p:cNvSpPr/>
            <p:nvPr/>
          </p:nvSpPr>
          <p:spPr>
            <a:xfrm rot="5400000">
              <a:off x="125254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8" name="Forme libre 102"/>
            <p:cNvSpPr/>
            <p:nvPr/>
          </p:nvSpPr>
          <p:spPr>
            <a:xfrm rot="5400000">
              <a:off x="1275804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9" name="Forme libre 103"/>
            <p:cNvSpPr/>
            <p:nvPr/>
          </p:nvSpPr>
          <p:spPr>
            <a:xfrm rot="5400000">
              <a:off x="1279044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0" name="Forme libre 104"/>
            <p:cNvSpPr/>
            <p:nvPr/>
          </p:nvSpPr>
          <p:spPr>
            <a:xfrm rot="5400000">
              <a:off x="130230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1" name="Forme libre 105"/>
            <p:cNvSpPr/>
            <p:nvPr/>
          </p:nvSpPr>
          <p:spPr>
            <a:xfrm rot="5400000">
              <a:off x="130554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2" name="Forme libre 106"/>
            <p:cNvSpPr/>
            <p:nvPr/>
          </p:nvSpPr>
          <p:spPr>
            <a:xfrm rot="5400000">
              <a:off x="13287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3" name="Forme libre 107"/>
            <p:cNvSpPr/>
            <p:nvPr/>
          </p:nvSpPr>
          <p:spPr>
            <a:xfrm rot="5400000">
              <a:off x="13320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4" name="Forme libre 108"/>
            <p:cNvSpPr/>
            <p:nvPr/>
          </p:nvSpPr>
          <p:spPr>
            <a:xfrm rot="5400000">
              <a:off x="13552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5" name="Forme libre 109"/>
            <p:cNvSpPr/>
            <p:nvPr/>
          </p:nvSpPr>
          <p:spPr>
            <a:xfrm rot="5400000">
              <a:off x="13584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6" name="Forme libre 110"/>
            <p:cNvSpPr/>
            <p:nvPr/>
          </p:nvSpPr>
          <p:spPr>
            <a:xfrm rot="5400000">
              <a:off x="13817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Forme libre 111"/>
            <p:cNvSpPr/>
            <p:nvPr/>
          </p:nvSpPr>
          <p:spPr>
            <a:xfrm rot="5400000">
              <a:off x="13849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8" name="Forme libre 112"/>
            <p:cNvSpPr/>
            <p:nvPr/>
          </p:nvSpPr>
          <p:spPr>
            <a:xfrm rot="5400000">
              <a:off x="11433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9" name="Forme libre 113"/>
            <p:cNvSpPr/>
            <p:nvPr/>
          </p:nvSpPr>
          <p:spPr>
            <a:xfrm rot="5400000">
              <a:off x="11466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0" name="Forme libre 114"/>
            <p:cNvSpPr/>
            <p:nvPr/>
          </p:nvSpPr>
          <p:spPr>
            <a:xfrm rot="5400000">
              <a:off x="11698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1" name="Forme libre 115"/>
            <p:cNvSpPr/>
            <p:nvPr/>
          </p:nvSpPr>
          <p:spPr>
            <a:xfrm rot="5400000">
              <a:off x="11730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2" name="Forme libre 116"/>
            <p:cNvSpPr/>
            <p:nvPr/>
          </p:nvSpPr>
          <p:spPr>
            <a:xfrm rot="5400000">
              <a:off x="11963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3" name="Forme libre 117"/>
            <p:cNvSpPr/>
            <p:nvPr/>
          </p:nvSpPr>
          <p:spPr>
            <a:xfrm rot="5400000">
              <a:off x="11995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4" name="Forme libre 118"/>
            <p:cNvSpPr/>
            <p:nvPr/>
          </p:nvSpPr>
          <p:spPr>
            <a:xfrm rot="5400000">
              <a:off x="122281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5" name="Forme libre 119"/>
            <p:cNvSpPr/>
            <p:nvPr/>
          </p:nvSpPr>
          <p:spPr>
            <a:xfrm rot="5400000">
              <a:off x="122608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6" name="Forme libre 120"/>
            <p:cNvSpPr/>
            <p:nvPr/>
          </p:nvSpPr>
          <p:spPr>
            <a:xfrm rot="5400000">
              <a:off x="1249308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7" name="Forme libre 121"/>
            <p:cNvSpPr/>
            <p:nvPr/>
          </p:nvSpPr>
          <p:spPr>
            <a:xfrm rot="5400000">
              <a:off x="125254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8" name="Forme libre 122"/>
            <p:cNvSpPr/>
            <p:nvPr/>
          </p:nvSpPr>
          <p:spPr>
            <a:xfrm rot="5400000">
              <a:off x="1275804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9" name="Forme libre 123"/>
            <p:cNvSpPr/>
            <p:nvPr/>
          </p:nvSpPr>
          <p:spPr>
            <a:xfrm rot="5400000">
              <a:off x="1279044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0" name="Forme libre 124"/>
            <p:cNvSpPr/>
            <p:nvPr/>
          </p:nvSpPr>
          <p:spPr>
            <a:xfrm rot="5400000">
              <a:off x="130230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1" name="Forme libre 125"/>
            <p:cNvSpPr/>
            <p:nvPr/>
          </p:nvSpPr>
          <p:spPr>
            <a:xfrm rot="5400000">
              <a:off x="130554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2" name="Forme libre 126"/>
            <p:cNvSpPr/>
            <p:nvPr/>
          </p:nvSpPr>
          <p:spPr>
            <a:xfrm rot="5400000">
              <a:off x="13287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3" name="Forme libre 127"/>
            <p:cNvSpPr/>
            <p:nvPr/>
          </p:nvSpPr>
          <p:spPr>
            <a:xfrm rot="5400000">
              <a:off x="13320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4" name="Forme libre 128"/>
            <p:cNvSpPr/>
            <p:nvPr/>
          </p:nvSpPr>
          <p:spPr>
            <a:xfrm rot="5400000">
              <a:off x="13552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5" name="Forme libre 129"/>
            <p:cNvSpPr/>
            <p:nvPr/>
          </p:nvSpPr>
          <p:spPr>
            <a:xfrm rot="5400000">
              <a:off x="13584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6" name="Forme libre 130"/>
            <p:cNvSpPr/>
            <p:nvPr/>
          </p:nvSpPr>
          <p:spPr>
            <a:xfrm rot="5400000">
              <a:off x="13817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7" name="Forme libre 131"/>
            <p:cNvSpPr/>
            <p:nvPr/>
          </p:nvSpPr>
          <p:spPr>
            <a:xfrm rot="5400000">
              <a:off x="13849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8" name="Forme libre 132"/>
            <p:cNvSpPr/>
            <p:nvPr/>
          </p:nvSpPr>
          <p:spPr>
            <a:xfrm rot="5400000">
              <a:off x="11433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9" name="Forme libre 133"/>
            <p:cNvSpPr/>
            <p:nvPr/>
          </p:nvSpPr>
          <p:spPr>
            <a:xfrm rot="5400000">
              <a:off x="11466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0" name="Forme libre 134"/>
            <p:cNvSpPr/>
            <p:nvPr/>
          </p:nvSpPr>
          <p:spPr>
            <a:xfrm rot="5400000">
              <a:off x="11698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1" name="Forme libre 135"/>
            <p:cNvSpPr/>
            <p:nvPr/>
          </p:nvSpPr>
          <p:spPr>
            <a:xfrm rot="5400000">
              <a:off x="11730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2" name="Forme libre 136"/>
            <p:cNvSpPr/>
            <p:nvPr/>
          </p:nvSpPr>
          <p:spPr>
            <a:xfrm rot="5400000">
              <a:off x="11963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3" name="Forme libre 137"/>
            <p:cNvSpPr/>
            <p:nvPr/>
          </p:nvSpPr>
          <p:spPr>
            <a:xfrm rot="5400000">
              <a:off x="11995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4" name="Forme libre 138"/>
            <p:cNvSpPr/>
            <p:nvPr/>
          </p:nvSpPr>
          <p:spPr>
            <a:xfrm rot="5400000">
              <a:off x="122281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5" name="Forme libre 139"/>
            <p:cNvSpPr/>
            <p:nvPr/>
          </p:nvSpPr>
          <p:spPr>
            <a:xfrm rot="5400000">
              <a:off x="122608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6" name="Forme libre 140"/>
            <p:cNvSpPr/>
            <p:nvPr/>
          </p:nvSpPr>
          <p:spPr>
            <a:xfrm rot="5400000">
              <a:off x="1249308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7" name="Forme libre 141"/>
            <p:cNvSpPr/>
            <p:nvPr/>
          </p:nvSpPr>
          <p:spPr>
            <a:xfrm rot="5400000">
              <a:off x="125254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8" name="Forme libre 142"/>
            <p:cNvSpPr/>
            <p:nvPr/>
          </p:nvSpPr>
          <p:spPr>
            <a:xfrm rot="5400000">
              <a:off x="1275804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9" name="Forme libre 143"/>
            <p:cNvSpPr/>
            <p:nvPr/>
          </p:nvSpPr>
          <p:spPr>
            <a:xfrm rot="5400000">
              <a:off x="1279044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0" name="Forme libre 144"/>
            <p:cNvSpPr/>
            <p:nvPr/>
          </p:nvSpPr>
          <p:spPr>
            <a:xfrm rot="5400000">
              <a:off x="130230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1" name="Forme libre 145"/>
            <p:cNvSpPr/>
            <p:nvPr/>
          </p:nvSpPr>
          <p:spPr>
            <a:xfrm rot="5400000">
              <a:off x="130554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2" name="Forme libre 146"/>
            <p:cNvSpPr/>
            <p:nvPr/>
          </p:nvSpPr>
          <p:spPr>
            <a:xfrm rot="5400000">
              <a:off x="13287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3" name="Forme libre 147"/>
            <p:cNvSpPr/>
            <p:nvPr/>
          </p:nvSpPr>
          <p:spPr>
            <a:xfrm rot="5400000">
              <a:off x="13320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4" name="Forme libre 148"/>
            <p:cNvSpPr/>
            <p:nvPr/>
          </p:nvSpPr>
          <p:spPr>
            <a:xfrm rot="5400000">
              <a:off x="13552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5" name="Forme libre 149"/>
            <p:cNvSpPr/>
            <p:nvPr/>
          </p:nvSpPr>
          <p:spPr>
            <a:xfrm rot="5400000">
              <a:off x="13584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6" name="Forme libre 150"/>
            <p:cNvSpPr/>
            <p:nvPr/>
          </p:nvSpPr>
          <p:spPr>
            <a:xfrm rot="5400000">
              <a:off x="13817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7" name="Forme libre 151"/>
            <p:cNvSpPr/>
            <p:nvPr/>
          </p:nvSpPr>
          <p:spPr>
            <a:xfrm rot="5400000">
              <a:off x="13849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8" name="Forme libre 152"/>
            <p:cNvSpPr/>
            <p:nvPr/>
          </p:nvSpPr>
          <p:spPr>
            <a:xfrm rot="5400000">
              <a:off x="11433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9" name="Forme libre 153"/>
            <p:cNvSpPr/>
            <p:nvPr/>
          </p:nvSpPr>
          <p:spPr>
            <a:xfrm rot="5400000">
              <a:off x="11466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0" name="Forme libre 154"/>
            <p:cNvSpPr/>
            <p:nvPr/>
          </p:nvSpPr>
          <p:spPr>
            <a:xfrm rot="5400000">
              <a:off x="11698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1" name="Forme libre 155"/>
            <p:cNvSpPr/>
            <p:nvPr/>
          </p:nvSpPr>
          <p:spPr>
            <a:xfrm rot="5400000">
              <a:off x="11730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2" name="Forme libre 156"/>
            <p:cNvSpPr/>
            <p:nvPr/>
          </p:nvSpPr>
          <p:spPr>
            <a:xfrm rot="5400000">
              <a:off x="11963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3" name="Forme libre 157"/>
            <p:cNvSpPr/>
            <p:nvPr/>
          </p:nvSpPr>
          <p:spPr>
            <a:xfrm rot="5400000">
              <a:off x="11995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4" name="Forme libre 158"/>
            <p:cNvSpPr/>
            <p:nvPr/>
          </p:nvSpPr>
          <p:spPr>
            <a:xfrm rot="5400000">
              <a:off x="122281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5" name="Forme libre 159"/>
            <p:cNvSpPr/>
            <p:nvPr/>
          </p:nvSpPr>
          <p:spPr>
            <a:xfrm rot="5400000">
              <a:off x="122608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6" name="Forme libre 160"/>
            <p:cNvSpPr/>
            <p:nvPr/>
          </p:nvSpPr>
          <p:spPr>
            <a:xfrm rot="5400000">
              <a:off x="1249308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7" name="Forme libre 161"/>
            <p:cNvSpPr/>
            <p:nvPr/>
          </p:nvSpPr>
          <p:spPr>
            <a:xfrm rot="5400000">
              <a:off x="125254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8" name="Forme libre 162"/>
            <p:cNvSpPr/>
            <p:nvPr/>
          </p:nvSpPr>
          <p:spPr>
            <a:xfrm rot="5400000">
              <a:off x="1275804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9" name="Forme libre 163"/>
            <p:cNvSpPr/>
            <p:nvPr/>
          </p:nvSpPr>
          <p:spPr>
            <a:xfrm rot="5400000">
              <a:off x="1279044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0" name="Forme libre 164"/>
            <p:cNvSpPr/>
            <p:nvPr/>
          </p:nvSpPr>
          <p:spPr>
            <a:xfrm rot="5400000">
              <a:off x="130230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1" name="Forme libre 165"/>
            <p:cNvSpPr/>
            <p:nvPr/>
          </p:nvSpPr>
          <p:spPr>
            <a:xfrm rot="5400000">
              <a:off x="130554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2" name="Forme libre 166"/>
            <p:cNvSpPr/>
            <p:nvPr/>
          </p:nvSpPr>
          <p:spPr>
            <a:xfrm rot="5400000">
              <a:off x="13287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3" name="Forme libre 167"/>
            <p:cNvSpPr/>
            <p:nvPr/>
          </p:nvSpPr>
          <p:spPr>
            <a:xfrm rot="5400000">
              <a:off x="13320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4" name="Forme libre 168"/>
            <p:cNvSpPr/>
            <p:nvPr/>
          </p:nvSpPr>
          <p:spPr>
            <a:xfrm rot="5400000">
              <a:off x="13552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5" name="Forme libre 169"/>
            <p:cNvSpPr/>
            <p:nvPr/>
          </p:nvSpPr>
          <p:spPr>
            <a:xfrm rot="5400000">
              <a:off x="13584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6" name="Forme libre 170"/>
            <p:cNvSpPr/>
            <p:nvPr/>
          </p:nvSpPr>
          <p:spPr>
            <a:xfrm rot="5400000">
              <a:off x="13817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7" name="Forme libre 171"/>
            <p:cNvSpPr/>
            <p:nvPr/>
          </p:nvSpPr>
          <p:spPr>
            <a:xfrm rot="5400000">
              <a:off x="13849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8" name="Forme libre 172"/>
            <p:cNvSpPr/>
            <p:nvPr/>
          </p:nvSpPr>
          <p:spPr>
            <a:xfrm rot="5400000">
              <a:off x="11433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9" name="Forme libre 173"/>
            <p:cNvSpPr/>
            <p:nvPr/>
          </p:nvSpPr>
          <p:spPr>
            <a:xfrm rot="5400000">
              <a:off x="11466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0" name="Forme libre 174"/>
            <p:cNvSpPr/>
            <p:nvPr/>
          </p:nvSpPr>
          <p:spPr>
            <a:xfrm rot="5400000">
              <a:off x="11698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1" name="Forme libre 175"/>
            <p:cNvSpPr/>
            <p:nvPr/>
          </p:nvSpPr>
          <p:spPr>
            <a:xfrm rot="5400000">
              <a:off x="11730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2" name="Forme libre 176"/>
            <p:cNvSpPr/>
            <p:nvPr/>
          </p:nvSpPr>
          <p:spPr>
            <a:xfrm rot="5400000">
              <a:off x="11963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3" name="Forme libre 177"/>
            <p:cNvSpPr/>
            <p:nvPr/>
          </p:nvSpPr>
          <p:spPr>
            <a:xfrm rot="5400000">
              <a:off x="11995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4" name="Forme libre 178"/>
            <p:cNvSpPr/>
            <p:nvPr/>
          </p:nvSpPr>
          <p:spPr>
            <a:xfrm rot="5400000">
              <a:off x="122281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5" name="Forme libre 179"/>
            <p:cNvSpPr/>
            <p:nvPr/>
          </p:nvSpPr>
          <p:spPr>
            <a:xfrm rot="5400000">
              <a:off x="122608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6" name="Forme libre 180"/>
            <p:cNvSpPr/>
            <p:nvPr/>
          </p:nvSpPr>
          <p:spPr>
            <a:xfrm rot="5400000">
              <a:off x="1249308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7" name="Forme libre 181"/>
            <p:cNvSpPr/>
            <p:nvPr/>
          </p:nvSpPr>
          <p:spPr>
            <a:xfrm rot="5400000">
              <a:off x="125254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8" name="Forme libre 182"/>
            <p:cNvSpPr/>
            <p:nvPr/>
          </p:nvSpPr>
          <p:spPr>
            <a:xfrm rot="5400000">
              <a:off x="1275804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9" name="Forme libre 183"/>
            <p:cNvSpPr/>
            <p:nvPr/>
          </p:nvSpPr>
          <p:spPr>
            <a:xfrm rot="5400000">
              <a:off x="1279044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0" name="Forme libre 184"/>
            <p:cNvSpPr/>
            <p:nvPr/>
          </p:nvSpPr>
          <p:spPr>
            <a:xfrm rot="5400000">
              <a:off x="130230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1" name="Forme libre 185"/>
            <p:cNvSpPr/>
            <p:nvPr/>
          </p:nvSpPr>
          <p:spPr>
            <a:xfrm rot="5400000">
              <a:off x="130554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2" name="Forme libre 186"/>
            <p:cNvSpPr/>
            <p:nvPr/>
          </p:nvSpPr>
          <p:spPr>
            <a:xfrm rot="5400000">
              <a:off x="13287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3" name="Forme libre 187"/>
            <p:cNvSpPr/>
            <p:nvPr/>
          </p:nvSpPr>
          <p:spPr>
            <a:xfrm rot="5400000">
              <a:off x="13320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4" name="Forme libre 188"/>
            <p:cNvSpPr/>
            <p:nvPr/>
          </p:nvSpPr>
          <p:spPr>
            <a:xfrm rot="5400000">
              <a:off x="13552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5" name="Forme libre 189"/>
            <p:cNvSpPr/>
            <p:nvPr/>
          </p:nvSpPr>
          <p:spPr>
            <a:xfrm rot="5400000">
              <a:off x="13584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6" name="Forme libre 190"/>
            <p:cNvSpPr/>
            <p:nvPr/>
          </p:nvSpPr>
          <p:spPr>
            <a:xfrm rot="5400000">
              <a:off x="13817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7" name="Forme libre 191"/>
            <p:cNvSpPr/>
            <p:nvPr/>
          </p:nvSpPr>
          <p:spPr>
            <a:xfrm rot="5400000">
              <a:off x="13849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8" name="Forme libre 192"/>
            <p:cNvSpPr/>
            <p:nvPr/>
          </p:nvSpPr>
          <p:spPr>
            <a:xfrm rot="5400000">
              <a:off x="11433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9" name="Forme libre 193"/>
            <p:cNvSpPr/>
            <p:nvPr/>
          </p:nvSpPr>
          <p:spPr>
            <a:xfrm rot="5400000">
              <a:off x="11466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0" name="Forme libre 194"/>
            <p:cNvSpPr/>
            <p:nvPr/>
          </p:nvSpPr>
          <p:spPr>
            <a:xfrm rot="5400000">
              <a:off x="11698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1" name="Forme libre 195"/>
            <p:cNvSpPr/>
            <p:nvPr/>
          </p:nvSpPr>
          <p:spPr>
            <a:xfrm rot="5400000">
              <a:off x="11730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2" name="Forme libre 196"/>
            <p:cNvSpPr/>
            <p:nvPr/>
          </p:nvSpPr>
          <p:spPr>
            <a:xfrm rot="5400000">
              <a:off x="11963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3" name="Forme libre 197"/>
            <p:cNvSpPr/>
            <p:nvPr/>
          </p:nvSpPr>
          <p:spPr>
            <a:xfrm rot="5400000">
              <a:off x="11995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4" name="Forme libre 198"/>
            <p:cNvSpPr/>
            <p:nvPr/>
          </p:nvSpPr>
          <p:spPr>
            <a:xfrm rot="5400000">
              <a:off x="122281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5" name="Forme libre 199"/>
            <p:cNvSpPr/>
            <p:nvPr/>
          </p:nvSpPr>
          <p:spPr>
            <a:xfrm rot="5400000">
              <a:off x="122608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6" name="Forme libre 200"/>
            <p:cNvSpPr/>
            <p:nvPr/>
          </p:nvSpPr>
          <p:spPr>
            <a:xfrm rot="5400000">
              <a:off x="1249308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7" name="Forme libre 201"/>
            <p:cNvSpPr/>
            <p:nvPr/>
          </p:nvSpPr>
          <p:spPr>
            <a:xfrm rot="5400000">
              <a:off x="125254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8" name="Forme libre 202"/>
            <p:cNvSpPr/>
            <p:nvPr/>
          </p:nvSpPr>
          <p:spPr>
            <a:xfrm rot="5400000">
              <a:off x="1275804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9" name="Forme libre 203"/>
            <p:cNvSpPr/>
            <p:nvPr/>
          </p:nvSpPr>
          <p:spPr>
            <a:xfrm rot="5400000">
              <a:off x="1279044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0" name="Forme libre 204"/>
            <p:cNvSpPr/>
            <p:nvPr/>
          </p:nvSpPr>
          <p:spPr>
            <a:xfrm rot="5400000">
              <a:off x="130230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1" name="Forme libre 205"/>
            <p:cNvSpPr/>
            <p:nvPr/>
          </p:nvSpPr>
          <p:spPr>
            <a:xfrm rot="5400000">
              <a:off x="130554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2" name="Forme libre 206"/>
            <p:cNvSpPr/>
            <p:nvPr/>
          </p:nvSpPr>
          <p:spPr>
            <a:xfrm rot="5400000">
              <a:off x="13287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3" name="Forme libre 207"/>
            <p:cNvSpPr/>
            <p:nvPr/>
          </p:nvSpPr>
          <p:spPr>
            <a:xfrm rot="5400000">
              <a:off x="13320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4" name="Forme libre 208"/>
            <p:cNvSpPr/>
            <p:nvPr/>
          </p:nvSpPr>
          <p:spPr>
            <a:xfrm rot="5400000">
              <a:off x="13552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5" name="Forme libre 209"/>
            <p:cNvSpPr/>
            <p:nvPr/>
          </p:nvSpPr>
          <p:spPr>
            <a:xfrm rot="5400000">
              <a:off x="13584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6" name="Forme libre 210"/>
            <p:cNvSpPr/>
            <p:nvPr/>
          </p:nvSpPr>
          <p:spPr>
            <a:xfrm rot="5400000">
              <a:off x="13817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7" name="Forme libre 211"/>
            <p:cNvSpPr/>
            <p:nvPr/>
          </p:nvSpPr>
          <p:spPr>
            <a:xfrm rot="5400000">
              <a:off x="13849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8" name="Forme libre 212"/>
            <p:cNvSpPr/>
            <p:nvPr/>
          </p:nvSpPr>
          <p:spPr>
            <a:xfrm rot="5400000">
              <a:off x="11433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9" name="Forme libre 213"/>
            <p:cNvSpPr/>
            <p:nvPr/>
          </p:nvSpPr>
          <p:spPr>
            <a:xfrm rot="5400000">
              <a:off x="11466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0" name="Forme libre 214"/>
            <p:cNvSpPr/>
            <p:nvPr/>
          </p:nvSpPr>
          <p:spPr>
            <a:xfrm rot="5400000">
              <a:off x="11698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1" name="Forme libre 215"/>
            <p:cNvSpPr/>
            <p:nvPr/>
          </p:nvSpPr>
          <p:spPr>
            <a:xfrm rot="5400000">
              <a:off x="11730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2" name="Forme libre 216"/>
            <p:cNvSpPr/>
            <p:nvPr/>
          </p:nvSpPr>
          <p:spPr>
            <a:xfrm rot="5400000">
              <a:off x="11963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3" name="Forme libre 217"/>
            <p:cNvSpPr/>
            <p:nvPr/>
          </p:nvSpPr>
          <p:spPr>
            <a:xfrm rot="5400000">
              <a:off x="11995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4" name="Forme libre 218"/>
            <p:cNvSpPr/>
            <p:nvPr/>
          </p:nvSpPr>
          <p:spPr>
            <a:xfrm rot="5400000">
              <a:off x="122281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5" name="Forme libre 219"/>
            <p:cNvSpPr/>
            <p:nvPr/>
          </p:nvSpPr>
          <p:spPr>
            <a:xfrm rot="5400000">
              <a:off x="122608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6" name="Forme libre 220"/>
            <p:cNvSpPr/>
            <p:nvPr/>
          </p:nvSpPr>
          <p:spPr>
            <a:xfrm rot="5400000">
              <a:off x="1249308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7" name="Forme libre 221"/>
            <p:cNvSpPr/>
            <p:nvPr/>
          </p:nvSpPr>
          <p:spPr>
            <a:xfrm rot="5400000">
              <a:off x="125254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8" name="Forme libre 222"/>
            <p:cNvSpPr/>
            <p:nvPr/>
          </p:nvSpPr>
          <p:spPr>
            <a:xfrm rot="5400000">
              <a:off x="1275804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9" name="Forme libre 223"/>
            <p:cNvSpPr/>
            <p:nvPr/>
          </p:nvSpPr>
          <p:spPr>
            <a:xfrm rot="5400000">
              <a:off x="1279044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0" name="Forme libre 224"/>
            <p:cNvSpPr/>
            <p:nvPr/>
          </p:nvSpPr>
          <p:spPr>
            <a:xfrm rot="5400000">
              <a:off x="130230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1" name="Forme libre 225"/>
            <p:cNvSpPr/>
            <p:nvPr/>
          </p:nvSpPr>
          <p:spPr>
            <a:xfrm rot="5400000">
              <a:off x="130554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2" name="Forme libre 226"/>
            <p:cNvSpPr/>
            <p:nvPr/>
          </p:nvSpPr>
          <p:spPr>
            <a:xfrm rot="5400000">
              <a:off x="13287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3" name="Forme libre 227"/>
            <p:cNvSpPr/>
            <p:nvPr/>
          </p:nvSpPr>
          <p:spPr>
            <a:xfrm rot="5400000">
              <a:off x="13320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4" name="Forme libre 228"/>
            <p:cNvSpPr/>
            <p:nvPr/>
          </p:nvSpPr>
          <p:spPr>
            <a:xfrm rot="5400000">
              <a:off x="13552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5" name="Forme libre 229"/>
            <p:cNvSpPr/>
            <p:nvPr/>
          </p:nvSpPr>
          <p:spPr>
            <a:xfrm rot="5400000">
              <a:off x="13584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6" name="Forme libre 230"/>
            <p:cNvSpPr/>
            <p:nvPr/>
          </p:nvSpPr>
          <p:spPr>
            <a:xfrm rot="5400000">
              <a:off x="13817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7" name="Forme libre 231"/>
            <p:cNvSpPr/>
            <p:nvPr/>
          </p:nvSpPr>
          <p:spPr>
            <a:xfrm rot="5400000">
              <a:off x="13849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8" name="Forme libre 232"/>
            <p:cNvSpPr/>
            <p:nvPr/>
          </p:nvSpPr>
          <p:spPr>
            <a:xfrm rot="5400000">
              <a:off x="11433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9" name="Forme libre 233"/>
            <p:cNvSpPr/>
            <p:nvPr/>
          </p:nvSpPr>
          <p:spPr>
            <a:xfrm rot="5400000">
              <a:off x="11466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0" name="Forme libre 234"/>
            <p:cNvSpPr/>
            <p:nvPr/>
          </p:nvSpPr>
          <p:spPr>
            <a:xfrm rot="5400000">
              <a:off x="11698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1" name="Forme libre 235"/>
            <p:cNvSpPr/>
            <p:nvPr/>
          </p:nvSpPr>
          <p:spPr>
            <a:xfrm rot="5400000">
              <a:off x="11730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2" name="Forme libre 236"/>
            <p:cNvSpPr/>
            <p:nvPr/>
          </p:nvSpPr>
          <p:spPr>
            <a:xfrm rot="5400000">
              <a:off x="11963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3" name="Forme libre 237"/>
            <p:cNvSpPr/>
            <p:nvPr/>
          </p:nvSpPr>
          <p:spPr>
            <a:xfrm rot="5400000">
              <a:off x="11995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4" name="Forme libre 238"/>
            <p:cNvSpPr/>
            <p:nvPr/>
          </p:nvSpPr>
          <p:spPr>
            <a:xfrm rot="5400000">
              <a:off x="122281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5" name="Forme libre 239"/>
            <p:cNvSpPr/>
            <p:nvPr/>
          </p:nvSpPr>
          <p:spPr>
            <a:xfrm rot="5400000">
              <a:off x="122608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6" name="Forme libre 240"/>
            <p:cNvSpPr/>
            <p:nvPr/>
          </p:nvSpPr>
          <p:spPr>
            <a:xfrm rot="5400000">
              <a:off x="1249308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7" name="Forme libre 241"/>
            <p:cNvSpPr/>
            <p:nvPr/>
          </p:nvSpPr>
          <p:spPr>
            <a:xfrm rot="5400000">
              <a:off x="125254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8" name="Forme libre 242"/>
            <p:cNvSpPr/>
            <p:nvPr/>
          </p:nvSpPr>
          <p:spPr>
            <a:xfrm rot="5400000">
              <a:off x="1275804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9" name="Forme libre 243"/>
            <p:cNvSpPr/>
            <p:nvPr/>
          </p:nvSpPr>
          <p:spPr>
            <a:xfrm rot="5400000">
              <a:off x="1279044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0" name="Forme libre 244"/>
            <p:cNvSpPr/>
            <p:nvPr/>
          </p:nvSpPr>
          <p:spPr>
            <a:xfrm rot="5400000">
              <a:off x="130230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1" name="Forme libre 245"/>
            <p:cNvSpPr/>
            <p:nvPr/>
          </p:nvSpPr>
          <p:spPr>
            <a:xfrm rot="5400000">
              <a:off x="130554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2" name="Forme libre 246"/>
            <p:cNvSpPr/>
            <p:nvPr/>
          </p:nvSpPr>
          <p:spPr>
            <a:xfrm rot="5400000">
              <a:off x="13287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3" name="Forme libre 247"/>
            <p:cNvSpPr/>
            <p:nvPr/>
          </p:nvSpPr>
          <p:spPr>
            <a:xfrm rot="5400000">
              <a:off x="13320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4" name="Forme libre 248"/>
            <p:cNvSpPr/>
            <p:nvPr/>
          </p:nvSpPr>
          <p:spPr>
            <a:xfrm rot="5400000">
              <a:off x="13552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5" name="Forme libre 249"/>
            <p:cNvSpPr/>
            <p:nvPr/>
          </p:nvSpPr>
          <p:spPr>
            <a:xfrm rot="5400000">
              <a:off x="13584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6" name="Forme libre 250"/>
            <p:cNvSpPr/>
            <p:nvPr/>
          </p:nvSpPr>
          <p:spPr>
            <a:xfrm rot="5400000">
              <a:off x="13817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7" name="Forme libre 251"/>
            <p:cNvSpPr/>
            <p:nvPr/>
          </p:nvSpPr>
          <p:spPr>
            <a:xfrm rot="5400000">
              <a:off x="13849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8" name="Forme libre 252"/>
            <p:cNvSpPr/>
            <p:nvPr/>
          </p:nvSpPr>
          <p:spPr>
            <a:xfrm rot="5400000">
              <a:off x="11433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9" name="Forme libre 253"/>
            <p:cNvSpPr/>
            <p:nvPr/>
          </p:nvSpPr>
          <p:spPr>
            <a:xfrm rot="5400000">
              <a:off x="11466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0" name="Forme libre 254"/>
            <p:cNvSpPr/>
            <p:nvPr/>
          </p:nvSpPr>
          <p:spPr>
            <a:xfrm rot="5400000">
              <a:off x="11698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1" name="Forme libre 255"/>
            <p:cNvSpPr/>
            <p:nvPr/>
          </p:nvSpPr>
          <p:spPr>
            <a:xfrm rot="5400000">
              <a:off x="11730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2" name="Forme libre 256"/>
            <p:cNvSpPr/>
            <p:nvPr/>
          </p:nvSpPr>
          <p:spPr>
            <a:xfrm rot="5400000">
              <a:off x="11963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3" name="Forme libre 257"/>
            <p:cNvSpPr/>
            <p:nvPr/>
          </p:nvSpPr>
          <p:spPr>
            <a:xfrm rot="5400000">
              <a:off x="11995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4" name="Forme libre 258"/>
            <p:cNvSpPr/>
            <p:nvPr/>
          </p:nvSpPr>
          <p:spPr>
            <a:xfrm rot="5400000">
              <a:off x="122281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5" name="Forme libre 259"/>
            <p:cNvSpPr/>
            <p:nvPr/>
          </p:nvSpPr>
          <p:spPr>
            <a:xfrm rot="5400000">
              <a:off x="122608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6" name="Forme libre 260"/>
            <p:cNvSpPr/>
            <p:nvPr/>
          </p:nvSpPr>
          <p:spPr>
            <a:xfrm rot="5400000">
              <a:off x="1249308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7" name="Forme libre 261"/>
            <p:cNvSpPr/>
            <p:nvPr/>
          </p:nvSpPr>
          <p:spPr>
            <a:xfrm rot="5400000">
              <a:off x="125254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8" name="Forme libre 262"/>
            <p:cNvSpPr/>
            <p:nvPr/>
          </p:nvSpPr>
          <p:spPr>
            <a:xfrm rot="5400000">
              <a:off x="1275804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9" name="Forme libre 263"/>
            <p:cNvSpPr/>
            <p:nvPr/>
          </p:nvSpPr>
          <p:spPr>
            <a:xfrm rot="5400000">
              <a:off x="1279044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0" name="Forme libre 264"/>
            <p:cNvSpPr/>
            <p:nvPr/>
          </p:nvSpPr>
          <p:spPr>
            <a:xfrm rot="5400000">
              <a:off x="130230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1" name="Forme libre 265"/>
            <p:cNvSpPr/>
            <p:nvPr/>
          </p:nvSpPr>
          <p:spPr>
            <a:xfrm rot="5400000">
              <a:off x="130554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2" name="Forme libre 266"/>
            <p:cNvSpPr/>
            <p:nvPr/>
          </p:nvSpPr>
          <p:spPr>
            <a:xfrm rot="5400000">
              <a:off x="13287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3" name="Forme libre 267"/>
            <p:cNvSpPr/>
            <p:nvPr/>
          </p:nvSpPr>
          <p:spPr>
            <a:xfrm rot="5400000">
              <a:off x="13320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4" name="Forme libre 268"/>
            <p:cNvSpPr/>
            <p:nvPr/>
          </p:nvSpPr>
          <p:spPr>
            <a:xfrm rot="5400000">
              <a:off x="13552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5" name="Forme libre 269"/>
            <p:cNvSpPr/>
            <p:nvPr/>
          </p:nvSpPr>
          <p:spPr>
            <a:xfrm rot="5400000">
              <a:off x="13584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6" name="Forme libre 270"/>
            <p:cNvSpPr/>
            <p:nvPr/>
          </p:nvSpPr>
          <p:spPr>
            <a:xfrm rot="5400000">
              <a:off x="13817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7" name="Forme libre 271"/>
            <p:cNvSpPr/>
            <p:nvPr/>
          </p:nvSpPr>
          <p:spPr>
            <a:xfrm rot="5400000">
              <a:off x="13849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8" name="Forme libre 272"/>
            <p:cNvSpPr/>
            <p:nvPr/>
          </p:nvSpPr>
          <p:spPr>
            <a:xfrm rot="5400000">
              <a:off x="11433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9" name="Forme libre 273"/>
            <p:cNvSpPr/>
            <p:nvPr/>
          </p:nvSpPr>
          <p:spPr>
            <a:xfrm rot="5400000">
              <a:off x="11466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0" name="Forme libre 274"/>
            <p:cNvSpPr/>
            <p:nvPr/>
          </p:nvSpPr>
          <p:spPr>
            <a:xfrm rot="5400000">
              <a:off x="11698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1" name="Forme libre 275"/>
            <p:cNvSpPr/>
            <p:nvPr/>
          </p:nvSpPr>
          <p:spPr>
            <a:xfrm rot="5400000">
              <a:off x="11730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2" name="Forme libre 276"/>
            <p:cNvSpPr/>
            <p:nvPr/>
          </p:nvSpPr>
          <p:spPr>
            <a:xfrm rot="5400000">
              <a:off x="11963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3" name="Forme libre 277"/>
            <p:cNvSpPr/>
            <p:nvPr/>
          </p:nvSpPr>
          <p:spPr>
            <a:xfrm rot="5400000">
              <a:off x="11995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4" name="Forme libre 278"/>
            <p:cNvSpPr/>
            <p:nvPr/>
          </p:nvSpPr>
          <p:spPr>
            <a:xfrm rot="5400000">
              <a:off x="122281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5" name="Forme libre 279"/>
            <p:cNvSpPr/>
            <p:nvPr/>
          </p:nvSpPr>
          <p:spPr>
            <a:xfrm rot="5400000">
              <a:off x="122608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6" name="Forme libre 280"/>
            <p:cNvSpPr/>
            <p:nvPr/>
          </p:nvSpPr>
          <p:spPr>
            <a:xfrm rot="5400000">
              <a:off x="1249308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7" name="Forme libre 281"/>
            <p:cNvSpPr/>
            <p:nvPr/>
          </p:nvSpPr>
          <p:spPr>
            <a:xfrm rot="5400000">
              <a:off x="125254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8" name="Forme libre 282"/>
            <p:cNvSpPr/>
            <p:nvPr/>
          </p:nvSpPr>
          <p:spPr>
            <a:xfrm rot="5400000">
              <a:off x="1275804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9" name="Forme libre 283"/>
            <p:cNvSpPr/>
            <p:nvPr/>
          </p:nvSpPr>
          <p:spPr>
            <a:xfrm rot="5400000">
              <a:off x="1279044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0" name="Forme libre 284"/>
            <p:cNvSpPr/>
            <p:nvPr/>
          </p:nvSpPr>
          <p:spPr>
            <a:xfrm rot="5400000">
              <a:off x="130230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1" name="Forme libre 285"/>
            <p:cNvSpPr/>
            <p:nvPr/>
          </p:nvSpPr>
          <p:spPr>
            <a:xfrm rot="5400000">
              <a:off x="130554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2" name="Forme libre 286"/>
            <p:cNvSpPr/>
            <p:nvPr/>
          </p:nvSpPr>
          <p:spPr>
            <a:xfrm rot="5400000">
              <a:off x="13287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3" name="Forme libre 287"/>
            <p:cNvSpPr/>
            <p:nvPr/>
          </p:nvSpPr>
          <p:spPr>
            <a:xfrm rot="5400000">
              <a:off x="13320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4" name="Forme libre 288"/>
            <p:cNvSpPr/>
            <p:nvPr/>
          </p:nvSpPr>
          <p:spPr>
            <a:xfrm rot="5400000">
              <a:off x="13552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5" name="Forme libre 289"/>
            <p:cNvSpPr/>
            <p:nvPr/>
          </p:nvSpPr>
          <p:spPr>
            <a:xfrm rot="5400000">
              <a:off x="13584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6" name="Forme libre 290"/>
            <p:cNvSpPr/>
            <p:nvPr/>
          </p:nvSpPr>
          <p:spPr>
            <a:xfrm rot="5400000">
              <a:off x="13817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7" name="Forme libre 291"/>
            <p:cNvSpPr/>
            <p:nvPr/>
          </p:nvSpPr>
          <p:spPr>
            <a:xfrm rot="5400000">
              <a:off x="13849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28" name="PlaceHolder 1"/>
          <p:cNvSpPr>
            <a:spLocks noGrp="1"/>
          </p:cNvSpPr>
          <p:nvPr>
            <p:ph type="ftr" idx="15"/>
          </p:nvPr>
        </p:nvSpPr>
        <p:spPr>
          <a:xfrm>
            <a:off x="4038480" y="6607440"/>
            <a:ext cx="41115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1329" name="PlaceHolder 2"/>
          <p:cNvSpPr>
            <a:spLocks noGrp="1"/>
          </p:cNvSpPr>
          <p:nvPr>
            <p:ph type="sldNum" idx="16"/>
          </p:nvPr>
        </p:nvSpPr>
        <p:spPr>
          <a:xfrm>
            <a:off x="9335880" y="661356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0564BD0-F949-4BC9-970A-67AA9913AE56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1330" name="PlaceHolder 3"/>
          <p:cNvSpPr>
            <a:spLocks noGrp="1"/>
          </p:cNvSpPr>
          <p:nvPr>
            <p:ph type="dt" idx="17"/>
          </p:nvPr>
        </p:nvSpPr>
        <p:spPr>
          <a:xfrm>
            <a:off x="143280" y="661968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33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33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roupe 11"/>
          <p:cNvGrpSpPr/>
          <p:nvPr/>
        </p:nvGrpSpPr>
        <p:grpSpPr>
          <a:xfrm>
            <a:off x="11436840" y="-2779200"/>
            <a:ext cx="2445480" cy="3511440"/>
            <a:chOff x="11436840" y="-2779200"/>
            <a:chExt cx="2445480" cy="3511440"/>
          </a:xfrm>
        </p:grpSpPr>
        <p:sp>
          <p:nvSpPr>
            <p:cNvPr id="1370" name="Forme libre 12"/>
            <p:cNvSpPr/>
            <p:nvPr/>
          </p:nvSpPr>
          <p:spPr>
            <a:xfrm rot="5400000">
              <a:off x="11433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1" name="Forme libre 13"/>
            <p:cNvSpPr/>
            <p:nvPr/>
          </p:nvSpPr>
          <p:spPr>
            <a:xfrm rot="5400000">
              <a:off x="11466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2" name="Forme libre 14"/>
            <p:cNvSpPr/>
            <p:nvPr/>
          </p:nvSpPr>
          <p:spPr>
            <a:xfrm rot="5400000">
              <a:off x="11698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3" name="Forme libre 15"/>
            <p:cNvSpPr/>
            <p:nvPr/>
          </p:nvSpPr>
          <p:spPr>
            <a:xfrm rot="5400000">
              <a:off x="11730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4" name="Forme libre 16"/>
            <p:cNvSpPr/>
            <p:nvPr/>
          </p:nvSpPr>
          <p:spPr>
            <a:xfrm rot="5400000">
              <a:off x="11963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5" name="Forme libre 17"/>
            <p:cNvSpPr/>
            <p:nvPr/>
          </p:nvSpPr>
          <p:spPr>
            <a:xfrm rot="5400000">
              <a:off x="11995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6" name="Forme libre 18"/>
            <p:cNvSpPr/>
            <p:nvPr/>
          </p:nvSpPr>
          <p:spPr>
            <a:xfrm rot="5400000">
              <a:off x="122281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7" name="Forme libre 19"/>
            <p:cNvSpPr/>
            <p:nvPr/>
          </p:nvSpPr>
          <p:spPr>
            <a:xfrm rot="5400000">
              <a:off x="122608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8" name="Forme libre 20"/>
            <p:cNvSpPr/>
            <p:nvPr/>
          </p:nvSpPr>
          <p:spPr>
            <a:xfrm rot="5400000">
              <a:off x="1249308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9" name="Forme libre 21"/>
            <p:cNvSpPr/>
            <p:nvPr/>
          </p:nvSpPr>
          <p:spPr>
            <a:xfrm rot="5400000">
              <a:off x="125254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0" name="Forme libre 22"/>
            <p:cNvSpPr/>
            <p:nvPr/>
          </p:nvSpPr>
          <p:spPr>
            <a:xfrm rot="5400000">
              <a:off x="1275804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1" name="Forme libre 23"/>
            <p:cNvSpPr/>
            <p:nvPr/>
          </p:nvSpPr>
          <p:spPr>
            <a:xfrm rot="5400000">
              <a:off x="1279044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2" name="Forme libre 24"/>
            <p:cNvSpPr/>
            <p:nvPr/>
          </p:nvSpPr>
          <p:spPr>
            <a:xfrm rot="5400000">
              <a:off x="130230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3" name="Forme libre 25"/>
            <p:cNvSpPr/>
            <p:nvPr/>
          </p:nvSpPr>
          <p:spPr>
            <a:xfrm rot="5400000">
              <a:off x="130554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4" name="Forme libre 26"/>
            <p:cNvSpPr/>
            <p:nvPr/>
          </p:nvSpPr>
          <p:spPr>
            <a:xfrm rot="5400000">
              <a:off x="13287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5" name="Forme libre 27"/>
            <p:cNvSpPr/>
            <p:nvPr/>
          </p:nvSpPr>
          <p:spPr>
            <a:xfrm rot="5400000">
              <a:off x="13320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6" name="Forme libre 28"/>
            <p:cNvSpPr/>
            <p:nvPr/>
          </p:nvSpPr>
          <p:spPr>
            <a:xfrm rot="5400000">
              <a:off x="13552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7" name="Forme libre 29"/>
            <p:cNvSpPr/>
            <p:nvPr/>
          </p:nvSpPr>
          <p:spPr>
            <a:xfrm rot="5400000">
              <a:off x="13584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8" name="Forme libre 30"/>
            <p:cNvSpPr/>
            <p:nvPr/>
          </p:nvSpPr>
          <p:spPr>
            <a:xfrm rot="5400000">
              <a:off x="13817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9" name="Forme libre 31"/>
            <p:cNvSpPr/>
            <p:nvPr/>
          </p:nvSpPr>
          <p:spPr>
            <a:xfrm rot="5400000">
              <a:off x="13849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0" name="Forme libre 32"/>
            <p:cNvSpPr/>
            <p:nvPr/>
          </p:nvSpPr>
          <p:spPr>
            <a:xfrm rot="5400000">
              <a:off x="11433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1" name="Forme libre 33"/>
            <p:cNvSpPr/>
            <p:nvPr/>
          </p:nvSpPr>
          <p:spPr>
            <a:xfrm rot="5400000">
              <a:off x="11466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2" name="Forme libre 34"/>
            <p:cNvSpPr/>
            <p:nvPr/>
          </p:nvSpPr>
          <p:spPr>
            <a:xfrm rot="5400000">
              <a:off x="11698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3" name="Forme libre 35"/>
            <p:cNvSpPr/>
            <p:nvPr/>
          </p:nvSpPr>
          <p:spPr>
            <a:xfrm rot="5400000">
              <a:off x="11730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4" name="Forme libre 36"/>
            <p:cNvSpPr/>
            <p:nvPr/>
          </p:nvSpPr>
          <p:spPr>
            <a:xfrm rot="5400000">
              <a:off x="11963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5" name="Forme libre 37"/>
            <p:cNvSpPr/>
            <p:nvPr/>
          </p:nvSpPr>
          <p:spPr>
            <a:xfrm rot="5400000">
              <a:off x="11995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6" name="Forme libre 38"/>
            <p:cNvSpPr/>
            <p:nvPr/>
          </p:nvSpPr>
          <p:spPr>
            <a:xfrm rot="5400000">
              <a:off x="122281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7" name="Forme libre 39"/>
            <p:cNvSpPr/>
            <p:nvPr/>
          </p:nvSpPr>
          <p:spPr>
            <a:xfrm rot="5400000">
              <a:off x="122608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8" name="Forme libre 40"/>
            <p:cNvSpPr/>
            <p:nvPr/>
          </p:nvSpPr>
          <p:spPr>
            <a:xfrm rot="5400000">
              <a:off x="1249308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9" name="Forme libre 41"/>
            <p:cNvSpPr/>
            <p:nvPr/>
          </p:nvSpPr>
          <p:spPr>
            <a:xfrm rot="5400000">
              <a:off x="125254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0" name="Forme libre 42"/>
            <p:cNvSpPr/>
            <p:nvPr/>
          </p:nvSpPr>
          <p:spPr>
            <a:xfrm rot="5400000">
              <a:off x="1275804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1" name="Forme libre 43"/>
            <p:cNvSpPr/>
            <p:nvPr/>
          </p:nvSpPr>
          <p:spPr>
            <a:xfrm rot="5400000">
              <a:off x="1279044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2" name="Forme libre 44"/>
            <p:cNvSpPr/>
            <p:nvPr/>
          </p:nvSpPr>
          <p:spPr>
            <a:xfrm rot="5400000">
              <a:off x="130230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3" name="Forme libre 45"/>
            <p:cNvSpPr/>
            <p:nvPr/>
          </p:nvSpPr>
          <p:spPr>
            <a:xfrm rot="5400000">
              <a:off x="130554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4" name="Forme libre 46"/>
            <p:cNvSpPr/>
            <p:nvPr/>
          </p:nvSpPr>
          <p:spPr>
            <a:xfrm rot="5400000">
              <a:off x="13287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5" name="Forme libre 47"/>
            <p:cNvSpPr/>
            <p:nvPr/>
          </p:nvSpPr>
          <p:spPr>
            <a:xfrm rot="5400000">
              <a:off x="13320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6" name="Forme libre 48"/>
            <p:cNvSpPr/>
            <p:nvPr/>
          </p:nvSpPr>
          <p:spPr>
            <a:xfrm rot="5400000">
              <a:off x="13552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7" name="Forme libre 49"/>
            <p:cNvSpPr/>
            <p:nvPr/>
          </p:nvSpPr>
          <p:spPr>
            <a:xfrm rot="5400000">
              <a:off x="13584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8" name="Forme libre 50"/>
            <p:cNvSpPr/>
            <p:nvPr/>
          </p:nvSpPr>
          <p:spPr>
            <a:xfrm rot="5400000">
              <a:off x="13817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9" name="Forme libre 51"/>
            <p:cNvSpPr/>
            <p:nvPr/>
          </p:nvSpPr>
          <p:spPr>
            <a:xfrm rot="5400000">
              <a:off x="13849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0" name="Forme libre 52"/>
            <p:cNvSpPr/>
            <p:nvPr/>
          </p:nvSpPr>
          <p:spPr>
            <a:xfrm rot="5400000">
              <a:off x="11433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1" name="Forme libre 53"/>
            <p:cNvSpPr/>
            <p:nvPr/>
          </p:nvSpPr>
          <p:spPr>
            <a:xfrm rot="5400000">
              <a:off x="11466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2" name="Forme libre 54"/>
            <p:cNvSpPr/>
            <p:nvPr/>
          </p:nvSpPr>
          <p:spPr>
            <a:xfrm rot="5400000">
              <a:off x="11698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3" name="Forme libre 55"/>
            <p:cNvSpPr/>
            <p:nvPr/>
          </p:nvSpPr>
          <p:spPr>
            <a:xfrm rot="5400000">
              <a:off x="11730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4" name="Forme libre 56"/>
            <p:cNvSpPr/>
            <p:nvPr/>
          </p:nvSpPr>
          <p:spPr>
            <a:xfrm rot="5400000">
              <a:off x="11963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5" name="Forme libre 57"/>
            <p:cNvSpPr/>
            <p:nvPr/>
          </p:nvSpPr>
          <p:spPr>
            <a:xfrm rot="5400000">
              <a:off x="11995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6" name="Forme libre 58"/>
            <p:cNvSpPr/>
            <p:nvPr/>
          </p:nvSpPr>
          <p:spPr>
            <a:xfrm rot="5400000">
              <a:off x="122281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7" name="Forme libre 59"/>
            <p:cNvSpPr/>
            <p:nvPr/>
          </p:nvSpPr>
          <p:spPr>
            <a:xfrm rot="5400000">
              <a:off x="122608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8" name="Forme libre 60"/>
            <p:cNvSpPr/>
            <p:nvPr/>
          </p:nvSpPr>
          <p:spPr>
            <a:xfrm rot="5400000">
              <a:off x="1249308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9" name="Forme libre 61"/>
            <p:cNvSpPr/>
            <p:nvPr/>
          </p:nvSpPr>
          <p:spPr>
            <a:xfrm rot="5400000">
              <a:off x="125254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0" name="Forme libre 62"/>
            <p:cNvSpPr/>
            <p:nvPr/>
          </p:nvSpPr>
          <p:spPr>
            <a:xfrm rot="5400000">
              <a:off x="1275804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1" name="Forme libre 63"/>
            <p:cNvSpPr/>
            <p:nvPr/>
          </p:nvSpPr>
          <p:spPr>
            <a:xfrm rot="5400000">
              <a:off x="1279044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2" name="Forme libre 64"/>
            <p:cNvSpPr/>
            <p:nvPr/>
          </p:nvSpPr>
          <p:spPr>
            <a:xfrm rot="5400000">
              <a:off x="130230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3" name="Forme libre 65"/>
            <p:cNvSpPr/>
            <p:nvPr/>
          </p:nvSpPr>
          <p:spPr>
            <a:xfrm rot="5400000">
              <a:off x="130554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4" name="Forme libre 66"/>
            <p:cNvSpPr/>
            <p:nvPr/>
          </p:nvSpPr>
          <p:spPr>
            <a:xfrm rot="5400000">
              <a:off x="13287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5" name="Forme libre 67"/>
            <p:cNvSpPr/>
            <p:nvPr/>
          </p:nvSpPr>
          <p:spPr>
            <a:xfrm rot="5400000">
              <a:off x="13320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6" name="Forme libre 68"/>
            <p:cNvSpPr/>
            <p:nvPr/>
          </p:nvSpPr>
          <p:spPr>
            <a:xfrm rot="5400000">
              <a:off x="13552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7" name="Forme libre 69"/>
            <p:cNvSpPr/>
            <p:nvPr/>
          </p:nvSpPr>
          <p:spPr>
            <a:xfrm rot="5400000">
              <a:off x="13584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8" name="Forme libre 70"/>
            <p:cNvSpPr/>
            <p:nvPr/>
          </p:nvSpPr>
          <p:spPr>
            <a:xfrm rot="5400000">
              <a:off x="13817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9" name="Forme libre 71"/>
            <p:cNvSpPr/>
            <p:nvPr/>
          </p:nvSpPr>
          <p:spPr>
            <a:xfrm rot="5400000">
              <a:off x="13849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0" name="Forme libre 72"/>
            <p:cNvSpPr/>
            <p:nvPr/>
          </p:nvSpPr>
          <p:spPr>
            <a:xfrm rot="5400000">
              <a:off x="11433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1" name="Forme libre 73"/>
            <p:cNvSpPr/>
            <p:nvPr/>
          </p:nvSpPr>
          <p:spPr>
            <a:xfrm rot="5400000">
              <a:off x="11466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2" name="Forme libre 74"/>
            <p:cNvSpPr/>
            <p:nvPr/>
          </p:nvSpPr>
          <p:spPr>
            <a:xfrm rot="5400000">
              <a:off x="11698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3" name="Forme libre 75"/>
            <p:cNvSpPr/>
            <p:nvPr/>
          </p:nvSpPr>
          <p:spPr>
            <a:xfrm rot="5400000">
              <a:off x="11730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4" name="Forme libre 76"/>
            <p:cNvSpPr/>
            <p:nvPr/>
          </p:nvSpPr>
          <p:spPr>
            <a:xfrm rot="5400000">
              <a:off x="11963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5" name="Forme libre 77"/>
            <p:cNvSpPr/>
            <p:nvPr/>
          </p:nvSpPr>
          <p:spPr>
            <a:xfrm rot="5400000">
              <a:off x="11995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6" name="Forme libre 78"/>
            <p:cNvSpPr/>
            <p:nvPr/>
          </p:nvSpPr>
          <p:spPr>
            <a:xfrm rot="5400000">
              <a:off x="122281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7" name="Forme libre 79"/>
            <p:cNvSpPr/>
            <p:nvPr/>
          </p:nvSpPr>
          <p:spPr>
            <a:xfrm rot="5400000">
              <a:off x="122608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8" name="Forme libre 80"/>
            <p:cNvSpPr/>
            <p:nvPr/>
          </p:nvSpPr>
          <p:spPr>
            <a:xfrm rot="5400000">
              <a:off x="1249308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9" name="Forme libre 81"/>
            <p:cNvSpPr/>
            <p:nvPr/>
          </p:nvSpPr>
          <p:spPr>
            <a:xfrm rot="5400000">
              <a:off x="125254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0" name="Forme libre 82"/>
            <p:cNvSpPr/>
            <p:nvPr/>
          </p:nvSpPr>
          <p:spPr>
            <a:xfrm rot="5400000">
              <a:off x="1275804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1" name="Forme libre 83"/>
            <p:cNvSpPr/>
            <p:nvPr/>
          </p:nvSpPr>
          <p:spPr>
            <a:xfrm rot="5400000">
              <a:off x="1279044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2" name="Forme libre 84"/>
            <p:cNvSpPr/>
            <p:nvPr/>
          </p:nvSpPr>
          <p:spPr>
            <a:xfrm rot="5400000">
              <a:off x="130230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3" name="Forme libre 85"/>
            <p:cNvSpPr/>
            <p:nvPr/>
          </p:nvSpPr>
          <p:spPr>
            <a:xfrm rot="5400000">
              <a:off x="130554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4" name="Forme libre 86"/>
            <p:cNvSpPr/>
            <p:nvPr/>
          </p:nvSpPr>
          <p:spPr>
            <a:xfrm rot="5400000">
              <a:off x="13287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5" name="Forme libre 87"/>
            <p:cNvSpPr/>
            <p:nvPr/>
          </p:nvSpPr>
          <p:spPr>
            <a:xfrm rot="5400000">
              <a:off x="13320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6" name="Forme libre 88"/>
            <p:cNvSpPr/>
            <p:nvPr/>
          </p:nvSpPr>
          <p:spPr>
            <a:xfrm rot="5400000">
              <a:off x="13552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7" name="Forme libre 89"/>
            <p:cNvSpPr/>
            <p:nvPr/>
          </p:nvSpPr>
          <p:spPr>
            <a:xfrm rot="5400000">
              <a:off x="13584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8" name="Forme libre 90"/>
            <p:cNvSpPr/>
            <p:nvPr/>
          </p:nvSpPr>
          <p:spPr>
            <a:xfrm rot="5400000">
              <a:off x="13817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9" name="Forme libre 91"/>
            <p:cNvSpPr/>
            <p:nvPr/>
          </p:nvSpPr>
          <p:spPr>
            <a:xfrm rot="5400000">
              <a:off x="13849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0" name="Forme libre 92"/>
            <p:cNvSpPr/>
            <p:nvPr/>
          </p:nvSpPr>
          <p:spPr>
            <a:xfrm rot="5400000">
              <a:off x="11433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1" name="Forme libre 93"/>
            <p:cNvSpPr/>
            <p:nvPr/>
          </p:nvSpPr>
          <p:spPr>
            <a:xfrm rot="5400000">
              <a:off x="11466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2" name="Forme libre 94"/>
            <p:cNvSpPr/>
            <p:nvPr/>
          </p:nvSpPr>
          <p:spPr>
            <a:xfrm rot="5400000">
              <a:off x="11698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3" name="Forme libre 95"/>
            <p:cNvSpPr/>
            <p:nvPr/>
          </p:nvSpPr>
          <p:spPr>
            <a:xfrm rot="5400000">
              <a:off x="11730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4" name="Forme libre 96"/>
            <p:cNvSpPr/>
            <p:nvPr/>
          </p:nvSpPr>
          <p:spPr>
            <a:xfrm rot="5400000">
              <a:off x="11963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5" name="Forme libre 97"/>
            <p:cNvSpPr/>
            <p:nvPr/>
          </p:nvSpPr>
          <p:spPr>
            <a:xfrm rot="5400000">
              <a:off x="11995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6" name="Forme libre 98"/>
            <p:cNvSpPr/>
            <p:nvPr/>
          </p:nvSpPr>
          <p:spPr>
            <a:xfrm rot="5400000">
              <a:off x="122281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7" name="Forme libre 99"/>
            <p:cNvSpPr/>
            <p:nvPr/>
          </p:nvSpPr>
          <p:spPr>
            <a:xfrm rot="5400000">
              <a:off x="122608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8" name="Forme libre 100"/>
            <p:cNvSpPr/>
            <p:nvPr/>
          </p:nvSpPr>
          <p:spPr>
            <a:xfrm rot="5400000">
              <a:off x="1249308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9" name="Forme libre 101"/>
            <p:cNvSpPr/>
            <p:nvPr/>
          </p:nvSpPr>
          <p:spPr>
            <a:xfrm rot="5400000">
              <a:off x="125254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0" name="Forme libre 102"/>
            <p:cNvSpPr/>
            <p:nvPr/>
          </p:nvSpPr>
          <p:spPr>
            <a:xfrm rot="5400000">
              <a:off x="1275804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1" name="Forme libre 103"/>
            <p:cNvSpPr/>
            <p:nvPr/>
          </p:nvSpPr>
          <p:spPr>
            <a:xfrm rot="5400000">
              <a:off x="1279044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2" name="Forme libre 104"/>
            <p:cNvSpPr/>
            <p:nvPr/>
          </p:nvSpPr>
          <p:spPr>
            <a:xfrm rot="5400000">
              <a:off x="130230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3" name="Forme libre 105"/>
            <p:cNvSpPr/>
            <p:nvPr/>
          </p:nvSpPr>
          <p:spPr>
            <a:xfrm rot="5400000">
              <a:off x="130554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4" name="Forme libre 106"/>
            <p:cNvSpPr/>
            <p:nvPr/>
          </p:nvSpPr>
          <p:spPr>
            <a:xfrm rot="5400000">
              <a:off x="13287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5" name="Forme libre 107"/>
            <p:cNvSpPr/>
            <p:nvPr/>
          </p:nvSpPr>
          <p:spPr>
            <a:xfrm rot="5400000">
              <a:off x="13320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6" name="Forme libre 108"/>
            <p:cNvSpPr/>
            <p:nvPr/>
          </p:nvSpPr>
          <p:spPr>
            <a:xfrm rot="5400000">
              <a:off x="13552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7" name="Forme libre 109"/>
            <p:cNvSpPr/>
            <p:nvPr/>
          </p:nvSpPr>
          <p:spPr>
            <a:xfrm rot="5400000">
              <a:off x="13584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8" name="Forme libre 110"/>
            <p:cNvSpPr/>
            <p:nvPr/>
          </p:nvSpPr>
          <p:spPr>
            <a:xfrm rot="5400000">
              <a:off x="13817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9" name="Forme libre 111"/>
            <p:cNvSpPr/>
            <p:nvPr/>
          </p:nvSpPr>
          <p:spPr>
            <a:xfrm rot="5400000">
              <a:off x="13849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0" name="Forme libre 112"/>
            <p:cNvSpPr/>
            <p:nvPr/>
          </p:nvSpPr>
          <p:spPr>
            <a:xfrm rot="5400000">
              <a:off x="11433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1" name="Forme libre 113"/>
            <p:cNvSpPr/>
            <p:nvPr/>
          </p:nvSpPr>
          <p:spPr>
            <a:xfrm rot="5400000">
              <a:off x="11466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2" name="Forme libre 114"/>
            <p:cNvSpPr/>
            <p:nvPr/>
          </p:nvSpPr>
          <p:spPr>
            <a:xfrm rot="5400000">
              <a:off x="11698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3" name="Forme libre 115"/>
            <p:cNvSpPr/>
            <p:nvPr/>
          </p:nvSpPr>
          <p:spPr>
            <a:xfrm rot="5400000">
              <a:off x="11730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4" name="Forme libre 116"/>
            <p:cNvSpPr/>
            <p:nvPr/>
          </p:nvSpPr>
          <p:spPr>
            <a:xfrm rot="5400000">
              <a:off x="11963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5" name="Forme libre 117"/>
            <p:cNvSpPr/>
            <p:nvPr/>
          </p:nvSpPr>
          <p:spPr>
            <a:xfrm rot="5400000">
              <a:off x="11995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6" name="Forme libre 118"/>
            <p:cNvSpPr/>
            <p:nvPr/>
          </p:nvSpPr>
          <p:spPr>
            <a:xfrm rot="5400000">
              <a:off x="122281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7" name="Forme libre 119"/>
            <p:cNvSpPr/>
            <p:nvPr/>
          </p:nvSpPr>
          <p:spPr>
            <a:xfrm rot="5400000">
              <a:off x="122608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8" name="Forme libre 120"/>
            <p:cNvSpPr/>
            <p:nvPr/>
          </p:nvSpPr>
          <p:spPr>
            <a:xfrm rot="5400000">
              <a:off x="1249308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9" name="Forme libre 121"/>
            <p:cNvSpPr/>
            <p:nvPr/>
          </p:nvSpPr>
          <p:spPr>
            <a:xfrm rot="5400000">
              <a:off x="125254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0" name="Forme libre 122"/>
            <p:cNvSpPr/>
            <p:nvPr/>
          </p:nvSpPr>
          <p:spPr>
            <a:xfrm rot="5400000">
              <a:off x="1275804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1" name="Forme libre 123"/>
            <p:cNvSpPr/>
            <p:nvPr/>
          </p:nvSpPr>
          <p:spPr>
            <a:xfrm rot="5400000">
              <a:off x="1279044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2" name="Forme libre 124"/>
            <p:cNvSpPr/>
            <p:nvPr/>
          </p:nvSpPr>
          <p:spPr>
            <a:xfrm rot="5400000">
              <a:off x="130230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3" name="Forme libre 125"/>
            <p:cNvSpPr/>
            <p:nvPr/>
          </p:nvSpPr>
          <p:spPr>
            <a:xfrm rot="5400000">
              <a:off x="130554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4" name="Forme libre 126"/>
            <p:cNvSpPr/>
            <p:nvPr/>
          </p:nvSpPr>
          <p:spPr>
            <a:xfrm rot="5400000">
              <a:off x="13287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5" name="Forme libre 127"/>
            <p:cNvSpPr/>
            <p:nvPr/>
          </p:nvSpPr>
          <p:spPr>
            <a:xfrm rot="5400000">
              <a:off x="13320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6" name="Forme libre 128"/>
            <p:cNvSpPr/>
            <p:nvPr/>
          </p:nvSpPr>
          <p:spPr>
            <a:xfrm rot="5400000">
              <a:off x="13552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7" name="Forme libre 129"/>
            <p:cNvSpPr/>
            <p:nvPr/>
          </p:nvSpPr>
          <p:spPr>
            <a:xfrm rot="5400000">
              <a:off x="13584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8" name="Forme libre 130"/>
            <p:cNvSpPr/>
            <p:nvPr/>
          </p:nvSpPr>
          <p:spPr>
            <a:xfrm rot="5400000">
              <a:off x="13817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9" name="Forme libre 131"/>
            <p:cNvSpPr/>
            <p:nvPr/>
          </p:nvSpPr>
          <p:spPr>
            <a:xfrm rot="5400000">
              <a:off x="13849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0" name="Forme libre 132"/>
            <p:cNvSpPr/>
            <p:nvPr/>
          </p:nvSpPr>
          <p:spPr>
            <a:xfrm rot="5400000">
              <a:off x="11433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1" name="Forme libre 133"/>
            <p:cNvSpPr/>
            <p:nvPr/>
          </p:nvSpPr>
          <p:spPr>
            <a:xfrm rot="5400000">
              <a:off x="11466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2" name="Forme libre 134"/>
            <p:cNvSpPr/>
            <p:nvPr/>
          </p:nvSpPr>
          <p:spPr>
            <a:xfrm rot="5400000">
              <a:off x="11698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3" name="Forme libre 135"/>
            <p:cNvSpPr/>
            <p:nvPr/>
          </p:nvSpPr>
          <p:spPr>
            <a:xfrm rot="5400000">
              <a:off x="11730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4" name="Forme libre 136"/>
            <p:cNvSpPr/>
            <p:nvPr/>
          </p:nvSpPr>
          <p:spPr>
            <a:xfrm rot="5400000">
              <a:off x="11963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5" name="Forme libre 137"/>
            <p:cNvSpPr/>
            <p:nvPr/>
          </p:nvSpPr>
          <p:spPr>
            <a:xfrm rot="5400000">
              <a:off x="11995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6" name="Forme libre 138"/>
            <p:cNvSpPr/>
            <p:nvPr/>
          </p:nvSpPr>
          <p:spPr>
            <a:xfrm rot="5400000">
              <a:off x="122281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7" name="Forme libre 139"/>
            <p:cNvSpPr/>
            <p:nvPr/>
          </p:nvSpPr>
          <p:spPr>
            <a:xfrm rot="5400000">
              <a:off x="122608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8" name="Forme libre 140"/>
            <p:cNvSpPr/>
            <p:nvPr/>
          </p:nvSpPr>
          <p:spPr>
            <a:xfrm rot="5400000">
              <a:off x="1249308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9" name="Forme libre 141"/>
            <p:cNvSpPr/>
            <p:nvPr/>
          </p:nvSpPr>
          <p:spPr>
            <a:xfrm rot="5400000">
              <a:off x="125254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0" name="Forme libre 142"/>
            <p:cNvSpPr/>
            <p:nvPr/>
          </p:nvSpPr>
          <p:spPr>
            <a:xfrm rot="5400000">
              <a:off x="1275804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1" name="Forme libre 143"/>
            <p:cNvSpPr/>
            <p:nvPr/>
          </p:nvSpPr>
          <p:spPr>
            <a:xfrm rot="5400000">
              <a:off x="1279044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2" name="Forme libre 144"/>
            <p:cNvSpPr/>
            <p:nvPr/>
          </p:nvSpPr>
          <p:spPr>
            <a:xfrm rot="5400000">
              <a:off x="130230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3" name="Forme libre 145"/>
            <p:cNvSpPr/>
            <p:nvPr/>
          </p:nvSpPr>
          <p:spPr>
            <a:xfrm rot="5400000">
              <a:off x="130554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4" name="Forme libre 146"/>
            <p:cNvSpPr/>
            <p:nvPr/>
          </p:nvSpPr>
          <p:spPr>
            <a:xfrm rot="5400000">
              <a:off x="13287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5" name="Forme libre 147"/>
            <p:cNvSpPr/>
            <p:nvPr/>
          </p:nvSpPr>
          <p:spPr>
            <a:xfrm rot="5400000">
              <a:off x="13320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6" name="Forme libre 148"/>
            <p:cNvSpPr/>
            <p:nvPr/>
          </p:nvSpPr>
          <p:spPr>
            <a:xfrm rot="5400000">
              <a:off x="13552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7" name="Forme libre 149"/>
            <p:cNvSpPr/>
            <p:nvPr/>
          </p:nvSpPr>
          <p:spPr>
            <a:xfrm rot="5400000">
              <a:off x="13584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8" name="Forme libre 150"/>
            <p:cNvSpPr/>
            <p:nvPr/>
          </p:nvSpPr>
          <p:spPr>
            <a:xfrm rot="5400000">
              <a:off x="13817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9" name="Forme libre 151"/>
            <p:cNvSpPr/>
            <p:nvPr/>
          </p:nvSpPr>
          <p:spPr>
            <a:xfrm rot="5400000">
              <a:off x="13849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0" name="Forme libre 152"/>
            <p:cNvSpPr/>
            <p:nvPr/>
          </p:nvSpPr>
          <p:spPr>
            <a:xfrm rot="5400000">
              <a:off x="11433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1" name="Forme libre 153"/>
            <p:cNvSpPr/>
            <p:nvPr/>
          </p:nvSpPr>
          <p:spPr>
            <a:xfrm rot="5400000">
              <a:off x="11466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2" name="Forme libre 154"/>
            <p:cNvSpPr/>
            <p:nvPr/>
          </p:nvSpPr>
          <p:spPr>
            <a:xfrm rot="5400000">
              <a:off x="11698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3" name="Forme libre 155"/>
            <p:cNvSpPr/>
            <p:nvPr/>
          </p:nvSpPr>
          <p:spPr>
            <a:xfrm rot="5400000">
              <a:off x="11730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4" name="Forme libre 156"/>
            <p:cNvSpPr/>
            <p:nvPr/>
          </p:nvSpPr>
          <p:spPr>
            <a:xfrm rot="5400000">
              <a:off x="11963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5" name="Forme libre 157"/>
            <p:cNvSpPr/>
            <p:nvPr/>
          </p:nvSpPr>
          <p:spPr>
            <a:xfrm rot="5400000">
              <a:off x="11995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6" name="Forme libre 158"/>
            <p:cNvSpPr/>
            <p:nvPr/>
          </p:nvSpPr>
          <p:spPr>
            <a:xfrm rot="5400000">
              <a:off x="122281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7" name="Forme libre 159"/>
            <p:cNvSpPr/>
            <p:nvPr/>
          </p:nvSpPr>
          <p:spPr>
            <a:xfrm rot="5400000">
              <a:off x="122608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8" name="Forme libre 160"/>
            <p:cNvSpPr/>
            <p:nvPr/>
          </p:nvSpPr>
          <p:spPr>
            <a:xfrm rot="5400000">
              <a:off x="1249308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9" name="Forme libre 161"/>
            <p:cNvSpPr/>
            <p:nvPr/>
          </p:nvSpPr>
          <p:spPr>
            <a:xfrm rot="5400000">
              <a:off x="125254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0" name="Forme libre 162"/>
            <p:cNvSpPr/>
            <p:nvPr/>
          </p:nvSpPr>
          <p:spPr>
            <a:xfrm rot="5400000">
              <a:off x="1275804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1" name="Forme libre 163"/>
            <p:cNvSpPr/>
            <p:nvPr/>
          </p:nvSpPr>
          <p:spPr>
            <a:xfrm rot="5400000">
              <a:off x="1279044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2" name="Forme libre 164"/>
            <p:cNvSpPr/>
            <p:nvPr/>
          </p:nvSpPr>
          <p:spPr>
            <a:xfrm rot="5400000">
              <a:off x="130230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3" name="Forme libre 165"/>
            <p:cNvSpPr/>
            <p:nvPr/>
          </p:nvSpPr>
          <p:spPr>
            <a:xfrm rot="5400000">
              <a:off x="130554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4" name="Forme libre 166"/>
            <p:cNvSpPr/>
            <p:nvPr/>
          </p:nvSpPr>
          <p:spPr>
            <a:xfrm rot="5400000">
              <a:off x="13287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5" name="Forme libre 167"/>
            <p:cNvSpPr/>
            <p:nvPr/>
          </p:nvSpPr>
          <p:spPr>
            <a:xfrm rot="5400000">
              <a:off x="13320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6" name="Forme libre 168"/>
            <p:cNvSpPr/>
            <p:nvPr/>
          </p:nvSpPr>
          <p:spPr>
            <a:xfrm rot="5400000">
              <a:off x="13552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7" name="Forme libre 169"/>
            <p:cNvSpPr/>
            <p:nvPr/>
          </p:nvSpPr>
          <p:spPr>
            <a:xfrm rot="5400000">
              <a:off x="13584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8" name="Forme libre 170"/>
            <p:cNvSpPr/>
            <p:nvPr/>
          </p:nvSpPr>
          <p:spPr>
            <a:xfrm rot="5400000">
              <a:off x="13817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9" name="Forme libre 171"/>
            <p:cNvSpPr/>
            <p:nvPr/>
          </p:nvSpPr>
          <p:spPr>
            <a:xfrm rot="5400000">
              <a:off x="13849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0" name="Forme libre 172"/>
            <p:cNvSpPr/>
            <p:nvPr/>
          </p:nvSpPr>
          <p:spPr>
            <a:xfrm rot="5400000">
              <a:off x="11433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1" name="Forme libre 173"/>
            <p:cNvSpPr/>
            <p:nvPr/>
          </p:nvSpPr>
          <p:spPr>
            <a:xfrm rot="5400000">
              <a:off x="11466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2" name="Forme libre 174"/>
            <p:cNvSpPr/>
            <p:nvPr/>
          </p:nvSpPr>
          <p:spPr>
            <a:xfrm rot="5400000">
              <a:off x="11698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3" name="Forme libre 175"/>
            <p:cNvSpPr/>
            <p:nvPr/>
          </p:nvSpPr>
          <p:spPr>
            <a:xfrm rot="5400000">
              <a:off x="11730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4" name="Forme libre 176"/>
            <p:cNvSpPr/>
            <p:nvPr/>
          </p:nvSpPr>
          <p:spPr>
            <a:xfrm rot="5400000">
              <a:off x="11963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5" name="Forme libre 177"/>
            <p:cNvSpPr/>
            <p:nvPr/>
          </p:nvSpPr>
          <p:spPr>
            <a:xfrm rot="5400000">
              <a:off x="11995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6" name="Forme libre 178"/>
            <p:cNvSpPr/>
            <p:nvPr/>
          </p:nvSpPr>
          <p:spPr>
            <a:xfrm rot="5400000">
              <a:off x="122281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7" name="Forme libre 179"/>
            <p:cNvSpPr/>
            <p:nvPr/>
          </p:nvSpPr>
          <p:spPr>
            <a:xfrm rot="5400000">
              <a:off x="122608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8" name="Forme libre 180"/>
            <p:cNvSpPr/>
            <p:nvPr/>
          </p:nvSpPr>
          <p:spPr>
            <a:xfrm rot="5400000">
              <a:off x="1249308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9" name="Forme libre 181"/>
            <p:cNvSpPr/>
            <p:nvPr/>
          </p:nvSpPr>
          <p:spPr>
            <a:xfrm rot="5400000">
              <a:off x="125254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0" name="Forme libre 182"/>
            <p:cNvSpPr/>
            <p:nvPr/>
          </p:nvSpPr>
          <p:spPr>
            <a:xfrm rot="5400000">
              <a:off x="1275804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1" name="Forme libre 183"/>
            <p:cNvSpPr/>
            <p:nvPr/>
          </p:nvSpPr>
          <p:spPr>
            <a:xfrm rot="5400000">
              <a:off x="1279044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2" name="Forme libre 184"/>
            <p:cNvSpPr/>
            <p:nvPr/>
          </p:nvSpPr>
          <p:spPr>
            <a:xfrm rot="5400000">
              <a:off x="130230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3" name="Forme libre 185"/>
            <p:cNvSpPr/>
            <p:nvPr/>
          </p:nvSpPr>
          <p:spPr>
            <a:xfrm rot="5400000">
              <a:off x="130554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4" name="Forme libre 186"/>
            <p:cNvSpPr/>
            <p:nvPr/>
          </p:nvSpPr>
          <p:spPr>
            <a:xfrm rot="5400000">
              <a:off x="13287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5" name="Forme libre 187"/>
            <p:cNvSpPr/>
            <p:nvPr/>
          </p:nvSpPr>
          <p:spPr>
            <a:xfrm rot="5400000">
              <a:off x="13320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6" name="Forme libre 188"/>
            <p:cNvSpPr/>
            <p:nvPr/>
          </p:nvSpPr>
          <p:spPr>
            <a:xfrm rot="5400000">
              <a:off x="13552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7" name="Forme libre 189"/>
            <p:cNvSpPr/>
            <p:nvPr/>
          </p:nvSpPr>
          <p:spPr>
            <a:xfrm rot="5400000">
              <a:off x="13584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8" name="Forme libre 190"/>
            <p:cNvSpPr/>
            <p:nvPr/>
          </p:nvSpPr>
          <p:spPr>
            <a:xfrm rot="5400000">
              <a:off x="13817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9" name="Forme libre 191"/>
            <p:cNvSpPr/>
            <p:nvPr/>
          </p:nvSpPr>
          <p:spPr>
            <a:xfrm rot="5400000">
              <a:off x="13849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0" name="Forme libre 192"/>
            <p:cNvSpPr/>
            <p:nvPr/>
          </p:nvSpPr>
          <p:spPr>
            <a:xfrm rot="5400000">
              <a:off x="11433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1" name="Forme libre 193"/>
            <p:cNvSpPr/>
            <p:nvPr/>
          </p:nvSpPr>
          <p:spPr>
            <a:xfrm rot="5400000">
              <a:off x="11466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2" name="Forme libre 194"/>
            <p:cNvSpPr/>
            <p:nvPr/>
          </p:nvSpPr>
          <p:spPr>
            <a:xfrm rot="5400000">
              <a:off x="11698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3" name="Forme libre 195"/>
            <p:cNvSpPr/>
            <p:nvPr/>
          </p:nvSpPr>
          <p:spPr>
            <a:xfrm rot="5400000">
              <a:off x="11730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4" name="Forme libre 196"/>
            <p:cNvSpPr/>
            <p:nvPr/>
          </p:nvSpPr>
          <p:spPr>
            <a:xfrm rot="5400000">
              <a:off x="11963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5" name="Forme libre 197"/>
            <p:cNvSpPr/>
            <p:nvPr/>
          </p:nvSpPr>
          <p:spPr>
            <a:xfrm rot="5400000">
              <a:off x="11995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6" name="Forme libre 198"/>
            <p:cNvSpPr/>
            <p:nvPr/>
          </p:nvSpPr>
          <p:spPr>
            <a:xfrm rot="5400000">
              <a:off x="122281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7" name="Forme libre 199"/>
            <p:cNvSpPr/>
            <p:nvPr/>
          </p:nvSpPr>
          <p:spPr>
            <a:xfrm rot="5400000">
              <a:off x="122608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8" name="Forme libre 200"/>
            <p:cNvSpPr/>
            <p:nvPr/>
          </p:nvSpPr>
          <p:spPr>
            <a:xfrm rot="5400000">
              <a:off x="1249308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9" name="Forme libre 201"/>
            <p:cNvSpPr/>
            <p:nvPr/>
          </p:nvSpPr>
          <p:spPr>
            <a:xfrm rot="5400000">
              <a:off x="125254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0" name="Forme libre 202"/>
            <p:cNvSpPr/>
            <p:nvPr/>
          </p:nvSpPr>
          <p:spPr>
            <a:xfrm rot="5400000">
              <a:off x="1275804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1" name="Forme libre 203"/>
            <p:cNvSpPr/>
            <p:nvPr/>
          </p:nvSpPr>
          <p:spPr>
            <a:xfrm rot="5400000">
              <a:off x="1279044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2" name="Forme libre 204"/>
            <p:cNvSpPr/>
            <p:nvPr/>
          </p:nvSpPr>
          <p:spPr>
            <a:xfrm rot="5400000">
              <a:off x="130230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3" name="Forme libre 205"/>
            <p:cNvSpPr/>
            <p:nvPr/>
          </p:nvSpPr>
          <p:spPr>
            <a:xfrm rot="5400000">
              <a:off x="130554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4" name="Forme libre 206"/>
            <p:cNvSpPr/>
            <p:nvPr/>
          </p:nvSpPr>
          <p:spPr>
            <a:xfrm rot="5400000">
              <a:off x="13287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5" name="Forme libre 207"/>
            <p:cNvSpPr/>
            <p:nvPr/>
          </p:nvSpPr>
          <p:spPr>
            <a:xfrm rot="5400000">
              <a:off x="13320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6" name="Forme libre 208"/>
            <p:cNvSpPr/>
            <p:nvPr/>
          </p:nvSpPr>
          <p:spPr>
            <a:xfrm rot="5400000">
              <a:off x="13552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7" name="Forme libre 209"/>
            <p:cNvSpPr/>
            <p:nvPr/>
          </p:nvSpPr>
          <p:spPr>
            <a:xfrm rot="5400000">
              <a:off x="13584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8" name="Forme libre 210"/>
            <p:cNvSpPr/>
            <p:nvPr/>
          </p:nvSpPr>
          <p:spPr>
            <a:xfrm rot="5400000">
              <a:off x="13817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9" name="Forme libre 211"/>
            <p:cNvSpPr/>
            <p:nvPr/>
          </p:nvSpPr>
          <p:spPr>
            <a:xfrm rot="5400000">
              <a:off x="13849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0" name="Forme libre 212"/>
            <p:cNvSpPr/>
            <p:nvPr/>
          </p:nvSpPr>
          <p:spPr>
            <a:xfrm rot="5400000">
              <a:off x="11433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1" name="Forme libre 213"/>
            <p:cNvSpPr/>
            <p:nvPr/>
          </p:nvSpPr>
          <p:spPr>
            <a:xfrm rot="5400000">
              <a:off x="11466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2" name="Forme libre 214"/>
            <p:cNvSpPr/>
            <p:nvPr/>
          </p:nvSpPr>
          <p:spPr>
            <a:xfrm rot="5400000">
              <a:off x="11698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3" name="Forme libre 215"/>
            <p:cNvSpPr/>
            <p:nvPr/>
          </p:nvSpPr>
          <p:spPr>
            <a:xfrm rot="5400000">
              <a:off x="11730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4" name="Forme libre 216"/>
            <p:cNvSpPr/>
            <p:nvPr/>
          </p:nvSpPr>
          <p:spPr>
            <a:xfrm rot="5400000">
              <a:off x="11963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5" name="Forme libre 217"/>
            <p:cNvSpPr/>
            <p:nvPr/>
          </p:nvSpPr>
          <p:spPr>
            <a:xfrm rot="5400000">
              <a:off x="11995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6" name="Forme libre 218"/>
            <p:cNvSpPr/>
            <p:nvPr/>
          </p:nvSpPr>
          <p:spPr>
            <a:xfrm rot="5400000">
              <a:off x="122281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7" name="Forme libre 219"/>
            <p:cNvSpPr/>
            <p:nvPr/>
          </p:nvSpPr>
          <p:spPr>
            <a:xfrm rot="5400000">
              <a:off x="122608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8" name="Forme libre 220"/>
            <p:cNvSpPr/>
            <p:nvPr/>
          </p:nvSpPr>
          <p:spPr>
            <a:xfrm rot="5400000">
              <a:off x="1249308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9" name="Forme libre 221"/>
            <p:cNvSpPr/>
            <p:nvPr/>
          </p:nvSpPr>
          <p:spPr>
            <a:xfrm rot="5400000">
              <a:off x="125254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0" name="Forme libre 222"/>
            <p:cNvSpPr/>
            <p:nvPr/>
          </p:nvSpPr>
          <p:spPr>
            <a:xfrm rot="5400000">
              <a:off x="1275804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1" name="Forme libre 223"/>
            <p:cNvSpPr/>
            <p:nvPr/>
          </p:nvSpPr>
          <p:spPr>
            <a:xfrm rot="5400000">
              <a:off x="1279044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2" name="Forme libre 224"/>
            <p:cNvSpPr/>
            <p:nvPr/>
          </p:nvSpPr>
          <p:spPr>
            <a:xfrm rot="5400000">
              <a:off x="130230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3" name="Forme libre 225"/>
            <p:cNvSpPr/>
            <p:nvPr/>
          </p:nvSpPr>
          <p:spPr>
            <a:xfrm rot="5400000">
              <a:off x="130554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4" name="Forme libre 226"/>
            <p:cNvSpPr/>
            <p:nvPr/>
          </p:nvSpPr>
          <p:spPr>
            <a:xfrm rot="5400000">
              <a:off x="13287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5" name="Forme libre 227"/>
            <p:cNvSpPr/>
            <p:nvPr/>
          </p:nvSpPr>
          <p:spPr>
            <a:xfrm rot="5400000">
              <a:off x="13320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6" name="Forme libre 228"/>
            <p:cNvSpPr/>
            <p:nvPr/>
          </p:nvSpPr>
          <p:spPr>
            <a:xfrm rot="5400000">
              <a:off x="13552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7" name="Forme libre 229"/>
            <p:cNvSpPr/>
            <p:nvPr/>
          </p:nvSpPr>
          <p:spPr>
            <a:xfrm rot="5400000">
              <a:off x="13584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8" name="Forme libre 230"/>
            <p:cNvSpPr/>
            <p:nvPr/>
          </p:nvSpPr>
          <p:spPr>
            <a:xfrm rot="5400000">
              <a:off x="13817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9" name="Forme libre 231"/>
            <p:cNvSpPr/>
            <p:nvPr/>
          </p:nvSpPr>
          <p:spPr>
            <a:xfrm rot="5400000">
              <a:off x="13849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0" name="Forme libre 232"/>
            <p:cNvSpPr/>
            <p:nvPr/>
          </p:nvSpPr>
          <p:spPr>
            <a:xfrm rot="5400000">
              <a:off x="11433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1" name="Forme libre 233"/>
            <p:cNvSpPr/>
            <p:nvPr/>
          </p:nvSpPr>
          <p:spPr>
            <a:xfrm rot="5400000">
              <a:off x="11466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2" name="Forme libre 234"/>
            <p:cNvSpPr/>
            <p:nvPr/>
          </p:nvSpPr>
          <p:spPr>
            <a:xfrm rot="5400000">
              <a:off x="11698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3" name="Forme libre 235"/>
            <p:cNvSpPr/>
            <p:nvPr/>
          </p:nvSpPr>
          <p:spPr>
            <a:xfrm rot="5400000">
              <a:off x="11730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4" name="Forme libre 236"/>
            <p:cNvSpPr/>
            <p:nvPr/>
          </p:nvSpPr>
          <p:spPr>
            <a:xfrm rot="5400000">
              <a:off x="11963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5" name="Forme libre 237"/>
            <p:cNvSpPr/>
            <p:nvPr/>
          </p:nvSpPr>
          <p:spPr>
            <a:xfrm rot="5400000">
              <a:off x="11995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6" name="Forme libre 238"/>
            <p:cNvSpPr/>
            <p:nvPr/>
          </p:nvSpPr>
          <p:spPr>
            <a:xfrm rot="5400000">
              <a:off x="122281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7" name="Forme libre 239"/>
            <p:cNvSpPr/>
            <p:nvPr/>
          </p:nvSpPr>
          <p:spPr>
            <a:xfrm rot="5400000">
              <a:off x="122608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8" name="Forme libre 240"/>
            <p:cNvSpPr/>
            <p:nvPr/>
          </p:nvSpPr>
          <p:spPr>
            <a:xfrm rot="5400000">
              <a:off x="1249308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9" name="Forme libre 241"/>
            <p:cNvSpPr/>
            <p:nvPr/>
          </p:nvSpPr>
          <p:spPr>
            <a:xfrm rot="5400000">
              <a:off x="125254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0" name="Forme libre 242"/>
            <p:cNvSpPr/>
            <p:nvPr/>
          </p:nvSpPr>
          <p:spPr>
            <a:xfrm rot="5400000">
              <a:off x="1275804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1" name="Forme libre 243"/>
            <p:cNvSpPr/>
            <p:nvPr/>
          </p:nvSpPr>
          <p:spPr>
            <a:xfrm rot="5400000">
              <a:off x="1279044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2" name="Forme libre 244"/>
            <p:cNvSpPr/>
            <p:nvPr/>
          </p:nvSpPr>
          <p:spPr>
            <a:xfrm rot="5400000">
              <a:off x="130230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3" name="Forme libre 245"/>
            <p:cNvSpPr/>
            <p:nvPr/>
          </p:nvSpPr>
          <p:spPr>
            <a:xfrm rot="5400000">
              <a:off x="130554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4" name="Forme libre 246"/>
            <p:cNvSpPr/>
            <p:nvPr/>
          </p:nvSpPr>
          <p:spPr>
            <a:xfrm rot="5400000">
              <a:off x="13287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5" name="Forme libre 247"/>
            <p:cNvSpPr/>
            <p:nvPr/>
          </p:nvSpPr>
          <p:spPr>
            <a:xfrm rot="5400000">
              <a:off x="13320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6" name="Forme libre 248"/>
            <p:cNvSpPr/>
            <p:nvPr/>
          </p:nvSpPr>
          <p:spPr>
            <a:xfrm rot="5400000">
              <a:off x="13552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7" name="Forme libre 249"/>
            <p:cNvSpPr/>
            <p:nvPr/>
          </p:nvSpPr>
          <p:spPr>
            <a:xfrm rot="5400000">
              <a:off x="13584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8" name="Forme libre 250"/>
            <p:cNvSpPr/>
            <p:nvPr/>
          </p:nvSpPr>
          <p:spPr>
            <a:xfrm rot="5400000">
              <a:off x="13817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9" name="Forme libre 251"/>
            <p:cNvSpPr/>
            <p:nvPr/>
          </p:nvSpPr>
          <p:spPr>
            <a:xfrm rot="5400000">
              <a:off x="13849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0" name="Forme libre 252"/>
            <p:cNvSpPr/>
            <p:nvPr/>
          </p:nvSpPr>
          <p:spPr>
            <a:xfrm rot="5400000">
              <a:off x="11433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1" name="Forme libre 253"/>
            <p:cNvSpPr/>
            <p:nvPr/>
          </p:nvSpPr>
          <p:spPr>
            <a:xfrm rot="5400000">
              <a:off x="11466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2" name="Forme libre 254"/>
            <p:cNvSpPr/>
            <p:nvPr/>
          </p:nvSpPr>
          <p:spPr>
            <a:xfrm rot="5400000">
              <a:off x="11698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3" name="Forme libre 255"/>
            <p:cNvSpPr/>
            <p:nvPr/>
          </p:nvSpPr>
          <p:spPr>
            <a:xfrm rot="5400000">
              <a:off x="11730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4" name="Forme libre 256"/>
            <p:cNvSpPr/>
            <p:nvPr/>
          </p:nvSpPr>
          <p:spPr>
            <a:xfrm rot="5400000">
              <a:off x="11963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5" name="Forme libre 257"/>
            <p:cNvSpPr/>
            <p:nvPr/>
          </p:nvSpPr>
          <p:spPr>
            <a:xfrm rot="5400000">
              <a:off x="11995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6" name="Forme libre 258"/>
            <p:cNvSpPr/>
            <p:nvPr/>
          </p:nvSpPr>
          <p:spPr>
            <a:xfrm rot="5400000">
              <a:off x="122281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7" name="Forme libre 259"/>
            <p:cNvSpPr/>
            <p:nvPr/>
          </p:nvSpPr>
          <p:spPr>
            <a:xfrm rot="5400000">
              <a:off x="122608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8" name="Forme libre 260"/>
            <p:cNvSpPr/>
            <p:nvPr/>
          </p:nvSpPr>
          <p:spPr>
            <a:xfrm rot="5400000">
              <a:off x="1249308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9" name="Forme libre 261"/>
            <p:cNvSpPr/>
            <p:nvPr/>
          </p:nvSpPr>
          <p:spPr>
            <a:xfrm rot="5400000">
              <a:off x="125254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0" name="Forme libre 262"/>
            <p:cNvSpPr/>
            <p:nvPr/>
          </p:nvSpPr>
          <p:spPr>
            <a:xfrm rot="5400000">
              <a:off x="1275804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1" name="Forme libre 263"/>
            <p:cNvSpPr/>
            <p:nvPr/>
          </p:nvSpPr>
          <p:spPr>
            <a:xfrm rot="5400000">
              <a:off x="1279044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2" name="Forme libre 264"/>
            <p:cNvSpPr/>
            <p:nvPr/>
          </p:nvSpPr>
          <p:spPr>
            <a:xfrm rot="5400000">
              <a:off x="130230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3" name="Forme libre 265"/>
            <p:cNvSpPr/>
            <p:nvPr/>
          </p:nvSpPr>
          <p:spPr>
            <a:xfrm rot="5400000">
              <a:off x="130554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4" name="Forme libre 266"/>
            <p:cNvSpPr/>
            <p:nvPr/>
          </p:nvSpPr>
          <p:spPr>
            <a:xfrm rot="5400000">
              <a:off x="13287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5" name="Forme libre 267"/>
            <p:cNvSpPr/>
            <p:nvPr/>
          </p:nvSpPr>
          <p:spPr>
            <a:xfrm rot="5400000">
              <a:off x="13320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6" name="Forme libre 268"/>
            <p:cNvSpPr/>
            <p:nvPr/>
          </p:nvSpPr>
          <p:spPr>
            <a:xfrm rot="5400000">
              <a:off x="13552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7" name="Forme libre 269"/>
            <p:cNvSpPr/>
            <p:nvPr/>
          </p:nvSpPr>
          <p:spPr>
            <a:xfrm rot="5400000">
              <a:off x="13584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8" name="Forme libre 270"/>
            <p:cNvSpPr/>
            <p:nvPr/>
          </p:nvSpPr>
          <p:spPr>
            <a:xfrm rot="5400000">
              <a:off x="13817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9" name="Forme libre 271"/>
            <p:cNvSpPr/>
            <p:nvPr/>
          </p:nvSpPr>
          <p:spPr>
            <a:xfrm rot="5400000">
              <a:off x="13849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0" name="Forme libre 272"/>
            <p:cNvSpPr/>
            <p:nvPr/>
          </p:nvSpPr>
          <p:spPr>
            <a:xfrm rot="5400000">
              <a:off x="11433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1" name="Forme libre 273"/>
            <p:cNvSpPr/>
            <p:nvPr/>
          </p:nvSpPr>
          <p:spPr>
            <a:xfrm rot="5400000">
              <a:off x="11466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2" name="Forme libre 274"/>
            <p:cNvSpPr/>
            <p:nvPr/>
          </p:nvSpPr>
          <p:spPr>
            <a:xfrm rot="5400000">
              <a:off x="11698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3" name="Forme libre 275"/>
            <p:cNvSpPr/>
            <p:nvPr/>
          </p:nvSpPr>
          <p:spPr>
            <a:xfrm rot="5400000">
              <a:off x="11730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4" name="Forme libre 276"/>
            <p:cNvSpPr/>
            <p:nvPr/>
          </p:nvSpPr>
          <p:spPr>
            <a:xfrm rot="5400000">
              <a:off x="11963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5" name="Forme libre 277"/>
            <p:cNvSpPr/>
            <p:nvPr/>
          </p:nvSpPr>
          <p:spPr>
            <a:xfrm rot="5400000">
              <a:off x="11995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6" name="Forme libre 278"/>
            <p:cNvSpPr/>
            <p:nvPr/>
          </p:nvSpPr>
          <p:spPr>
            <a:xfrm rot="5400000">
              <a:off x="122281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7" name="Forme libre 279"/>
            <p:cNvSpPr/>
            <p:nvPr/>
          </p:nvSpPr>
          <p:spPr>
            <a:xfrm rot="5400000">
              <a:off x="122608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8" name="Forme libre 280"/>
            <p:cNvSpPr/>
            <p:nvPr/>
          </p:nvSpPr>
          <p:spPr>
            <a:xfrm rot="5400000">
              <a:off x="1249308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9" name="Forme libre 281"/>
            <p:cNvSpPr/>
            <p:nvPr/>
          </p:nvSpPr>
          <p:spPr>
            <a:xfrm rot="5400000">
              <a:off x="125254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0" name="Forme libre 282"/>
            <p:cNvSpPr/>
            <p:nvPr/>
          </p:nvSpPr>
          <p:spPr>
            <a:xfrm rot="5400000">
              <a:off x="1275804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1" name="Forme libre 283"/>
            <p:cNvSpPr/>
            <p:nvPr/>
          </p:nvSpPr>
          <p:spPr>
            <a:xfrm rot="5400000">
              <a:off x="1279044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2" name="Forme libre 284"/>
            <p:cNvSpPr/>
            <p:nvPr/>
          </p:nvSpPr>
          <p:spPr>
            <a:xfrm rot="5400000">
              <a:off x="130230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3" name="Forme libre 285"/>
            <p:cNvSpPr/>
            <p:nvPr/>
          </p:nvSpPr>
          <p:spPr>
            <a:xfrm rot="5400000">
              <a:off x="130554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4" name="Forme libre 286"/>
            <p:cNvSpPr/>
            <p:nvPr/>
          </p:nvSpPr>
          <p:spPr>
            <a:xfrm rot="5400000">
              <a:off x="13287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5" name="Forme libre 287"/>
            <p:cNvSpPr/>
            <p:nvPr/>
          </p:nvSpPr>
          <p:spPr>
            <a:xfrm rot="5400000">
              <a:off x="13320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6" name="Forme libre 288"/>
            <p:cNvSpPr/>
            <p:nvPr/>
          </p:nvSpPr>
          <p:spPr>
            <a:xfrm rot="5400000">
              <a:off x="13552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7" name="Forme libre 289"/>
            <p:cNvSpPr/>
            <p:nvPr/>
          </p:nvSpPr>
          <p:spPr>
            <a:xfrm rot="5400000">
              <a:off x="13584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8" name="Forme libre 290"/>
            <p:cNvSpPr/>
            <p:nvPr/>
          </p:nvSpPr>
          <p:spPr>
            <a:xfrm rot="5400000">
              <a:off x="13817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9" name="Forme libre 291"/>
            <p:cNvSpPr/>
            <p:nvPr/>
          </p:nvSpPr>
          <p:spPr>
            <a:xfrm rot="5400000">
              <a:off x="13849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650" name="PlaceHolder 1"/>
          <p:cNvSpPr>
            <a:spLocks noGrp="1"/>
          </p:cNvSpPr>
          <p:nvPr>
            <p:ph type="ftr" idx="18"/>
          </p:nvPr>
        </p:nvSpPr>
        <p:spPr>
          <a:xfrm>
            <a:off x="4038480" y="6607440"/>
            <a:ext cx="41115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1651" name="PlaceHolder 2"/>
          <p:cNvSpPr>
            <a:spLocks noGrp="1"/>
          </p:cNvSpPr>
          <p:nvPr>
            <p:ph type="sldNum" idx="19"/>
          </p:nvPr>
        </p:nvSpPr>
        <p:spPr>
          <a:xfrm>
            <a:off x="9335880" y="661356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A4D12B11-09A5-4B55-8A4B-09F72856E1B9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1652" name="PlaceHolder 3"/>
          <p:cNvSpPr>
            <a:spLocks noGrp="1"/>
          </p:cNvSpPr>
          <p:nvPr>
            <p:ph type="dt" idx="20"/>
          </p:nvPr>
        </p:nvSpPr>
        <p:spPr>
          <a:xfrm>
            <a:off x="143280" y="661968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6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6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1" name="Groupe 11"/>
          <p:cNvGrpSpPr/>
          <p:nvPr/>
        </p:nvGrpSpPr>
        <p:grpSpPr>
          <a:xfrm>
            <a:off x="11436840" y="-2779200"/>
            <a:ext cx="2445480" cy="3511440"/>
            <a:chOff x="11436840" y="-2779200"/>
            <a:chExt cx="2445480" cy="3511440"/>
          </a:xfrm>
        </p:grpSpPr>
        <p:sp>
          <p:nvSpPr>
            <p:cNvPr id="1692" name="Forme libre 12"/>
            <p:cNvSpPr/>
            <p:nvPr/>
          </p:nvSpPr>
          <p:spPr>
            <a:xfrm rot="5400000">
              <a:off x="11433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3" name="Forme libre 13"/>
            <p:cNvSpPr/>
            <p:nvPr/>
          </p:nvSpPr>
          <p:spPr>
            <a:xfrm rot="5400000">
              <a:off x="11466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4" name="Forme libre 14"/>
            <p:cNvSpPr/>
            <p:nvPr/>
          </p:nvSpPr>
          <p:spPr>
            <a:xfrm rot="5400000">
              <a:off x="11698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5" name="Forme libre 15"/>
            <p:cNvSpPr/>
            <p:nvPr/>
          </p:nvSpPr>
          <p:spPr>
            <a:xfrm rot="5400000">
              <a:off x="11730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6" name="Forme libre 16"/>
            <p:cNvSpPr/>
            <p:nvPr/>
          </p:nvSpPr>
          <p:spPr>
            <a:xfrm rot="5400000">
              <a:off x="11963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7" name="Forme libre 17"/>
            <p:cNvSpPr/>
            <p:nvPr/>
          </p:nvSpPr>
          <p:spPr>
            <a:xfrm rot="5400000">
              <a:off x="11995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8" name="Forme libre 18"/>
            <p:cNvSpPr/>
            <p:nvPr/>
          </p:nvSpPr>
          <p:spPr>
            <a:xfrm rot="5400000">
              <a:off x="122281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9" name="Forme libre 19"/>
            <p:cNvSpPr/>
            <p:nvPr/>
          </p:nvSpPr>
          <p:spPr>
            <a:xfrm rot="5400000">
              <a:off x="122608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0" name="Forme libre 20"/>
            <p:cNvSpPr/>
            <p:nvPr/>
          </p:nvSpPr>
          <p:spPr>
            <a:xfrm rot="5400000">
              <a:off x="1249308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1" name="Forme libre 21"/>
            <p:cNvSpPr/>
            <p:nvPr/>
          </p:nvSpPr>
          <p:spPr>
            <a:xfrm rot="5400000">
              <a:off x="1252548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2" name="Forme libre 22"/>
            <p:cNvSpPr/>
            <p:nvPr/>
          </p:nvSpPr>
          <p:spPr>
            <a:xfrm rot="5400000">
              <a:off x="1275804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3" name="Forme libre 23"/>
            <p:cNvSpPr/>
            <p:nvPr/>
          </p:nvSpPr>
          <p:spPr>
            <a:xfrm rot="5400000">
              <a:off x="1279044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4" name="Forme libre 24"/>
            <p:cNvSpPr/>
            <p:nvPr/>
          </p:nvSpPr>
          <p:spPr>
            <a:xfrm rot="5400000">
              <a:off x="130230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5" name="Forme libre 25"/>
            <p:cNvSpPr/>
            <p:nvPr/>
          </p:nvSpPr>
          <p:spPr>
            <a:xfrm rot="5400000">
              <a:off x="130554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6" name="Forme libre 26"/>
            <p:cNvSpPr/>
            <p:nvPr/>
          </p:nvSpPr>
          <p:spPr>
            <a:xfrm rot="5400000">
              <a:off x="1328760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7" name="Forme libre 27"/>
            <p:cNvSpPr/>
            <p:nvPr/>
          </p:nvSpPr>
          <p:spPr>
            <a:xfrm rot="5400000">
              <a:off x="1332000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8" name="Forme libre 28"/>
            <p:cNvSpPr/>
            <p:nvPr/>
          </p:nvSpPr>
          <p:spPr>
            <a:xfrm rot="5400000">
              <a:off x="1355256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9" name="Forme libre 29"/>
            <p:cNvSpPr/>
            <p:nvPr/>
          </p:nvSpPr>
          <p:spPr>
            <a:xfrm rot="5400000">
              <a:off x="1358496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0" name="Forme libre 30"/>
            <p:cNvSpPr/>
            <p:nvPr/>
          </p:nvSpPr>
          <p:spPr>
            <a:xfrm rot="5400000">
              <a:off x="13817520" y="-27496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1" name="Forme libre 31"/>
            <p:cNvSpPr/>
            <p:nvPr/>
          </p:nvSpPr>
          <p:spPr>
            <a:xfrm rot="5400000">
              <a:off x="13849920" y="-27759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2" name="Forme libre 32"/>
            <p:cNvSpPr/>
            <p:nvPr/>
          </p:nvSpPr>
          <p:spPr>
            <a:xfrm rot="5400000">
              <a:off x="11433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3" name="Forme libre 33"/>
            <p:cNvSpPr/>
            <p:nvPr/>
          </p:nvSpPr>
          <p:spPr>
            <a:xfrm rot="5400000">
              <a:off x="11466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4" name="Forme libre 34"/>
            <p:cNvSpPr/>
            <p:nvPr/>
          </p:nvSpPr>
          <p:spPr>
            <a:xfrm rot="5400000">
              <a:off x="11698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5" name="Forme libre 35"/>
            <p:cNvSpPr/>
            <p:nvPr/>
          </p:nvSpPr>
          <p:spPr>
            <a:xfrm rot="5400000">
              <a:off x="11730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6" name="Forme libre 36"/>
            <p:cNvSpPr/>
            <p:nvPr/>
          </p:nvSpPr>
          <p:spPr>
            <a:xfrm rot="5400000">
              <a:off x="11963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7" name="Forme libre 37"/>
            <p:cNvSpPr/>
            <p:nvPr/>
          </p:nvSpPr>
          <p:spPr>
            <a:xfrm rot="5400000">
              <a:off x="11995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8" name="Forme libre 38"/>
            <p:cNvSpPr/>
            <p:nvPr/>
          </p:nvSpPr>
          <p:spPr>
            <a:xfrm rot="5400000">
              <a:off x="122281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9" name="Forme libre 39"/>
            <p:cNvSpPr/>
            <p:nvPr/>
          </p:nvSpPr>
          <p:spPr>
            <a:xfrm rot="5400000">
              <a:off x="122608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0" name="Forme libre 40"/>
            <p:cNvSpPr/>
            <p:nvPr/>
          </p:nvSpPr>
          <p:spPr>
            <a:xfrm rot="5400000">
              <a:off x="1249308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1" name="Forme libre 41"/>
            <p:cNvSpPr/>
            <p:nvPr/>
          </p:nvSpPr>
          <p:spPr>
            <a:xfrm rot="5400000">
              <a:off x="1252548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2" name="Forme libre 42"/>
            <p:cNvSpPr/>
            <p:nvPr/>
          </p:nvSpPr>
          <p:spPr>
            <a:xfrm rot="5400000">
              <a:off x="1275804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3" name="Forme libre 43"/>
            <p:cNvSpPr/>
            <p:nvPr/>
          </p:nvSpPr>
          <p:spPr>
            <a:xfrm rot="5400000">
              <a:off x="1279044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4" name="Forme libre 44"/>
            <p:cNvSpPr/>
            <p:nvPr/>
          </p:nvSpPr>
          <p:spPr>
            <a:xfrm rot="5400000">
              <a:off x="130230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5" name="Forme libre 45"/>
            <p:cNvSpPr/>
            <p:nvPr/>
          </p:nvSpPr>
          <p:spPr>
            <a:xfrm rot="5400000">
              <a:off x="130554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6" name="Forme libre 46"/>
            <p:cNvSpPr/>
            <p:nvPr/>
          </p:nvSpPr>
          <p:spPr>
            <a:xfrm rot="5400000">
              <a:off x="1328760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7" name="Forme libre 47"/>
            <p:cNvSpPr/>
            <p:nvPr/>
          </p:nvSpPr>
          <p:spPr>
            <a:xfrm rot="5400000">
              <a:off x="1332000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8" name="Forme libre 48"/>
            <p:cNvSpPr/>
            <p:nvPr/>
          </p:nvSpPr>
          <p:spPr>
            <a:xfrm rot="5400000">
              <a:off x="1355256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9" name="Forme libre 49"/>
            <p:cNvSpPr/>
            <p:nvPr/>
          </p:nvSpPr>
          <p:spPr>
            <a:xfrm rot="5400000">
              <a:off x="1358496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0" name="Forme libre 50"/>
            <p:cNvSpPr/>
            <p:nvPr/>
          </p:nvSpPr>
          <p:spPr>
            <a:xfrm rot="5400000">
              <a:off x="13817520" y="-24843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1" name="Forme libre 51"/>
            <p:cNvSpPr/>
            <p:nvPr/>
          </p:nvSpPr>
          <p:spPr>
            <a:xfrm rot="5400000">
              <a:off x="13849920" y="-25106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2" name="Forme libre 52"/>
            <p:cNvSpPr/>
            <p:nvPr/>
          </p:nvSpPr>
          <p:spPr>
            <a:xfrm rot="5400000">
              <a:off x="11433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3" name="Forme libre 53"/>
            <p:cNvSpPr/>
            <p:nvPr/>
          </p:nvSpPr>
          <p:spPr>
            <a:xfrm rot="5400000">
              <a:off x="11466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4" name="Forme libre 54"/>
            <p:cNvSpPr/>
            <p:nvPr/>
          </p:nvSpPr>
          <p:spPr>
            <a:xfrm rot="5400000">
              <a:off x="11698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5" name="Forme libre 55"/>
            <p:cNvSpPr/>
            <p:nvPr/>
          </p:nvSpPr>
          <p:spPr>
            <a:xfrm rot="5400000">
              <a:off x="11730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6" name="Forme libre 56"/>
            <p:cNvSpPr/>
            <p:nvPr/>
          </p:nvSpPr>
          <p:spPr>
            <a:xfrm rot="5400000">
              <a:off x="11963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7" name="Forme libre 57"/>
            <p:cNvSpPr/>
            <p:nvPr/>
          </p:nvSpPr>
          <p:spPr>
            <a:xfrm rot="5400000">
              <a:off x="11995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8" name="Forme libre 58"/>
            <p:cNvSpPr/>
            <p:nvPr/>
          </p:nvSpPr>
          <p:spPr>
            <a:xfrm rot="5400000">
              <a:off x="122281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9" name="Forme libre 59"/>
            <p:cNvSpPr/>
            <p:nvPr/>
          </p:nvSpPr>
          <p:spPr>
            <a:xfrm rot="5400000">
              <a:off x="122608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0" name="Forme libre 60"/>
            <p:cNvSpPr/>
            <p:nvPr/>
          </p:nvSpPr>
          <p:spPr>
            <a:xfrm rot="5400000">
              <a:off x="1249308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1" name="Forme libre 61"/>
            <p:cNvSpPr/>
            <p:nvPr/>
          </p:nvSpPr>
          <p:spPr>
            <a:xfrm rot="5400000">
              <a:off x="1252548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2" name="Forme libre 62"/>
            <p:cNvSpPr/>
            <p:nvPr/>
          </p:nvSpPr>
          <p:spPr>
            <a:xfrm rot="5400000">
              <a:off x="1275804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3" name="Forme libre 63"/>
            <p:cNvSpPr/>
            <p:nvPr/>
          </p:nvSpPr>
          <p:spPr>
            <a:xfrm rot="5400000">
              <a:off x="1279044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4" name="Forme libre 64"/>
            <p:cNvSpPr/>
            <p:nvPr/>
          </p:nvSpPr>
          <p:spPr>
            <a:xfrm rot="5400000">
              <a:off x="130230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5" name="Forme libre 65"/>
            <p:cNvSpPr/>
            <p:nvPr/>
          </p:nvSpPr>
          <p:spPr>
            <a:xfrm rot="5400000">
              <a:off x="130554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6" name="Forme libre 66"/>
            <p:cNvSpPr/>
            <p:nvPr/>
          </p:nvSpPr>
          <p:spPr>
            <a:xfrm rot="5400000">
              <a:off x="1328760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7" name="Forme libre 67"/>
            <p:cNvSpPr/>
            <p:nvPr/>
          </p:nvSpPr>
          <p:spPr>
            <a:xfrm rot="5400000">
              <a:off x="1332000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8" name="Forme libre 68"/>
            <p:cNvSpPr/>
            <p:nvPr/>
          </p:nvSpPr>
          <p:spPr>
            <a:xfrm rot="5400000">
              <a:off x="1355256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9" name="Forme libre 69"/>
            <p:cNvSpPr/>
            <p:nvPr/>
          </p:nvSpPr>
          <p:spPr>
            <a:xfrm rot="5400000">
              <a:off x="1358496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0" name="Forme libre 70"/>
            <p:cNvSpPr/>
            <p:nvPr/>
          </p:nvSpPr>
          <p:spPr>
            <a:xfrm rot="5400000">
              <a:off x="13817520" y="-22190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1" name="Forme libre 71"/>
            <p:cNvSpPr/>
            <p:nvPr/>
          </p:nvSpPr>
          <p:spPr>
            <a:xfrm rot="5400000">
              <a:off x="13849920" y="-2245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2" name="Forme libre 72"/>
            <p:cNvSpPr/>
            <p:nvPr/>
          </p:nvSpPr>
          <p:spPr>
            <a:xfrm rot="5400000">
              <a:off x="11433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3" name="Forme libre 73"/>
            <p:cNvSpPr/>
            <p:nvPr/>
          </p:nvSpPr>
          <p:spPr>
            <a:xfrm rot="5400000">
              <a:off x="11466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4" name="Forme libre 74"/>
            <p:cNvSpPr/>
            <p:nvPr/>
          </p:nvSpPr>
          <p:spPr>
            <a:xfrm rot="5400000">
              <a:off x="11698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5" name="Forme libre 75"/>
            <p:cNvSpPr/>
            <p:nvPr/>
          </p:nvSpPr>
          <p:spPr>
            <a:xfrm rot="5400000">
              <a:off x="11730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6" name="Forme libre 76"/>
            <p:cNvSpPr/>
            <p:nvPr/>
          </p:nvSpPr>
          <p:spPr>
            <a:xfrm rot="5400000">
              <a:off x="11963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7" name="Forme libre 77"/>
            <p:cNvSpPr/>
            <p:nvPr/>
          </p:nvSpPr>
          <p:spPr>
            <a:xfrm rot="5400000">
              <a:off x="11995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8" name="Forme libre 78"/>
            <p:cNvSpPr/>
            <p:nvPr/>
          </p:nvSpPr>
          <p:spPr>
            <a:xfrm rot="5400000">
              <a:off x="122281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9" name="Forme libre 79"/>
            <p:cNvSpPr/>
            <p:nvPr/>
          </p:nvSpPr>
          <p:spPr>
            <a:xfrm rot="5400000">
              <a:off x="122608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0" name="Forme libre 80"/>
            <p:cNvSpPr/>
            <p:nvPr/>
          </p:nvSpPr>
          <p:spPr>
            <a:xfrm rot="5400000">
              <a:off x="1249308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1" name="Forme libre 81"/>
            <p:cNvSpPr/>
            <p:nvPr/>
          </p:nvSpPr>
          <p:spPr>
            <a:xfrm rot="5400000">
              <a:off x="1252548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2" name="Forme libre 82"/>
            <p:cNvSpPr/>
            <p:nvPr/>
          </p:nvSpPr>
          <p:spPr>
            <a:xfrm rot="5400000">
              <a:off x="1275804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3" name="Forme libre 83"/>
            <p:cNvSpPr/>
            <p:nvPr/>
          </p:nvSpPr>
          <p:spPr>
            <a:xfrm rot="5400000">
              <a:off x="1279044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4" name="Forme libre 84"/>
            <p:cNvSpPr/>
            <p:nvPr/>
          </p:nvSpPr>
          <p:spPr>
            <a:xfrm rot="5400000">
              <a:off x="130230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5" name="Forme libre 85"/>
            <p:cNvSpPr/>
            <p:nvPr/>
          </p:nvSpPr>
          <p:spPr>
            <a:xfrm rot="5400000">
              <a:off x="130554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6" name="Forme libre 86"/>
            <p:cNvSpPr/>
            <p:nvPr/>
          </p:nvSpPr>
          <p:spPr>
            <a:xfrm rot="5400000">
              <a:off x="1328760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7" name="Forme libre 87"/>
            <p:cNvSpPr/>
            <p:nvPr/>
          </p:nvSpPr>
          <p:spPr>
            <a:xfrm rot="5400000">
              <a:off x="1332000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8" name="Forme libre 88"/>
            <p:cNvSpPr/>
            <p:nvPr/>
          </p:nvSpPr>
          <p:spPr>
            <a:xfrm rot="5400000">
              <a:off x="1355256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9" name="Forme libre 89"/>
            <p:cNvSpPr/>
            <p:nvPr/>
          </p:nvSpPr>
          <p:spPr>
            <a:xfrm rot="5400000">
              <a:off x="1358496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0" name="Forme libre 90"/>
            <p:cNvSpPr/>
            <p:nvPr/>
          </p:nvSpPr>
          <p:spPr>
            <a:xfrm rot="5400000">
              <a:off x="13817520" y="-19537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1" name="Forme libre 91"/>
            <p:cNvSpPr/>
            <p:nvPr/>
          </p:nvSpPr>
          <p:spPr>
            <a:xfrm rot="5400000">
              <a:off x="13849920" y="-1980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2" name="Forme libre 92"/>
            <p:cNvSpPr/>
            <p:nvPr/>
          </p:nvSpPr>
          <p:spPr>
            <a:xfrm rot="5400000">
              <a:off x="11433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3" name="Forme libre 93"/>
            <p:cNvSpPr/>
            <p:nvPr/>
          </p:nvSpPr>
          <p:spPr>
            <a:xfrm rot="5400000">
              <a:off x="11466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4" name="Forme libre 94"/>
            <p:cNvSpPr/>
            <p:nvPr/>
          </p:nvSpPr>
          <p:spPr>
            <a:xfrm rot="5400000">
              <a:off x="11698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5" name="Forme libre 95"/>
            <p:cNvSpPr/>
            <p:nvPr/>
          </p:nvSpPr>
          <p:spPr>
            <a:xfrm rot="5400000">
              <a:off x="11730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6" name="Forme libre 96"/>
            <p:cNvSpPr/>
            <p:nvPr/>
          </p:nvSpPr>
          <p:spPr>
            <a:xfrm rot="5400000">
              <a:off x="11963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7" name="Forme libre 97"/>
            <p:cNvSpPr/>
            <p:nvPr/>
          </p:nvSpPr>
          <p:spPr>
            <a:xfrm rot="5400000">
              <a:off x="11995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8" name="Forme libre 98"/>
            <p:cNvSpPr/>
            <p:nvPr/>
          </p:nvSpPr>
          <p:spPr>
            <a:xfrm rot="5400000">
              <a:off x="122281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9" name="Forme libre 99"/>
            <p:cNvSpPr/>
            <p:nvPr/>
          </p:nvSpPr>
          <p:spPr>
            <a:xfrm rot="5400000">
              <a:off x="122608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0" name="Forme libre 100"/>
            <p:cNvSpPr/>
            <p:nvPr/>
          </p:nvSpPr>
          <p:spPr>
            <a:xfrm rot="5400000">
              <a:off x="1249308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1" name="Forme libre 101"/>
            <p:cNvSpPr/>
            <p:nvPr/>
          </p:nvSpPr>
          <p:spPr>
            <a:xfrm rot="5400000">
              <a:off x="1252548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2" name="Forme libre 102"/>
            <p:cNvSpPr/>
            <p:nvPr/>
          </p:nvSpPr>
          <p:spPr>
            <a:xfrm rot="5400000">
              <a:off x="1275804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3" name="Forme libre 103"/>
            <p:cNvSpPr/>
            <p:nvPr/>
          </p:nvSpPr>
          <p:spPr>
            <a:xfrm rot="5400000">
              <a:off x="1279044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4" name="Forme libre 104"/>
            <p:cNvSpPr/>
            <p:nvPr/>
          </p:nvSpPr>
          <p:spPr>
            <a:xfrm rot="5400000">
              <a:off x="130230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5" name="Forme libre 105"/>
            <p:cNvSpPr/>
            <p:nvPr/>
          </p:nvSpPr>
          <p:spPr>
            <a:xfrm rot="5400000">
              <a:off x="130554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6" name="Forme libre 106"/>
            <p:cNvSpPr/>
            <p:nvPr/>
          </p:nvSpPr>
          <p:spPr>
            <a:xfrm rot="5400000">
              <a:off x="1328760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7" name="Forme libre 107"/>
            <p:cNvSpPr/>
            <p:nvPr/>
          </p:nvSpPr>
          <p:spPr>
            <a:xfrm rot="5400000">
              <a:off x="1332000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8" name="Forme libre 108"/>
            <p:cNvSpPr/>
            <p:nvPr/>
          </p:nvSpPr>
          <p:spPr>
            <a:xfrm rot="5400000">
              <a:off x="1355256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9" name="Forme libre 109"/>
            <p:cNvSpPr/>
            <p:nvPr/>
          </p:nvSpPr>
          <p:spPr>
            <a:xfrm rot="5400000">
              <a:off x="1358496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0" name="Forme libre 110"/>
            <p:cNvSpPr/>
            <p:nvPr/>
          </p:nvSpPr>
          <p:spPr>
            <a:xfrm rot="5400000">
              <a:off x="13817520" y="-1688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1" name="Forme libre 111"/>
            <p:cNvSpPr/>
            <p:nvPr/>
          </p:nvSpPr>
          <p:spPr>
            <a:xfrm rot="5400000">
              <a:off x="13849920" y="-17143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2" name="Forme libre 112"/>
            <p:cNvSpPr/>
            <p:nvPr/>
          </p:nvSpPr>
          <p:spPr>
            <a:xfrm rot="5400000">
              <a:off x="11433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3" name="Forme libre 113"/>
            <p:cNvSpPr/>
            <p:nvPr/>
          </p:nvSpPr>
          <p:spPr>
            <a:xfrm rot="5400000">
              <a:off x="11466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4" name="Forme libre 114"/>
            <p:cNvSpPr/>
            <p:nvPr/>
          </p:nvSpPr>
          <p:spPr>
            <a:xfrm rot="5400000">
              <a:off x="11698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5" name="Forme libre 115"/>
            <p:cNvSpPr/>
            <p:nvPr/>
          </p:nvSpPr>
          <p:spPr>
            <a:xfrm rot="5400000">
              <a:off x="11730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6" name="Forme libre 116"/>
            <p:cNvSpPr/>
            <p:nvPr/>
          </p:nvSpPr>
          <p:spPr>
            <a:xfrm rot="5400000">
              <a:off x="11963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7" name="Forme libre 117"/>
            <p:cNvSpPr/>
            <p:nvPr/>
          </p:nvSpPr>
          <p:spPr>
            <a:xfrm rot="5400000">
              <a:off x="11995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8" name="Forme libre 118"/>
            <p:cNvSpPr/>
            <p:nvPr/>
          </p:nvSpPr>
          <p:spPr>
            <a:xfrm rot="5400000">
              <a:off x="122281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9" name="Forme libre 119"/>
            <p:cNvSpPr/>
            <p:nvPr/>
          </p:nvSpPr>
          <p:spPr>
            <a:xfrm rot="5400000">
              <a:off x="122608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0" name="Forme libre 120"/>
            <p:cNvSpPr/>
            <p:nvPr/>
          </p:nvSpPr>
          <p:spPr>
            <a:xfrm rot="5400000">
              <a:off x="1249308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1" name="Forme libre 121"/>
            <p:cNvSpPr/>
            <p:nvPr/>
          </p:nvSpPr>
          <p:spPr>
            <a:xfrm rot="5400000">
              <a:off x="1252548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2" name="Forme libre 122"/>
            <p:cNvSpPr/>
            <p:nvPr/>
          </p:nvSpPr>
          <p:spPr>
            <a:xfrm rot="5400000">
              <a:off x="1275804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3" name="Forme libre 123"/>
            <p:cNvSpPr/>
            <p:nvPr/>
          </p:nvSpPr>
          <p:spPr>
            <a:xfrm rot="5400000">
              <a:off x="1279044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4" name="Forme libre 124"/>
            <p:cNvSpPr/>
            <p:nvPr/>
          </p:nvSpPr>
          <p:spPr>
            <a:xfrm rot="5400000">
              <a:off x="130230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5" name="Forme libre 125"/>
            <p:cNvSpPr/>
            <p:nvPr/>
          </p:nvSpPr>
          <p:spPr>
            <a:xfrm rot="5400000">
              <a:off x="130554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6" name="Forme libre 126"/>
            <p:cNvSpPr/>
            <p:nvPr/>
          </p:nvSpPr>
          <p:spPr>
            <a:xfrm rot="5400000">
              <a:off x="1328760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7" name="Forme libre 127"/>
            <p:cNvSpPr/>
            <p:nvPr/>
          </p:nvSpPr>
          <p:spPr>
            <a:xfrm rot="5400000">
              <a:off x="1332000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8" name="Forme libre 128"/>
            <p:cNvSpPr/>
            <p:nvPr/>
          </p:nvSpPr>
          <p:spPr>
            <a:xfrm rot="5400000">
              <a:off x="1355256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9" name="Forme libre 129"/>
            <p:cNvSpPr/>
            <p:nvPr/>
          </p:nvSpPr>
          <p:spPr>
            <a:xfrm rot="5400000">
              <a:off x="1358496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0" name="Forme libre 130"/>
            <p:cNvSpPr/>
            <p:nvPr/>
          </p:nvSpPr>
          <p:spPr>
            <a:xfrm rot="5400000">
              <a:off x="13817520" y="-1423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1" name="Forme libre 131"/>
            <p:cNvSpPr/>
            <p:nvPr/>
          </p:nvSpPr>
          <p:spPr>
            <a:xfrm rot="5400000">
              <a:off x="13849920" y="-14490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2" name="Forme libre 132"/>
            <p:cNvSpPr/>
            <p:nvPr/>
          </p:nvSpPr>
          <p:spPr>
            <a:xfrm rot="5400000">
              <a:off x="11433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3" name="Forme libre 133"/>
            <p:cNvSpPr/>
            <p:nvPr/>
          </p:nvSpPr>
          <p:spPr>
            <a:xfrm rot="5400000">
              <a:off x="11466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4" name="Forme libre 134"/>
            <p:cNvSpPr/>
            <p:nvPr/>
          </p:nvSpPr>
          <p:spPr>
            <a:xfrm rot="5400000">
              <a:off x="11698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5" name="Forme libre 135"/>
            <p:cNvSpPr/>
            <p:nvPr/>
          </p:nvSpPr>
          <p:spPr>
            <a:xfrm rot="5400000">
              <a:off x="11730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6" name="Forme libre 136"/>
            <p:cNvSpPr/>
            <p:nvPr/>
          </p:nvSpPr>
          <p:spPr>
            <a:xfrm rot="5400000">
              <a:off x="11963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7" name="Forme libre 137"/>
            <p:cNvSpPr/>
            <p:nvPr/>
          </p:nvSpPr>
          <p:spPr>
            <a:xfrm rot="5400000">
              <a:off x="11995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8" name="Forme libre 138"/>
            <p:cNvSpPr/>
            <p:nvPr/>
          </p:nvSpPr>
          <p:spPr>
            <a:xfrm rot="5400000">
              <a:off x="122281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9" name="Forme libre 139"/>
            <p:cNvSpPr/>
            <p:nvPr/>
          </p:nvSpPr>
          <p:spPr>
            <a:xfrm rot="5400000">
              <a:off x="122608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0" name="Forme libre 140"/>
            <p:cNvSpPr/>
            <p:nvPr/>
          </p:nvSpPr>
          <p:spPr>
            <a:xfrm rot="5400000">
              <a:off x="1249308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1" name="Forme libre 141"/>
            <p:cNvSpPr/>
            <p:nvPr/>
          </p:nvSpPr>
          <p:spPr>
            <a:xfrm rot="5400000">
              <a:off x="1252548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2" name="Forme libre 142"/>
            <p:cNvSpPr/>
            <p:nvPr/>
          </p:nvSpPr>
          <p:spPr>
            <a:xfrm rot="5400000">
              <a:off x="1275804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3" name="Forme libre 143"/>
            <p:cNvSpPr/>
            <p:nvPr/>
          </p:nvSpPr>
          <p:spPr>
            <a:xfrm rot="5400000">
              <a:off x="1279044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4" name="Forme libre 144"/>
            <p:cNvSpPr/>
            <p:nvPr/>
          </p:nvSpPr>
          <p:spPr>
            <a:xfrm rot="5400000">
              <a:off x="130230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5" name="Forme libre 145"/>
            <p:cNvSpPr/>
            <p:nvPr/>
          </p:nvSpPr>
          <p:spPr>
            <a:xfrm rot="5400000">
              <a:off x="130554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6" name="Forme libre 146"/>
            <p:cNvSpPr/>
            <p:nvPr/>
          </p:nvSpPr>
          <p:spPr>
            <a:xfrm rot="5400000">
              <a:off x="1328760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7" name="Forme libre 147"/>
            <p:cNvSpPr/>
            <p:nvPr/>
          </p:nvSpPr>
          <p:spPr>
            <a:xfrm rot="5400000">
              <a:off x="1332000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8" name="Forme libre 148"/>
            <p:cNvSpPr/>
            <p:nvPr/>
          </p:nvSpPr>
          <p:spPr>
            <a:xfrm rot="5400000">
              <a:off x="1355256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9" name="Forme libre 149"/>
            <p:cNvSpPr/>
            <p:nvPr/>
          </p:nvSpPr>
          <p:spPr>
            <a:xfrm rot="5400000">
              <a:off x="1358496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0" name="Forme libre 150"/>
            <p:cNvSpPr/>
            <p:nvPr/>
          </p:nvSpPr>
          <p:spPr>
            <a:xfrm rot="5400000">
              <a:off x="13817520" y="-11574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1" name="Forme libre 151"/>
            <p:cNvSpPr/>
            <p:nvPr/>
          </p:nvSpPr>
          <p:spPr>
            <a:xfrm rot="5400000">
              <a:off x="13849920" y="-118368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2" name="Forme libre 152"/>
            <p:cNvSpPr/>
            <p:nvPr/>
          </p:nvSpPr>
          <p:spPr>
            <a:xfrm rot="5400000">
              <a:off x="11433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3" name="Forme libre 153"/>
            <p:cNvSpPr/>
            <p:nvPr/>
          </p:nvSpPr>
          <p:spPr>
            <a:xfrm rot="5400000">
              <a:off x="11466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4" name="Forme libre 154"/>
            <p:cNvSpPr/>
            <p:nvPr/>
          </p:nvSpPr>
          <p:spPr>
            <a:xfrm rot="5400000">
              <a:off x="11698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5" name="Forme libre 155"/>
            <p:cNvSpPr/>
            <p:nvPr/>
          </p:nvSpPr>
          <p:spPr>
            <a:xfrm rot="5400000">
              <a:off x="11730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6" name="Forme libre 156"/>
            <p:cNvSpPr/>
            <p:nvPr/>
          </p:nvSpPr>
          <p:spPr>
            <a:xfrm rot="5400000">
              <a:off x="11963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7" name="Forme libre 157"/>
            <p:cNvSpPr/>
            <p:nvPr/>
          </p:nvSpPr>
          <p:spPr>
            <a:xfrm rot="5400000">
              <a:off x="11995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8" name="Forme libre 158"/>
            <p:cNvSpPr/>
            <p:nvPr/>
          </p:nvSpPr>
          <p:spPr>
            <a:xfrm rot="5400000">
              <a:off x="122281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9" name="Forme libre 159"/>
            <p:cNvSpPr/>
            <p:nvPr/>
          </p:nvSpPr>
          <p:spPr>
            <a:xfrm rot="5400000">
              <a:off x="122608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0" name="Forme libre 160"/>
            <p:cNvSpPr/>
            <p:nvPr/>
          </p:nvSpPr>
          <p:spPr>
            <a:xfrm rot="5400000">
              <a:off x="1249308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1" name="Forme libre 161"/>
            <p:cNvSpPr/>
            <p:nvPr/>
          </p:nvSpPr>
          <p:spPr>
            <a:xfrm rot="5400000">
              <a:off x="1252548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2" name="Forme libre 162"/>
            <p:cNvSpPr/>
            <p:nvPr/>
          </p:nvSpPr>
          <p:spPr>
            <a:xfrm rot="5400000">
              <a:off x="1275804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3" name="Forme libre 163"/>
            <p:cNvSpPr/>
            <p:nvPr/>
          </p:nvSpPr>
          <p:spPr>
            <a:xfrm rot="5400000">
              <a:off x="1279044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4" name="Forme libre 164"/>
            <p:cNvSpPr/>
            <p:nvPr/>
          </p:nvSpPr>
          <p:spPr>
            <a:xfrm rot="5400000">
              <a:off x="130230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5" name="Forme libre 165"/>
            <p:cNvSpPr/>
            <p:nvPr/>
          </p:nvSpPr>
          <p:spPr>
            <a:xfrm rot="5400000">
              <a:off x="130554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6" name="Forme libre 166"/>
            <p:cNvSpPr/>
            <p:nvPr/>
          </p:nvSpPr>
          <p:spPr>
            <a:xfrm rot="5400000">
              <a:off x="1328760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7" name="Forme libre 167"/>
            <p:cNvSpPr/>
            <p:nvPr/>
          </p:nvSpPr>
          <p:spPr>
            <a:xfrm rot="5400000">
              <a:off x="1332000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8" name="Forme libre 168"/>
            <p:cNvSpPr/>
            <p:nvPr/>
          </p:nvSpPr>
          <p:spPr>
            <a:xfrm rot="5400000">
              <a:off x="1355256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9" name="Forme libre 169"/>
            <p:cNvSpPr/>
            <p:nvPr/>
          </p:nvSpPr>
          <p:spPr>
            <a:xfrm rot="5400000">
              <a:off x="1358496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0" name="Forme libre 170"/>
            <p:cNvSpPr/>
            <p:nvPr/>
          </p:nvSpPr>
          <p:spPr>
            <a:xfrm rot="5400000">
              <a:off x="13817520" y="-89208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1" name="Forme libre 171"/>
            <p:cNvSpPr/>
            <p:nvPr/>
          </p:nvSpPr>
          <p:spPr>
            <a:xfrm rot="5400000">
              <a:off x="13849920" y="-9183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2" name="Forme libre 172"/>
            <p:cNvSpPr/>
            <p:nvPr/>
          </p:nvSpPr>
          <p:spPr>
            <a:xfrm rot="5400000">
              <a:off x="11433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3" name="Forme libre 173"/>
            <p:cNvSpPr/>
            <p:nvPr/>
          </p:nvSpPr>
          <p:spPr>
            <a:xfrm rot="5400000">
              <a:off x="11466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4" name="Forme libre 174"/>
            <p:cNvSpPr/>
            <p:nvPr/>
          </p:nvSpPr>
          <p:spPr>
            <a:xfrm rot="5400000">
              <a:off x="11698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5" name="Forme libre 175"/>
            <p:cNvSpPr/>
            <p:nvPr/>
          </p:nvSpPr>
          <p:spPr>
            <a:xfrm rot="5400000">
              <a:off x="11730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6" name="Forme libre 176"/>
            <p:cNvSpPr/>
            <p:nvPr/>
          </p:nvSpPr>
          <p:spPr>
            <a:xfrm rot="5400000">
              <a:off x="11963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7" name="Forme libre 177"/>
            <p:cNvSpPr/>
            <p:nvPr/>
          </p:nvSpPr>
          <p:spPr>
            <a:xfrm rot="5400000">
              <a:off x="11995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8" name="Forme libre 178"/>
            <p:cNvSpPr/>
            <p:nvPr/>
          </p:nvSpPr>
          <p:spPr>
            <a:xfrm rot="5400000">
              <a:off x="122281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9" name="Forme libre 179"/>
            <p:cNvSpPr/>
            <p:nvPr/>
          </p:nvSpPr>
          <p:spPr>
            <a:xfrm rot="5400000">
              <a:off x="122608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0" name="Forme libre 180"/>
            <p:cNvSpPr/>
            <p:nvPr/>
          </p:nvSpPr>
          <p:spPr>
            <a:xfrm rot="5400000">
              <a:off x="1249308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1" name="Forme libre 181"/>
            <p:cNvSpPr/>
            <p:nvPr/>
          </p:nvSpPr>
          <p:spPr>
            <a:xfrm rot="5400000">
              <a:off x="1252548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2" name="Forme libre 182"/>
            <p:cNvSpPr/>
            <p:nvPr/>
          </p:nvSpPr>
          <p:spPr>
            <a:xfrm rot="5400000">
              <a:off x="1275804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3" name="Forme libre 183"/>
            <p:cNvSpPr/>
            <p:nvPr/>
          </p:nvSpPr>
          <p:spPr>
            <a:xfrm rot="5400000">
              <a:off x="1279044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4" name="Forme libre 184"/>
            <p:cNvSpPr/>
            <p:nvPr/>
          </p:nvSpPr>
          <p:spPr>
            <a:xfrm rot="5400000">
              <a:off x="130230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5" name="Forme libre 185"/>
            <p:cNvSpPr/>
            <p:nvPr/>
          </p:nvSpPr>
          <p:spPr>
            <a:xfrm rot="5400000">
              <a:off x="130554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6" name="Forme libre 186"/>
            <p:cNvSpPr/>
            <p:nvPr/>
          </p:nvSpPr>
          <p:spPr>
            <a:xfrm rot="5400000">
              <a:off x="1328760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7" name="Forme libre 187"/>
            <p:cNvSpPr/>
            <p:nvPr/>
          </p:nvSpPr>
          <p:spPr>
            <a:xfrm rot="5400000">
              <a:off x="1332000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8" name="Forme libre 188"/>
            <p:cNvSpPr/>
            <p:nvPr/>
          </p:nvSpPr>
          <p:spPr>
            <a:xfrm rot="5400000">
              <a:off x="1355256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9" name="Forme libre 189"/>
            <p:cNvSpPr/>
            <p:nvPr/>
          </p:nvSpPr>
          <p:spPr>
            <a:xfrm rot="5400000">
              <a:off x="1358496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0" name="Forme libre 190"/>
            <p:cNvSpPr/>
            <p:nvPr/>
          </p:nvSpPr>
          <p:spPr>
            <a:xfrm rot="5400000">
              <a:off x="13817520" y="-62676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1" name="Forme libre 191"/>
            <p:cNvSpPr/>
            <p:nvPr/>
          </p:nvSpPr>
          <p:spPr>
            <a:xfrm rot="5400000">
              <a:off x="13849920" y="-6530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2" name="Forme libre 192"/>
            <p:cNvSpPr/>
            <p:nvPr/>
          </p:nvSpPr>
          <p:spPr>
            <a:xfrm rot="5400000">
              <a:off x="11433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3" name="Forme libre 193"/>
            <p:cNvSpPr/>
            <p:nvPr/>
          </p:nvSpPr>
          <p:spPr>
            <a:xfrm rot="5400000">
              <a:off x="11466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4" name="Forme libre 194"/>
            <p:cNvSpPr/>
            <p:nvPr/>
          </p:nvSpPr>
          <p:spPr>
            <a:xfrm rot="5400000">
              <a:off x="11698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5" name="Forme libre 195"/>
            <p:cNvSpPr/>
            <p:nvPr/>
          </p:nvSpPr>
          <p:spPr>
            <a:xfrm rot="5400000">
              <a:off x="11730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6" name="Forme libre 196"/>
            <p:cNvSpPr/>
            <p:nvPr/>
          </p:nvSpPr>
          <p:spPr>
            <a:xfrm rot="5400000">
              <a:off x="11963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7" name="Forme libre 197"/>
            <p:cNvSpPr/>
            <p:nvPr/>
          </p:nvSpPr>
          <p:spPr>
            <a:xfrm rot="5400000">
              <a:off x="11995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8" name="Forme libre 198"/>
            <p:cNvSpPr/>
            <p:nvPr/>
          </p:nvSpPr>
          <p:spPr>
            <a:xfrm rot="5400000">
              <a:off x="122281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9" name="Forme libre 199"/>
            <p:cNvSpPr/>
            <p:nvPr/>
          </p:nvSpPr>
          <p:spPr>
            <a:xfrm rot="5400000">
              <a:off x="122608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0" name="Forme libre 200"/>
            <p:cNvSpPr/>
            <p:nvPr/>
          </p:nvSpPr>
          <p:spPr>
            <a:xfrm rot="5400000">
              <a:off x="1249308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1" name="Forme libre 201"/>
            <p:cNvSpPr/>
            <p:nvPr/>
          </p:nvSpPr>
          <p:spPr>
            <a:xfrm rot="5400000">
              <a:off x="1252548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2" name="Forme libre 202"/>
            <p:cNvSpPr/>
            <p:nvPr/>
          </p:nvSpPr>
          <p:spPr>
            <a:xfrm rot="5400000">
              <a:off x="1275804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3" name="Forme libre 203"/>
            <p:cNvSpPr/>
            <p:nvPr/>
          </p:nvSpPr>
          <p:spPr>
            <a:xfrm rot="5400000">
              <a:off x="1279044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4" name="Forme libre 204"/>
            <p:cNvSpPr/>
            <p:nvPr/>
          </p:nvSpPr>
          <p:spPr>
            <a:xfrm rot="5400000">
              <a:off x="130230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5" name="Forme libre 205"/>
            <p:cNvSpPr/>
            <p:nvPr/>
          </p:nvSpPr>
          <p:spPr>
            <a:xfrm rot="5400000">
              <a:off x="130554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6" name="Forme libre 206"/>
            <p:cNvSpPr/>
            <p:nvPr/>
          </p:nvSpPr>
          <p:spPr>
            <a:xfrm rot="5400000">
              <a:off x="1328760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7" name="Forme libre 207"/>
            <p:cNvSpPr/>
            <p:nvPr/>
          </p:nvSpPr>
          <p:spPr>
            <a:xfrm rot="5400000">
              <a:off x="1332000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8" name="Forme libre 208"/>
            <p:cNvSpPr/>
            <p:nvPr/>
          </p:nvSpPr>
          <p:spPr>
            <a:xfrm rot="5400000">
              <a:off x="1355256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9" name="Forme libre 209"/>
            <p:cNvSpPr/>
            <p:nvPr/>
          </p:nvSpPr>
          <p:spPr>
            <a:xfrm rot="5400000">
              <a:off x="1358496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0" name="Forme libre 210"/>
            <p:cNvSpPr/>
            <p:nvPr/>
          </p:nvSpPr>
          <p:spPr>
            <a:xfrm rot="5400000">
              <a:off x="13817520" y="-36144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1" name="Forme libre 211"/>
            <p:cNvSpPr/>
            <p:nvPr/>
          </p:nvSpPr>
          <p:spPr>
            <a:xfrm rot="5400000">
              <a:off x="13849920" y="-3877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2" name="Forme libre 212"/>
            <p:cNvSpPr/>
            <p:nvPr/>
          </p:nvSpPr>
          <p:spPr>
            <a:xfrm rot="5400000">
              <a:off x="11433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3" name="Forme libre 213"/>
            <p:cNvSpPr/>
            <p:nvPr/>
          </p:nvSpPr>
          <p:spPr>
            <a:xfrm rot="5400000">
              <a:off x="11466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4" name="Forme libre 214"/>
            <p:cNvSpPr/>
            <p:nvPr/>
          </p:nvSpPr>
          <p:spPr>
            <a:xfrm rot="5400000">
              <a:off x="11698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5" name="Forme libre 215"/>
            <p:cNvSpPr/>
            <p:nvPr/>
          </p:nvSpPr>
          <p:spPr>
            <a:xfrm rot="5400000">
              <a:off x="11730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6" name="Forme libre 216"/>
            <p:cNvSpPr/>
            <p:nvPr/>
          </p:nvSpPr>
          <p:spPr>
            <a:xfrm rot="5400000">
              <a:off x="11963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7" name="Forme libre 217"/>
            <p:cNvSpPr/>
            <p:nvPr/>
          </p:nvSpPr>
          <p:spPr>
            <a:xfrm rot="5400000">
              <a:off x="11995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8" name="Forme libre 218"/>
            <p:cNvSpPr/>
            <p:nvPr/>
          </p:nvSpPr>
          <p:spPr>
            <a:xfrm rot="5400000">
              <a:off x="122281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9" name="Forme libre 219"/>
            <p:cNvSpPr/>
            <p:nvPr/>
          </p:nvSpPr>
          <p:spPr>
            <a:xfrm rot="5400000">
              <a:off x="122608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0" name="Forme libre 220"/>
            <p:cNvSpPr/>
            <p:nvPr/>
          </p:nvSpPr>
          <p:spPr>
            <a:xfrm rot="5400000">
              <a:off x="1249308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1" name="Forme libre 221"/>
            <p:cNvSpPr/>
            <p:nvPr/>
          </p:nvSpPr>
          <p:spPr>
            <a:xfrm rot="5400000">
              <a:off x="1252548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2" name="Forme libre 222"/>
            <p:cNvSpPr/>
            <p:nvPr/>
          </p:nvSpPr>
          <p:spPr>
            <a:xfrm rot="5400000">
              <a:off x="1275804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3" name="Forme libre 223"/>
            <p:cNvSpPr/>
            <p:nvPr/>
          </p:nvSpPr>
          <p:spPr>
            <a:xfrm rot="5400000">
              <a:off x="1279044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4" name="Forme libre 224"/>
            <p:cNvSpPr/>
            <p:nvPr/>
          </p:nvSpPr>
          <p:spPr>
            <a:xfrm rot="5400000">
              <a:off x="130230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5" name="Forme libre 225"/>
            <p:cNvSpPr/>
            <p:nvPr/>
          </p:nvSpPr>
          <p:spPr>
            <a:xfrm rot="5400000">
              <a:off x="130554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6" name="Forme libre 226"/>
            <p:cNvSpPr/>
            <p:nvPr/>
          </p:nvSpPr>
          <p:spPr>
            <a:xfrm rot="5400000">
              <a:off x="1328760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7" name="Forme libre 227"/>
            <p:cNvSpPr/>
            <p:nvPr/>
          </p:nvSpPr>
          <p:spPr>
            <a:xfrm rot="5400000">
              <a:off x="1332000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8" name="Forme libre 228"/>
            <p:cNvSpPr/>
            <p:nvPr/>
          </p:nvSpPr>
          <p:spPr>
            <a:xfrm rot="5400000">
              <a:off x="1355256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9" name="Forme libre 229"/>
            <p:cNvSpPr/>
            <p:nvPr/>
          </p:nvSpPr>
          <p:spPr>
            <a:xfrm rot="5400000">
              <a:off x="1358496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0" name="Forme libre 230"/>
            <p:cNvSpPr/>
            <p:nvPr/>
          </p:nvSpPr>
          <p:spPr>
            <a:xfrm rot="5400000">
              <a:off x="13817520" y="-9612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1" name="Forme libre 231"/>
            <p:cNvSpPr/>
            <p:nvPr/>
          </p:nvSpPr>
          <p:spPr>
            <a:xfrm rot="5400000">
              <a:off x="13849920" y="-12240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2" name="Forme libre 232"/>
            <p:cNvSpPr/>
            <p:nvPr/>
          </p:nvSpPr>
          <p:spPr>
            <a:xfrm rot="5400000">
              <a:off x="11433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3" name="Forme libre 233"/>
            <p:cNvSpPr/>
            <p:nvPr/>
          </p:nvSpPr>
          <p:spPr>
            <a:xfrm rot="5400000">
              <a:off x="11466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4" name="Forme libre 234"/>
            <p:cNvSpPr/>
            <p:nvPr/>
          </p:nvSpPr>
          <p:spPr>
            <a:xfrm rot="5400000">
              <a:off x="11698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5" name="Forme libre 235"/>
            <p:cNvSpPr/>
            <p:nvPr/>
          </p:nvSpPr>
          <p:spPr>
            <a:xfrm rot="5400000">
              <a:off x="11730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6" name="Forme libre 236"/>
            <p:cNvSpPr/>
            <p:nvPr/>
          </p:nvSpPr>
          <p:spPr>
            <a:xfrm rot="5400000">
              <a:off x="11963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7" name="Forme libre 237"/>
            <p:cNvSpPr/>
            <p:nvPr/>
          </p:nvSpPr>
          <p:spPr>
            <a:xfrm rot="5400000">
              <a:off x="11995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8" name="Forme libre 238"/>
            <p:cNvSpPr/>
            <p:nvPr/>
          </p:nvSpPr>
          <p:spPr>
            <a:xfrm rot="5400000">
              <a:off x="122281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9" name="Forme libre 239"/>
            <p:cNvSpPr/>
            <p:nvPr/>
          </p:nvSpPr>
          <p:spPr>
            <a:xfrm rot="5400000">
              <a:off x="122608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0" name="Forme libre 240"/>
            <p:cNvSpPr/>
            <p:nvPr/>
          </p:nvSpPr>
          <p:spPr>
            <a:xfrm rot="5400000">
              <a:off x="1249308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1" name="Forme libre 241"/>
            <p:cNvSpPr/>
            <p:nvPr/>
          </p:nvSpPr>
          <p:spPr>
            <a:xfrm rot="5400000">
              <a:off x="1252548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2" name="Forme libre 242"/>
            <p:cNvSpPr/>
            <p:nvPr/>
          </p:nvSpPr>
          <p:spPr>
            <a:xfrm rot="5400000">
              <a:off x="1275804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3" name="Forme libre 243"/>
            <p:cNvSpPr/>
            <p:nvPr/>
          </p:nvSpPr>
          <p:spPr>
            <a:xfrm rot="5400000">
              <a:off x="1279044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4" name="Forme libre 244"/>
            <p:cNvSpPr/>
            <p:nvPr/>
          </p:nvSpPr>
          <p:spPr>
            <a:xfrm rot="5400000">
              <a:off x="130230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5" name="Forme libre 245"/>
            <p:cNvSpPr/>
            <p:nvPr/>
          </p:nvSpPr>
          <p:spPr>
            <a:xfrm rot="5400000">
              <a:off x="130554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6" name="Forme libre 246"/>
            <p:cNvSpPr/>
            <p:nvPr/>
          </p:nvSpPr>
          <p:spPr>
            <a:xfrm rot="5400000">
              <a:off x="1328760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7" name="Forme libre 247"/>
            <p:cNvSpPr/>
            <p:nvPr/>
          </p:nvSpPr>
          <p:spPr>
            <a:xfrm rot="5400000">
              <a:off x="1332000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8" name="Forme libre 248"/>
            <p:cNvSpPr/>
            <p:nvPr/>
          </p:nvSpPr>
          <p:spPr>
            <a:xfrm rot="5400000">
              <a:off x="1355256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9" name="Forme libre 249"/>
            <p:cNvSpPr/>
            <p:nvPr/>
          </p:nvSpPr>
          <p:spPr>
            <a:xfrm rot="5400000">
              <a:off x="1358496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0" name="Forme libre 250"/>
            <p:cNvSpPr/>
            <p:nvPr/>
          </p:nvSpPr>
          <p:spPr>
            <a:xfrm rot="5400000">
              <a:off x="13817520" y="169200"/>
              <a:ext cx="61920" cy="288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1" name="Forme libre 251"/>
            <p:cNvSpPr/>
            <p:nvPr/>
          </p:nvSpPr>
          <p:spPr>
            <a:xfrm rot="5400000">
              <a:off x="13849920" y="14292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2" name="Forme libre 252"/>
            <p:cNvSpPr/>
            <p:nvPr/>
          </p:nvSpPr>
          <p:spPr>
            <a:xfrm rot="5400000">
              <a:off x="11433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3" name="Forme libre 253"/>
            <p:cNvSpPr/>
            <p:nvPr/>
          </p:nvSpPr>
          <p:spPr>
            <a:xfrm rot="5400000">
              <a:off x="11466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4" name="Forme libre 254"/>
            <p:cNvSpPr/>
            <p:nvPr/>
          </p:nvSpPr>
          <p:spPr>
            <a:xfrm rot="5400000">
              <a:off x="11698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5" name="Forme libre 255"/>
            <p:cNvSpPr/>
            <p:nvPr/>
          </p:nvSpPr>
          <p:spPr>
            <a:xfrm rot="5400000">
              <a:off x="11730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6" name="Forme libre 256"/>
            <p:cNvSpPr/>
            <p:nvPr/>
          </p:nvSpPr>
          <p:spPr>
            <a:xfrm rot="5400000">
              <a:off x="11963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7" name="Forme libre 257"/>
            <p:cNvSpPr/>
            <p:nvPr/>
          </p:nvSpPr>
          <p:spPr>
            <a:xfrm rot="5400000">
              <a:off x="11995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8" name="Forme libre 258"/>
            <p:cNvSpPr/>
            <p:nvPr/>
          </p:nvSpPr>
          <p:spPr>
            <a:xfrm rot="5400000">
              <a:off x="122281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9" name="Forme libre 259"/>
            <p:cNvSpPr/>
            <p:nvPr/>
          </p:nvSpPr>
          <p:spPr>
            <a:xfrm rot="5400000">
              <a:off x="122608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0" name="Forme libre 260"/>
            <p:cNvSpPr/>
            <p:nvPr/>
          </p:nvSpPr>
          <p:spPr>
            <a:xfrm rot="5400000">
              <a:off x="1249308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1" name="Forme libre 261"/>
            <p:cNvSpPr/>
            <p:nvPr/>
          </p:nvSpPr>
          <p:spPr>
            <a:xfrm rot="5400000">
              <a:off x="1252548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2" name="Forme libre 262"/>
            <p:cNvSpPr/>
            <p:nvPr/>
          </p:nvSpPr>
          <p:spPr>
            <a:xfrm rot="5400000">
              <a:off x="1275804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3" name="Forme libre 263"/>
            <p:cNvSpPr/>
            <p:nvPr/>
          </p:nvSpPr>
          <p:spPr>
            <a:xfrm rot="5400000">
              <a:off x="1279044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4" name="Forme libre 264"/>
            <p:cNvSpPr/>
            <p:nvPr/>
          </p:nvSpPr>
          <p:spPr>
            <a:xfrm rot="5400000">
              <a:off x="130230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5" name="Forme libre 265"/>
            <p:cNvSpPr/>
            <p:nvPr/>
          </p:nvSpPr>
          <p:spPr>
            <a:xfrm rot="5400000">
              <a:off x="130554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6" name="Forme libre 266"/>
            <p:cNvSpPr/>
            <p:nvPr/>
          </p:nvSpPr>
          <p:spPr>
            <a:xfrm rot="5400000">
              <a:off x="1328760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7" name="Forme libre 267"/>
            <p:cNvSpPr/>
            <p:nvPr/>
          </p:nvSpPr>
          <p:spPr>
            <a:xfrm rot="5400000">
              <a:off x="1332000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8" name="Forme libre 268"/>
            <p:cNvSpPr/>
            <p:nvPr/>
          </p:nvSpPr>
          <p:spPr>
            <a:xfrm rot="5400000">
              <a:off x="1355256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9" name="Forme libre 269"/>
            <p:cNvSpPr/>
            <p:nvPr/>
          </p:nvSpPr>
          <p:spPr>
            <a:xfrm rot="5400000">
              <a:off x="1358496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0" name="Forme libre 270"/>
            <p:cNvSpPr/>
            <p:nvPr/>
          </p:nvSpPr>
          <p:spPr>
            <a:xfrm rot="5400000">
              <a:off x="13817520" y="43416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1" name="Forme libre 271"/>
            <p:cNvSpPr/>
            <p:nvPr/>
          </p:nvSpPr>
          <p:spPr>
            <a:xfrm rot="5400000">
              <a:off x="13849920" y="40824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2" name="Forme libre 272"/>
            <p:cNvSpPr/>
            <p:nvPr/>
          </p:nvSpPr>
          <p:spPr>
            <a:xfrm rot="5400000">
              <a:off x="11433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3" name="Forme libre 273"/>
            <p:cNvSpPr/>
            <p:nvPr/>
          </p:nvSpPr>
          <p:spPr>
            <a:xfrm rot="5400000">
              <a:off x="11466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4" name="Forme libre 274"/>
            <p:cNvSpPr/>
            <p:nvPr/>
          </p:nvSpPr>
          <p:spPr>
            <a:xfrm rot="5400000">
              <a:off x="11698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5" name="Forme libre 275"/>
            <p:cNvSpPr/>
            <p:nvPr/>
          </p:nvSpPr>
          <p:spPr>
            <a:xfrm rot="5400000">
              <a:off x="11730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6" name="Forme libre 276"/>
            <p:cNvSpPr/>
            <p:nvPr/>
          </p:nvSpPr>
          <p:spPr>
            <a:xfrm rot="5400000">
              <a:off x="11963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7" name="Forme libre 277"/>
            <p:cNvSpPr/>
            <p:nvPr/>
          </p:nvSpPr>
          <p:spPr>
            <a:xfrm rot="5400000">
              <a:off x="11995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8" name="Forme libre 278"/>
            <p:cNvSpPr/>
            <p:nvPr/>
          </p:nvSpPr>
          <p:spPr>
            <a:xfrm rot="5400000">
              <a:off x="122281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9" name="Forme libre 279"/>
            <p:cNvSpPr/>
            <p:nvPr/>
          </p:nvSpPr>
          <p:spPr>
            <a:xfrm rot="5400000">
              <a:off x="122608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0" name="Forme libre 280"/>
            <p:cNvSpPr/>
            <p:nvPr/>
          </p:nvSpPr>
          <p:spPr>
            <a:xfrm rot="5400000">
              <a:off x="1249308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1" name="Forme libre 281"/>
            <p:cNvSpPr/>
            <p:nvPr/>
          </p:nvSpPr>
          <p:spPr>
            <a:xfrm rot="5400000">
              <a:off x="1252548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2" name="Forme libre 282"/>
            <p:cNvSpPr/>
            <p:nvPr/>
          </p:nvSpPr>
          <p:spPr>
            <a:xfrm rot="5400000">
              <a:off x="1275804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3" name="Forme libre 283"/>
            <p:cNvSpPr/>
            <p:nvPr/>
          </p:nvSpPr>
          <p:spPr>
            <a:xfrm rot="5400000">
              <a:off x="1279044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4" name="Forme libre 284"/>
            <p:cNvSpPr/>
            <p:nvPr/>
          </p:nvSpPr>
          <p:spPr>
            <a:xfrm rot="5400000">
              <a:off x="130230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5" name="Forme libre 285"/>
            <p:cNvSpPr/>
            <p:nvPr/>
          </p:nvSpPr>
          <p:spPr>
            <a:xfrm rot="5400000">
              <a:off x="130554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6" name="Forme libre 286"/>
            <p:cNvSpPr/>
            <p:nvPr/>
          </p:nvSpPr>
          <p:spPr>
            <a:xfrm rot="5400000">
              <a:off x="1328760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7" name="Forme libre 287"/>
            <p:cNvSpPr/>
            <p:nvPr/>
          </p:nvSpPr>
          <p:spPr>
            <a:xfrm rot="5400000">
              <a:off x="1332000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8" name="Forme libre 288"/>
            <p:cNvSpPr/>
            <p:nvPr/>
          </p:nvSpPr>
          <p:spPr>
            <a:xfrm rot="5400000">
              <a:off x="1355256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9" name="Forme libre 289"/>
            <p:cNvSpPr/>
            <p:nvPr/>
          </p:nvSpPr>
          <p:spPr>
            <a:xfrm rot="5400000">
              <a:off x="1358496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0" name="Forme libre 290"/>
            <p:cNvSpPr/>
            <p:nvPr/>
          </p:nvSpPr>
          <p:spPr>
            <a:xfrm rot="5400000">
              <a:off x="13817520" y="699840"/>
              <a:ext cx="61560" cy="288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1" name="Forme libre 291"/>
            <p:cNvSpPr/>
            <p:nvPr/>
          </p:nvSpPr>
          <p:spPr>
            <a:xfrm rot="5400000">
              <a:off x="13849920" y="673560"/>
              <a:ext cx="2880" cy="6156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72" name="PlaceHolder 1"/>
          <p:cNvSpPr>
            <a:spLocks noGrp="1"/>
          </p:cNvSpPr>
          <p:nvPr>
            <p:ph type="ftr" idx="21"/>
          </p:nvPr>
        </p:nvSpPr>
        <p:spPr>
          <a:xfrm>
            <a:off x="4038480" y="6607440"/>
            <a:ext cx="41115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1973" name="PlaceHolder 2"/>
          <p:cNvSpPr>
            <a:spLocks noGrp="1"/>
          </p:cNvSpPr>
          <p:nvPr>
            <p:ph type="sldNum" idx="22"/>
          </p:nvPr>
        </p:nvSpPr>
        <p:spPr>
          <a:xfrm>
            <a:off x="9335880" y="661356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8804F6F1-D448-4DAE-8CE9-C7C0EB054D4D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1974" name="PlaceHolder 3"/>
          <p:cNvSpPr>
            <a:spLocks noGrp="1"/>
          </p:cNvSpPr>
          <p:nvPr>
            <p:ph type="dt" idx="23"/>
          </p:nvPr>
        </p:nvSpPr>
        <p:spPr>
          <a:xfrm>
            <a:off x="143280" y="6619680"/>
            <a:ext cx="2739960" cy="24372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97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97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3" name="Groupe 11"/>
          <p:cNvGrpSpPr/>
          <p:nvPr/>
        </p:nvGrpSpPr>
        <p:grpSpPr>
          <a:xfrm>
            <a:off x="11436480" y="-2779200"/>
            <a:ext cx="2445840" cy="3511800"/>
            <a:chOff x="11436480" y="-2779200"/>
            <a:chExt cx="2445840" cy="3511800"/>
          </a:xfrm>
        </p:grpSpPr>
        <p:sp>
          <p:nvSpPr>
            <p:cNvPr id="2014" name="Forme libre 12"/>
            <p:cNvSpPr/>
            <p:nvPr/>
          </p:nvSpPr>
          <p:spPr>
            <a:xfrm rot="5400000">
              <a:off x="1143324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5" name="Forme libre 13"/>
            <p:cNvSpPr/>
            <p:nvPr/>
          </p:nvSpPr>
          <p:spPr>
            <a:xfrm rot="5400000">
              <a:off x="1146564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6" name="Forme libre 14"/>
            <p:cNvSpPr/>
            <p:nvPr/>
          </p:nvSpPr>
          <p:spPr>
            <a:xfrm rot="5400000">
              <a:off x="1169820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7" name="Forme libre 15"/>
            <p:cNvSpPr/>
            <p:nvPr/>
          </p:nvSpPr>
          <p:spPr>
            <a:xfrm rot="5400000">
              <a:off x="1173060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8" name="Forme libre 16"/>
            <p:cNvSpPr/>
            <p:nvPr/>
          </p:nvSpPr>
          <p:spPr>
            <a:xfrm rot="5400000">
              <a:off x="1196316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19" name="Forme libre 17"/>
            <p:cNvSpPr/>
            <p:nvPr/>
          </p:nvSpPr>
          <p:spPr>
            <a:xfrm rot="5400000">
              <a:off x="1199556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0" name="Forme libre 18"/>
            <p:cNvSpPr/>
            <p:nvPr/>
          </p:nvSpPr>
          <p:spPr>
            <a:xfrm rot="5400000">
              <a:off x="1222776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1" name="Forme libre 19"/>
            <p:cNvSpPr/>
            <p:nvPr/>
          </p:nvSpPr>
          <p:spPr>
            <a:xfrm rot="5400000">
              <a:off x="1226052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2" name="Forme libre 20"/>
            <p:cNvSpPr/>
            <p:nvPr/>
          </p:nvSpPr>
          <p:spPr>
            <a:xfrm rot="5400000">
              <a:off x="1249272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3" name="Forme libre 21"/>
            <p:cNvSpPr/>
            <p:nvPr/>
          </p:nvSpPr>
          <p:spPr>
            <a:xfrm rot="5400000">
              <a:off x="1252512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4" name="Forme libre 22"/>
            <p:cNvSpPr/>
            <p:nvPr/>
          </p:nvSpPr>
          <p:spPr>
            <a:xfrm rot="5400000">
              <a:off x="1275768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5" name="Forme libre 23"/>
            <p:cNvSpPr/>
            <p:nvPr/>
          </p:nvSpPr>
          <p:spPr>
            <a:xfrm rot="5400000">
              <a:off x="1279008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6" name="Forme libre 24"/>
            <p:cNvSpPr/>
            <p:nvPr/>
          </p:nvSpPr>
          <p:spPr>
            <a:xfrm rot="5400000">
              <a:off x="1302264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7" name="Forme libre 25"/>
            <p:cNvSpPr/>
            <p:nvPr/>
          </p:nvSpPr>
          <p:spPr>
            <a:xfrm rot="5400000">
              <a:off x="1305504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8" name="Forme libre 26"/>
            <p:cNvSpPr/>
            <p:nvPr/>
          </p:nvSpPr>
          <p:spPr>
            <a:xfrm rot="5400000">
              <a:off x="1328724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29" name="Forme libre 27"/>
            <p:cNvSpPr/>
            <p:nvPr/>
          </p:nvSpPr>
          <p:spPr>
            <a:xfrm rot="5400000">
              <a:off x="1331964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0" name="Forme libre 28"/>
            <p:cNvSpPr/>
            <p:nvPr/>
          </p:nvSpPr>
          <p:spPr>
            <a:xfrm rot="5400000">
              <a:off x="1355220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1" name="Forme libre 29"/>
            <p:cNvSpPr/>
            <p:nvPr/>
          </p:nvSpPr>
          <p:spPr>
            <a:xfrm rot="5400000">
              <a:off x="1358460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2" name="Forme libre 30"/>
            <p:cNvSpPr/>
            <p:nvPr/>
          </p:nvSpPr>
          <p:spPr>
            <a:xfrm rot="5400000">
              <a:off x="13817160" y="-27496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3" name="Forme libre 31"/>
            <p:cNvSpPr/>
            <p:nvPr/>
          </p:nvSpPr>
          <p:spPr>
            <a:xfrm rot="5400000">
              <a:off x="13849560" y="-27759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4" name="Forme libre 32"/>
            <p:cNvSpPr/>
            <p:nvPr/>
          </p:nvSpPr>
          <p:spPr>
            <a:xfrm rot="5400000">
              <a:off x="1143324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5" name="Forme libre 33"/>
            <p:cNvSpPr/>
            <p:nvPr/>
          </p:nvSpPr>
          <p:spPr>
            <a:xfrm rot="5400000">
              <a:off x="1146564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6" name="Forme libre 34"/>
            <p:cNvSpPr/>
            <p:nvPr/>
          </p:nvSpPr>
          <p:spPr>
            <a:xfrm rot="5400000">
              <a:off x="1169820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7" name="Forme libre 35"/>
            <p:cNvSpPr/>
            <p:nvPr/>
          </p:nvSpPr>
          <p:spPr>
            <a:xfrm rot="5400000">
              <a:off x="1173060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8" name="Forme libre 36"/>
            <p:cNvSpPr/>
            <p:nvPr/>
          </p:nvSpPr>
          <p:spPr>
            <a:xfrm rot="5400000">
              <a:off x="1196316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39" name="Forme libre 37"/>
            <p:cNvSpPr/>
            <p:nvPr/>
          </p:nvSpPr>
          <p:spPr>
            <a:xfrm rot="5400000">
              <a:off x="1199556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0" name="Forme libre 38"/>
            <p:cNvSpPr/>
            <p:nvPr/>
          </p:nvSpPr>
          <p:spPr>
            <a:xfrm rot="5400000">
              <a:off x="1222776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1" name="Forme libre 39"/>
            <p:cNvSpPr/>
            <p:nvPr/>
          </p:nvSpPr>
          <p:spPr>
            <a:xfrm rot="5400000">
              <a:off x="1226052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2" name="Forme libre 40"/>
            <p:cNvSpPr/>
            <p:nvPr/>
          </p:nvSpPr>
          <p:spPr>
            <a:xfrm rot="5400000">
              <a:off x="1249272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3" name="Forme libre 41"/>
            <p:cNvSpPr/>
            <p:nvPr/>
          </p:nvSpPr>
          <p:spPr>
            <a:xfrm rot="5400000">
              <a:off x="1252512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4" name="Forme libre 42"/>
            <p:cNvSpPr/>
            <p:nvPr/>
          </p:nvSpPr>
          <p:spPr>
            <a:xfrm rot="5400000">
              <a:off x="1275768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5" name="Forme libre 43"/>
            <p:cNvSpPr/>
            <p:nvPr/>
          </p:nvSpPr>
          <p:spPr>
            <a:xfrm rot="5400000">
              <a:off x="1279008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6" name="Forme libre 44"/>
            <p:cNvSpPr/>
            <p:nvPr/>
          </p:nvSpPr>
          <p:spPr>
            <a:xfrm rot="5400000">
              <a:off x="1302264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7" name="Forme libre 45"/>
            <p:cNvSpPr/>
            <p:nvPr/>
          </p:nvSpPr>
          <p:spPr>
            <a:xfrm rot="5400000">
              <a:off x="1305504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8" name="Forme libre 46"/>
            <p:cNvSpPr/>
            <p:nvPr/>
          </p:nvSpPr>
          <p:spPr>
            <a:xfrm rot="5400000">
              <a:off x="1328724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49" name="Forme libre 47"/>
            <p:cNvSpPr/>
            <p:nvPr/>
          </p:nvSpPr>
          <p:spPr>
            <a:xfrm rot="5400000">
              <a:off x="1331964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0" name="Forme libre 48"/>
            <p:cNvSpPr/>
            <p:nvPr/>
          </p:nvSpPr>
          <p:spPr>
            <a:xfrm rot="5400000">
              <a:off x="1355220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1" name="Forme libre 49"/>
            <p:cNvSpPr/>
            <p:nvPr/>
          </p:nvSpPr>
          <p:spPr>
            <a:xfrm rot="5400000">
              <a:off x="1358460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2" name="Forme libre 50"/>
            <p:cNvSpPr/>
            <p:nvPr/>
          </p:nvSpPr>
          <p:spPr>
            <a:xfrm rot="5400000">
              <a:off x="13817160" y="-24843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3" name="Forme libre 51"/>
            <p:cNvSpPr/>
            <p:nvPr/>
          </p:nvSpPr>
          <p:spPr>
            <a:xfrm rot="5400000">
              <a:off x="13849560" y="-25106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4" name="Forme libre 52"/>
            <p:cNvSpPr/>
            <p:nvPr/>
          </p:nvSpPr>
          <p:spPr>
            <a:xfrm rot="5400000">
              <a:off x="1143324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5" name="Forme libre 53"/>
            <p:cNvSpPr/>
            <p:nvPr/>
          </p:nvSpPr>
          <p:spPr>
            <a:xfrm rot="5400000">
              <a:off x="1146564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6" name="Forme libre 54"/>
            <p:cNvSpPr/>
            <p:nvPr/>
          </p:nvSpPr>
          <p:spPr>
            <a:xfrm rot="5400000">
              <a:off x="1169820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7" name="Forme libre 55"/>
            <p:cNvSpPr/>
            <p:nvPr/>
          </p:nvSpPr>
          <p:spPr>
            <a:xfrm rot="5400000">
              <a:off x="1173060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8" name="Forme libre 56"/>
            <p:cNvSpPr/>
            <p:nvPr/>
          </p:nvSpPr>
          <p:spPr>
            <a:xfrm rot="5400000">
              <a:off x="1196316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9" name="Forme libre 57"/>
            <p:cNvSpPr/>
            <p:nvPr/>
          </p:nvSpPr>
          <p:spPr>
            <a:xfrm rot="5400000">
              <a:off x="1199556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0" name="Forme libre 58"/>
            <p:cNvSpPr/>
            <p:nvPr/>
          </p:nvSpPr>
          <p:spPr>
            <a:xfrm rot="5400000">
              <a:off x="1222776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1" name="Forme libre 59"/>
            <p:cNvSpPr/>
            <p:nvPr/>
          </p:nvSpPr>
          <p:spPr>
            <a:xfrm rot="5400000">
              <a:off x="1226052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2" name="Forme libre 60"/>
            <p:cNvSpPr/>
            <p:nvPr/>
          </p:nvSpPr>
          <p:spPr>
            <a:xfrm rot="5400000">
              <a:off x="1249272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3" name="Forme libre 61"/>
            <p:cNvSpPr/>
            <p:nvPr/>
          </p:nvSpPr>
          <p:spPr>
            <a:xfrm rot="5400000">
              <a:off x="1252512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4" name="Forme libre 62"/>
            <p:cNvSpPr/>
            <p:nvPr/>
          </p:nvSpPr>
          <p:spPr>
            <a:xfrm rot="5400000">
              <a:off x="1275768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5" name="Forme libre 63"/>
            <p:cNvSpPr/>
            <p:nvPr/>
          </p:nvSpPr>
          <p:spPr>
            <a:xfrm rot="5400000">
              <a:off x="1279008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6" name="Forme libre 64"/>
            <p:cNvSpPr/>
            <p:nvPr/>
          </p:nvSpPr>
          <p:spPr>
            <a:xfrm rot="5400000">
              <a:off x="1302264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7" name="Forme libre 65"/>
            <p:cNvSpPr/>
            <p:nvPr/>
          </p:nvSpPr>
          <p:spPr>
            <a:xfrm rot="5400000">
              <a:off x="1305504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8" name="Forme libre 66"/>
            <p:cNvSpPr/>
            <p:nvPr/>
          </p:nvSpPr>
          <p:spPr>
            <a:xfrm rot="5400000">
              <a:off x="1328724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9" name="Forme libre 67"/>
            <p:cNvSpPr/>
            <p:nvPr/>
          </p:nvSpPr>
          <p:spPr>
            <a:xfrm rot="5400000">
              <a:off x="1331964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0" name="Forme libre 68"/>
            <p:cNvSpPr/>
            <p:nvPr/>
          </p:nvSpPr>
          <p:spPr>
            <a:xfrm rot="5400000">
              <a:off x="1355220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1" name="Forme libre 69"/>
            <p:cNvSpPr/>
            <p:nvPr/>
          </p:nvSpPr>
          <p:spPr>
            <a:xfrm rot="5400000">
              <a:off x="1358460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2" name="Forme libre 70"/>
            <p:cNvSpPr/>
            <p:nvPr/>
          </p:nvSpPr>
          <p:spPr>
            <a:xfrm rot="5400000">
              <a:off x="13817160" y="-22190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3" name="Forme libre 71"/>
            <p:cNvSpPr/>
            <p:nvPr/>
          </p:nvSpPr>
          <p:spPr>
            <a:xfrm rot="5400000">
              <a:off x="13849560" y="-2245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4" name="Forme libre 72"/>
            <p:cNvSpPr/>
            <p:nvPr/>
          </p:nvSpPr>
          <p:spPr>
            <a:xfrm rot="5400000">
              <a:off x="1143324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5" name="Forme libre 73"/>
            <p:cNvSpPr/>
            <p:nvPr/>
          </p:nvSpPr>
          <p:spPr>
            <a:xfrm rot="5400000">
              <a:off x="1146564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6" name="Forme libre 74"/>
            <p:cNvSpPr/>
            <p:nvPr/>
          </p:nvSpPr>
          <p:spPr>
            <a:xfrm rot="5400000">
              <a:off x="1169820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7" name="Forme libre 75"/>
            <p:cNvSpPr/>
            <p:nvPr/>
          </p:nvSpPr>
          <p:spPr>
            <a:xfrm rot="5400000">
              <a:off x="1173060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8" name="Forme libre 76"/>
            <p:cNvSpPr/>
            <p:nvPr/>
          </p:nvSpPr>
          <p:spPr>
            <a:xfrm rot="5400000">
              <a:off x="1196316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9" name="Forme libre 77"/>
            <p:cNvSpPr/>
            <p:nvPr/>
          </p:nvSpPr>
          <p:spPr>
            <a:xfrm rot="5400000">
              <a:off x="1199556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0" name="Forme libre 78"/>
            <p:cNvSpPr/>
            <p:nvPr/>
          </p:nvSpPr>
          <p:spPr>
            <a:xfrm rot="5400000">
              <a:off x="1222776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1" name="Forme libre 79"/>
            <p:cNvSpPr/>
            <p:nvPr/>
          </p:nvSpPr>
          <p:spPr>
            <a:xfrm rot="5400000">
              <a:off x="1226052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2" name="Forme libre 80"/>
            <p:cNvSpPr/>
            <p:nvPr/>
          </p:nvSpPr>
          <p:spPr>
            <a:xfrm rot="5400000">
              <a:off x="1249272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3" name="Forme libre 81"/>
            <p:cNvSpPr/>
            <p:nvPr/>
          </p:nvSpPr>
          <p:spPr>
            <a:xfrm rot="5400000">
              <a:off x="1252512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4" name="Forme libre 82"/>
            <p:cNvSpPr/>
            <p:nvPr/>
          </p:nvSpPr>
          <p:spPr>
            <a:xfrm rot="5400000">
              <a:off x="1275768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5" name="Forme libre 83"/>
            <p:cNvSpPr/>
            <p:nvPr/>
          </p:nvSpPr>
          <p:spPr>
            <a:xfrm rot="5400000">
              <a:off x="1279008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6" name="Forme libre 84"/>
            <p:cNvSpPr/>
            <p:nvPr/>
          </p:nvSpPr>
          <p:spPr>
            <a:xfrm rot="5400000">
              <a:off x="1302264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7" name="Forme libre 85"/>
            <p:cNvSpPr/>
            <p:nvPr/>
          </p:nvSpPr>
          <p:spPr>
            <a:xfrm rot="5400000">
              <a:off x="1305504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8" name="Forme libre 86"/>
            <p:cNvSpPr/>
            <p:nvPr/>
          </p:nvSpPr>
          <p:spPr>
            <a:xfrm rot="5400000">
              <a:off x="1328724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9" name="Forme libre 87"/>
            <p:cNvSpPr/>
            <p:nvPr/>
          </p:nvSpPr>
          <p:spPr>
            <a:xfrm rot="5400000">
              <a:off x="1331964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0" name="Forme libre 88"/>
            <p:cNvSpPr/>
            <p:nvPr/>
          </p:nvSpPr>
          <p:spPr>
            <a:xfrm rot="5400000">
              <a:off x="1355220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1" name="Forme libre 89"/>
            <p:cNvSpPr/>
            <p:nvPr/>
          </p:nvSpPr>
          <p:spPr>
            <a:xfrm rot="5400000">
              <a:off x="1358460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2" name="Forme libre 90"/>
            <p:cNvSpPr/>
            <p:nvPr/>
          </p:nvSpPr>
          <p:spPr>
            <a:xfrm rot="5400000">
              <a:off x="13817160" y="-19537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3" name="Forme libre 91"/>
            <p:cNvSpPr/>
            <p:nvPr/>
          </p:nvSpPr>
          <p:spPr>
            <a:xfrm rot="5400000">
              <a:off x="13849560" y="-1980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4" name="Forme libre 92"/>
            <p:cNvSpPr/>
            <p:nvPr/>
          </p:nvSpPr>
          <p:spPr>
            <a:xfrm rot="5400000">
              <a:off x="1143324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5" name="Forme libre 93"/>
            <p:cNvSpPr/>
            <p:nvPr/>
          </p:nvSpPr>
          <p:spPr>
            <a:xfrm rot="5400000">
              <a:off x="1146564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6" name="Forme libre 94"/>
            <p:cNvSpPr/>
            <p:nvPr/>
          </p:nvSpPr>
          <p:spPr>
            <a:xfrm rot="5400000">
              <a:off x="1169820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7" name="Forme libre 95"/>
            <p:cNvSpPr/>
            <p:nvPr/>
          </p:nvSpPr>
          <p:spPr>
            <a:xfrm rot="5400000">
              <a:off x="1173060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8" name="Forme libre 96"/>
            <p:cNvSpPr/>
            <p:nvPr/>
          </p:nvSpPr>
          <p:spPr>
            <a:xfrm rot="5400000">
              <a:off x="1196316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9" name="Forme libre 97"/>
            <p:cNvSpPr/>
            <p:nvPr/>
          </p:nvSpPr>
          <p:spPr>
            <a:xfrm rot="5400000">
              <a:off x="1199556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0" name="Forme libre 98"/>
            <p:cNvSpPr/>
            <p:nvPr/>
          </p:nvSpPr>
          <p:spPr>
            <a:xfrm rot="5400000">
              <a:off x="1222776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1" name="Forme libre 99"/>
            <p:cNvSpPr/>
            <p:nvPr/>
          </p:nvSpPr>
          <p:spPr>
            <a:xfrm rot="5400000">
              <a:off x="1226052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2" name="Forme libre 100"/>
            <p:cNvSpPr/>
            <p:nvPr/>
          </p:nvSpPr>
          <p:spPr>
            <a:xfrm rot="5400000">
              <a:off x="1249272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3" name="Forme libre 101"/>
            <p:cNvSpPr/>
            <p:nvPr/>
          </p:nvSpPr>
          <p:spPr>
            <a:xfrm rot="5400000">
              <a:off x="1252512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4" name="Forme libre 102"/>
            <p:cNvSpPr/>
            <p:nvPr/>
          </p:nvSpPr>
          <p:spPr>
            <a:xfrm rot="5400000">
              <a:off x="1275768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5" name="Forme libre 103"/>
            <p:cNvSpPr/>
            <p:nvPr/>
          </p:nvSpPr>
          <p:spPr>
            <a:xfrm rot="5400000">
              <a:off x="1279008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6" name="Forme libre 104"/>
            <p:cNvSpPr/>
            <p:nvPr/>
          </p:nvSpPr>
          <p:spPr>
            <a:xfrm rot="5400000">
              <a:off x="1302264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7" name="Forme libre 105"/>
            <p:cNvSpPr/>
            <p:nvPr/>
          </p:nvSpPr>
          <p:spPr>
            <a:xfrm rot="5400000">
              <a:off x="1305504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8" name="Forme libre 106"/>
            <p:cNvSpPr/>
            <p:nvPr/>
          </p:nvSpPr>
          <p:spPr>
            <a:xfrm rot="5400000">
              <a:off x="1328724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9" name="Forme libre 107"/>
            <p:cNvSpPr/>
            <p:nvPr/>
          </p:nvSpPr>
          <p:spPr>
            <a:xfrm rot="5400000">
              <a:off x="1331964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0" name="Forme libre 108"/>
            <p:cNvSpPr/>
            <p:nvPr/>
          </p:nvSpPr>
          <p:spPr>
            <a:xfrm rot="5400000">
              <a:off x="1355220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1" name="Forme libre 109"/>
            <p:cNvSpPr/>
            <p:nvPr/>
          </p:nvSpPr>
          <p:spPr>
            <a:xfrm rot="5400000">
              <a:off x="1358460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2" name="Forme libre 110"/>
            <p:cNvSpPr/>
            <p:nvPr/>
          </p:nvSpPr>
          <p:spPr>
            <a:xfrm rot="5400000">
              <a:off x="13817160" y="-1688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3" name="Forme libre 111"/>
            <p:cNvSpPr/>
            <p:nvPr/>
          </p:nvSpPr>
          <p:spPr>
            <a:xfrm rot="5400000">
              <a:off x="13849560" y="-17143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4" name="Forme libre 112"/>
            <p:cNvSpPr/>
            <p:nvPr/>
          </p:nvSpPr>
          <p:spPr>
            <a:xfrm rot="5400000">
              <a:off x="1143324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5" name="Forme libre 113"/>
            <p:cNvSpPr/>
            <p:nvPr/>
          </p:nvSpPr>
          <p:spPr>
            <a:xfrm rot="5400000">
              <a:off x="1146564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6" name="Forme libre 114"/>
            <p:cNvSpPr/>
            <p:nvPr/>
          </p:nvSpPr>
          <p:spPr>
            <a:xfrm rot="5400000">
              <a:off x="1169820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7" name="Forme libre 115"/>
            <p:cNvSpPr/>
            <p:nvPr/>
          </p:nvSpPr>
          <p:spPr>
            <a:xfrm rot="5400000">
              <a:off x="1173060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8" name="Forme libre 116"/>
            <p:cNvSpPr/>
            <p:nvPr/>
          </p:nvSpPr>
          <p:spPr>
            <a:xfrm rot="5400000">
              <a:off x="1196316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9" name="Forme libre 117"/>
            <p:cNvSpPr/>
            <p:nvPr/>
          </p:nvSpPr>
          <p:spPr>
            <a:xfrm rot="5400000">
              <a:off x="1199556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0" name="Forme libre 118"/>
            <p:cNvSpPr/>
            <p:nvPr/>
          </p:nvSpPr>
          <p:spPr>
            <a:xfrm rot="5400000">
              <a:off x="1222776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1" name="Forme libre 119"/>
            <p:cNvSpPr/>
            <p:nvPr/>
          </p:nvSpPr>
          <p:spPr>
            <a:xfrm rot="5400000">
              <a:off x="1226052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2" name="Forme libre 120"/>
            <p:cNvSpPr/>
            <p:nvPr/>
          </p:nvSpPr>
          <p:spPr>
            <a:xfrm rot="5400000">
              <a:off x="1249272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3" name="Forme libre 121"/>
            <p:cNvSpPr/>
            <p:nvPr/>
          </p:nvSpPr>
          <p:spPr>
            <a:xfrm rot="5400000">
              <a:off x="1252512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4" name="Forme libre 122"/>
            <p:cNvSpPr/>
            <p:nvPr/>
          </p:nvSpPr>
          <p:spPr>
            <a:xfrm rot="5400000">
              <a:off x="1275768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5" name="Forme libre 123"/>
            <p:cNvSpPr/>
            <p:nvPr/>
          </p:nvSpPr>
          <p:spPr>
            <a:xfrm rot="5400000">
              <a:off x="1279008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6" name="Forme libre 124"/>
            <p:cNvSpPr/>
            <p:nvPr/>
          </p:nvSpPr>
          <p:spPr>
            <a:xfrm rot="5400000">
              <a:off x="1302264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7" name="Forme libre 125"/>
            <p:cNvSpPr/>
            <p:nvPr/>
          </p:nvSpPr>
          <p:spPr>
            <a:xfrm rot="5400000">
              <a:off x="1305504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8" name="Forme libre 126"/>
            <p:cNvSpPr/>
            <p:nvPr/>
          </p:nvSpPr>
          <p:spPr>
            <a:xfrm rot="5400000">
              <a:off x="1328724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9" name="Forme libre 127"/>
            <p:cNvSpPr/>
            <p:nvPr/>
          </p:nvSpPr>
          <p:spPr>
            <a:xfrm rot="5400000">
              <a:off x="1331964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0" name="Forme libre 128"/>
            <p:cNvSpPr/>
            <p:nvPr/>
          </p:nvSpPr>
          <p:spPr>
            <a:xfrm rot="5400000">
              <a:off x="1355220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1" name="Forme libre 129"/>
            <p:cNvSpPr/>
            <p:nvPr/>
          </p:nvSpPr>
          <p:spPr>
            <a:xfrm rot="5400000">
              <a:off x="1358460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2" name="Forme libre 130"/>
            <p:cNvSpPr/>
            <p:nvPr/>
          </p:nvSpPr>
          <p:spPr>
            <a:xfrm rot="5400000">
              <a:off x="13817160" y="-1423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3" name="Forme libre 131"/>
            <p:cNvSpPr/>
            <p:nvPr/>
          </p:nvSpPr>
          <p:spPr>
            <a:xfrm rot="5400000">
              <a:off x="13849560" y="-14490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4" name="Forme libre 132"/>
            <p:cNvSpPr/>
            <p:nvPr/>
          </p:nvSpPr>
          <p:spPr>
            <a:xfrm rot="5400000">
              <a:off x="1143324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5" name="Forme libre 133"/>
            <p:cNvSpPr/>
            <p:nvPr/>
          </p:nvSpPr>
          <p:spPr>
            <a:xfrm rot="5400000">
              <a:off x="1146564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6" name="Forme libre 134"/>
            <p:cNvSpPr/>
            <p:nvPr/>
          </p:nvSpPr>
          <p:spPr>
            <a:xfrm rot="5400000">
              <a:off x="1169820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7" name="Forme libre 135"/>
            <p:cNvSpPr/>
            <p:nvPr/>
          </p:nvSpPr>
          <p:spPr>
            <a:xfrm rot="5400000">
              <a:off x="1173060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8" name="Forme libre 136"/>
            <p:cNvSpPr/>
            <p:nvPr/>
          </p:nvSpPr>
          <p:spPr>
            <a:xfrm rot="5400000">
              <a:off x="1196316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9" name="Forme libre 137"/>
            <p:cNvSpPr/>
            <p:nvPr/>
          </p:nvSpPr>
          <p:spPr>
            <a:xfrm rot="5400000">
              <a:off x="1199556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0" name="Forme libre 138"/>
            <p:cNvSpPr/>
            <p:nvPr/>
          </p:nvSpPr>
          <p:spPr>
            <a:xfrm rot="5400000">
              <a:off x="1222776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1" name="Forme libre 139"/>
            <p:cNvSpPr/>
            <p:nvPr/>
          </p:nvSpPr>
          <p:spPr>
            <a:xfrm rot="5400000">
              <a:off x="1226052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2" name="Forme libre 140"/>
            <p:cNvSpPr/>
            <p:nvPr/>
          </p:nvSpPr>
          <p:spPr>
            <a:xfrm rot="5400000">
              <a:off x="1249272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3" name="Forme libre 141"/>
            <p:cNvSpPr/>
            <p:nvPr/>
          </p:nvSpPr>
          <p:spPr>
            <a:xfrm rot="5400000">
              <a:off x="1252512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4" name="Forme libre 142"/>
            <p:cNvSpPr/>
            <p:nvPr/>
          </p:nvSpPr>
          <p:spPr>
            <a:xfrm rot="5400000">
              <a:off x="1275768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5" name="Forme libre 143"/>
            <p:cNvSpPr/>
            <p:nvPr/>
          </p:nvSpPr>
          <p:spPr>
            <a:xfrm rot="5400000">
              <a:off x="1279008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6" name="Forme libre 144"/>
            <p:cNvSpPr/>
            <p:nvPr/>
          </p:nvSpPr>
          <p:spPr>
            <a:xfrm rot="5400000">
              <a:off x="1302264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7" name="Forme libre 145"/>
            <p:cNvSpPr/>
            <p:nvPr/>
          </p:nvSpPr>
          <p:spPr>
            <a:xfrm rot="5400000">
              <a:off x="1305504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8" name="Forme libre 146"/>
            <p:cNvSpPr/>
            <p:nvPr/>
          </p:nvSpPr>
          <p:spPr>
            <a:xfrm rot="5400000">
              <a:off x="1328724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9" name="Forme libre 147"/>
            <p:cNvSpPr/>
            <p:nvPr/>
          </p:nvSpPr>
          <p:spPr>
            <a:xfrm rot="5400000">
              <a:off x="1331964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0" name="Forme libre 148"/>
            <p:cNvSpPr/>
            <p:nvPr/>
          </p:nvSpPr>
          <p:spPr>
            <a:xfrm rot="5400000">
              <a:off x="1355220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1" name="Forme libre 149"/>
            <p:cNvSpPr/>
            <p:nvPr/>
          </p:nvSpPr>
          <p:spPr>
            <a:xfrm rot="5400000">
              <a:off x="1358460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2" name="Forme libre 150"/>
            <p:cNvSpPr/>
            <p:nvPr/>
          </p:nvSpPr>
          <p:spPr>
            <a:xfrm rot="5400000">
              <a:off x="13817160" y="-11574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3" name="Forme libre 151"/>
            <p:cNvSpPr/>
            <p:nvPr/>
          </p:nvSpPr>
          <p:spPr>
            <a:xfrm rot="5400000">
              <a:off x="13849560" y="-118368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4" name="Forme libre 152"/>
            <p:cNvSpPr/>
            <p:nvPr/>
          </p:nvSpPr>
          <p:spPr>
            <a:xfrm rot="5400000">
              <a:off x="1143324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5" name="Forme libre 153"/>
            <p:cNvSpPr/>
            <p:nvPr/>
          </p:nvSpPr>
          <p:spPr>
            <a:xfrm rot="5400000">
              <a:off x="1146564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6" name="Forme libre 154"/>
            <p:cNvSpPr/>
            <p:nvPr/>
          </p:nvSpPr>
          <p:spPr>
            <a:xfrm rot="5400000">
              <a:off x="1169820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7" name="Forme libre 155"/>
            <p:cNvSpPr/>
            <p:nvPr/>
          </p:nvSpPr>
          <p:spPr>
            <a:xfrm rot="5400000">
              <a:off x="1173060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8" name="Forme libre 156"/>
            <p:cNvSpPr/>
            <p:nvPr/>
          </p:nvSpPr>
          <p:spPr>
            <a:xfrm rot="5400000">
              <a:off x="1196316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9" name="Forme libre 157"/>
            <p:cNvSpPr/>
            <p:nvPr/>
          </p:nvSpPr>
          <p:spPr>
            <a:xfrm rot="5400000">
              <a:off x="1199556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0" name="Forme libre 158"/>
            <p:cNvSpPr/>
            <p:nvPr/>
          </p:nvSpPr>
          <p:spPr>
            <a:xfrm rot="5400000">
              <a:off x="1222776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1" name="Forme libre 159"/>
            <p:cNvSpPr/>
            <p:nvPr/>
          </p:nvSpPr>
          <p:spPr>
            <a:xfrm rot="5400000">
              <a:off x="1226052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2" name="Forme libre 160"/>
            <p:cNvSpPr/>
            <p:nvPr/>
          </p:nvSpPr>
          <p:spPr>
            <a:xfrm rot="5400000">
              <a:off x="1249272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3" name="Forme libre 161"/>
            <p:cNvSpPr/>
            <p:nvPr/>
          </p:nvSpPr>
          <p:spPr>
            <a:xfrm rot="5400000">
              <a:off x="1252512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4" name="Forme libre 162"/>
            <p:cNvSpPr/>
            <p:nvPr/>
          </p:nvSpPr>
          <p:spPr>
            <a:xfrm rot="5400000">
              <a:off x="1275768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5" name="Forme libre 163"/>
            <p:cNvSpPr/>
            <p:nvPr/>
          </p:nvSpPr>
          <p:spPr>
            <a:xfrm rot="5400000">
              <a:off x="1279008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6" name="Forme libre 164"/>
            <p:cNvSpPr/>
            <p:nvPr/>
          </p:nvSpPr>
          <p:spPr>
            <a:xfrm rot="5400000">
              <a:off x="1302264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7" name="Forme libre 165"/>
            <p:cNvSpPr/>
            <p:nvPr/>
          </p:nvSpPr>
          <p:spPr>
            <a:xfrm rot="5400000">
              <a:off x="1305504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8" name="Forme libre 166"/>
            <p:cNvSpPr/>
            <p:nvPr/>
          </p:nvSpPr>
          <p:spPr>
            <a:xfrm rot="5400000">
              <a:off x="1328724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9" name="Forme libre 167"/>
            <p:cNvSpPr/>
            <p:nvPr/>
          </p:nvSpPr>
          <p:spPr>
            <a:xfrm rot="5400000">
              <a:off x="1331964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0" name="Forme libre 168"/>
            <p:cNvSpPr/>
            <p:nvPr/>
          </p:nvSpPr>
          <p:spPr>
            <a:xfrm rot="5400000">
              <a:off x="1355220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1" name="Forme libre 169"/>
            <p:cNvSpPr/>
            <p:nvPr/>
          </p:nvSpPr>
          <p:spPr>
            <a:xfrm rot="5400000">
              <a:off x="1358460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2" name="Forme libre 170"/>
            <p:cNvSpPr/>
            <p:nvPr/>
          </p:nvSpPr>
          <p:spPr>
            <a:xfrm rot="5400000">
              <a:off x="13817160" y="-89208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3" name="Forme libre 171"/>
            <p:cNvSpPr/>
            <p:nvPr/>
          </p:nvSpPr>
          <p:spPr>
            <a:xfrm rot="5400000">
              <a:off x="13849560" y="-9183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4" name="Forme libre 172"/>
            <p:cNvSpPr/>
            <p:nvPr/>
          </p:nvSpPr>
          <p:spPr>
            <a:xfrm rot="5400000">
              <a:off x="1143324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5" name="Forme libre 173"/>
            <p:cNvSpPr/>
            <p:nvPr/>
          </p:nvSpPr>
          <p:spPr>
            <a:xfrm rot="5400000">
              <a:off x="1146564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6" name="Forme libre 174"/>
            <p:cNvSpPr/>
            <p:nvPr/>
          </p:nvSpPr>
          <p:spPr>
            <a:xfrm rot="5400000">
              <a:off x="1169820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7" name="Forme libre 175"/>
            <p:cNvSpPr/>
            <p:nvPr/>
          </p:nvSpPr>
          <p:spPr>
            <a:xfrm rot="5400000">
              <a:off x="1173060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8" name="Forme libre 176"/>
            <p:cNvSpPr/>
            <p:nvPr/>
          </p:nvSpPr>
          <p:spPr>
            <a:xfrm rot="5400000">
              <a:off x="1196316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9" name="Forme libre 177"/>
            <p:cNvSpPr/>
            <p:nvPr/>
          </p:nvSpPr>
          <p:spPr>
            <a:xfrm rot="5400000">
              <a:off x="1199556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0" name="Forme libre 178"/>
            <p:cNvSpPr/>
            <p:nvPr/>
          </p:nvSpPr>
          <p:spPr>
            <a:xfrm rot="5400000">
              <a:off x="1222776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1" name="Forme libre 179"/>
            <p:cNvSpPr/>
            <p:nvPr/>
          </p:nvSpPr>
          <p:spPr>
            <a:xfrm rot="5400000">
              <a:off x="1226052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2" name="Forme libre 180"/>
            <p:cNvSpPr/>
            <p:nvPr/>
          </p:nvSpPr>
          <p:spPr>
            <a:xfrm rot="5400000">
              <a:off x="1249272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3" name="Forme libre 181"/>
            <p:cNvSpPr/>
            <p:nvPr/>
          </p:nvSpPr>
          <p:spPr>
            <a:xfrm rot="5400000">
              <a:off x="1252512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4" name="Forme libre 182"/>
            <p:cNvSpPr/>
            <p:nvPr/>
          </p:nvSpPr>
          <p:spPr>
            <a:xfrm rot="5400000">
              <a:off x="1275768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5" name="Forme libre 183"/>
            <p:cNvSpPr/>
            <p:nvPr/>
          </p:nvSpPr>
          <p:spPr>
            <a:xfrm rot="5400000">
              <a:off x="1279008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6" name="Forme libre 184"/>
            <p:cNvSpPr/>
            <p:nvPr/>
          </p:nvSpPr>
          <p:spPr>
            <a:xfrm rot="5400000">
              <a:off x="1302264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7" name="Forme libre 185"/>
            <p:cNvSpPr/>
            <p:nvPr/>
          </p:nvSpPr>
          <p:spPr>
            <a:xfrm rot="5400000">
              <a:off x="1305504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8" name="Forme libre 186"/>
            <p:cNvSpPr/>
            <p:nvPr/>
          </p:nvSpPr>
          <p:spPr>
            <a:xfrm rot="5400000">
              <a:off x="1328724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9" name="Forme libre 187"/>
            <p:cNvSpPr/>
            <p:nvPr/>
          </p:nvSpPr>
          <p:spPr>
            <a:xfrm rot="5400000">
              <a:off x="1331964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0" name="Forme libre 188"/>
            <p:cNvSpPr/>
            <p:nvPr/>
          </p:nvSpPr>
          <p:spPr>
            <a:xfrm rot="5400000">
              <a:off x="1355220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1" name="Forme libre 189"/>
            <p:cNvSpPr/>
            <p:nvPr/>
          </p:nvSpPr>
          <p:spPr>
            <a:xfrm rot="5400000">
              <a:off x="1358460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2" name="Forme libre 190"/>
            <p:cNvSpPr/>
            <p:nvPr/>
          </p:nvSpPr>
          <p:spPr>
            <a:xfrm rot="5400000">
              <a:off x="13817160" y="-62676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3" name="Forme libre 191"/>
            <p:cNvSpPr/>
            <p:nvPr/>
          </p:nvSpPr>
          <p:spPr>
            <a:xfrm rot="5400000">
              <a:off x="13849560" y="-6530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4" name="Forme libre 192"/>
            <p:cNvSpPr/>
            <p:nvPr/>
          </p:nvSpPr>
          <p:spPr>
            <a:xfrm rot="5400000">
              <a:off x="1143324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5" name="Forme libre 193"/>
            <p:cNvSpPr/>
            <p:nvPr/>
          </p:nvSpPr>
          <p:spPr>
            <a:xfrm rot="5400000">
              <a:off x="1146564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6" name="Forme libre 194"/>
            <p:cNvSpPr/>
            <p:nvPr/>
          </p:nvSpPr>
          <p:spPr>
            <a:xfrm rot="5400000">
              <a:off x="1169820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7" name="Forme libre 195"/>
            <p:cNvSpPr/>
            <p:nvPr/>
          </p:nvSpPr>
          <p:spPr>
            <a:xfrm rot="5400000">
              <a:off x="1173060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8" name="Forme libre 196"/>
            <p:cNvSpPr/>
            <p:nvPr/>
          </p:nvSpPr>
          <p:spPr>
            <a:xfrm rot="5400000">
              <a:off x="1196316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9" name="Forme libre 197"/>
            <p:cNvSpPr/>
            <p:nvPr/>
          </p:nvSpPr>
          <p:spPr>
            <a:xfrm rot="5400000">
              <a:off x="1199556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0" name="Forme libre 198"/>
            <p:cNvSpPr/>
            <p:nvPr/>
          </p:nvSpPr>
          <p:spPr>
            <a:xfrm rot="5400000">
              <a:off x="1222776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1" name="Forme libre 199"/>
            <p:cNvSpPr/>
            <p:nvPr/>
          </p:nvSpPr>
          <p:spPr>
            <a:xfrm rot="5400000">
              <a:off x="1226052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2" name="Forme libre 200"/>
            <p:cNvSpPr/>
            <p:nvPr/>
          </p:nvSpPr>
          <p:spPr>
            <a:xfrm rot="5400000">
              <a:off x="1249272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3" name="Forme libre 201"/>
            <p:cNvSpPr/>
            <p:nvPr/>
          </p:nvSpPr>
          <p:spPr>
            <a:xfrm rot="5400000">
              <a:off x="1252512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4" name="Forme libre 202"/>
            <p:cNvSpPr/>
            <p:nvPr/>
          </p:nvSpPr>
          <p:spPr>
            <a:xfrm rot="5400000">
              <a:off x="1275768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5" name="Forme libre 203"/>
            <p:cNvSpPr/>
            <p:nvPr/>
          </p:nvSpPr>
          <p:spPr>
            <a:xfrm rot="5400000">
              <a:off x="1279008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6" name="Forme libre 204"/>
            <p:cNvSpPr/>
            <p:nvPr/>
          </p:nvSpPr>
          <p:spPr>
            <a:xfrm rot="5400000">
              <a:off x="1302264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7" name="Forme libre 205"/>
            <p:cNvSpPr/>
            <p:nvPr/>
          </p:nvSpPr>
          <p:spPr>
            <a:xfrm rot="5400000">
              <a:off x="1305504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8" name="Forme libre 206"/>
            <p:cNvSpPr/>
            <p:nvPr/>
          </p:nvSpPr>
          <p:spPr>
            <a:xfrm rot="5400000">
              <a:off x="1328724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9" name="Forme libre 207"/>
            <p:cNvSpPr/>
            <p:nvPr/>
          </p:nvSpPr>
          <p:spPr>
            <a:xfrm rot="5400000">
              <a:off x="1331964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0" name="Forme libre 208"/>
            <p:cNvSpPr/>
            <p:nvPr/>
          </p:nvSpPr>
          <p:spPr>
            <a:xfrm rot="5400000">
              <a:off x="1355220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1" name="Forme libre 209"/>
            <p:cNvSpPr/>
            <p:nvPr/>
          </p:nvSpPr>
          <p:spPr>
            <a:xfrm rot="5400000">
              <a:off x="1358460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2" name="Forme libre 210"/>
            <p:cNvSpPr/>
            <p:nvPr/>
          </p:nvSpPr>
          <p:spPr>
            <a:xfrm rot="5400000">
              <a:off x="13817160" y="-36144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3" name="Forme libre 211"/>
            <p:cNvSpPr/>
            <p:nvPr/>
          </p:nvSpPr>
          <p:spPr>
            <a:xfrm rot="5400000">
              <a:off x="13849560" y="-3877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4" name="Forme libre 212"/>
            <p:cNvSpPr/>
            <p:nvPr/>
          </p:nvSpPr>
          <p:spPr>
            <a:xfrm rot="5400000">
              <a:off x="1143324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5" name="Forme libre 213"/>
            <p:cNvSpPr/>
            <p:nvPr/>
          </p:nvSpPr>
          <p:spPr>
            <a:xfrm rot="5400000">
              <a:off x="1146564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6" name="Forme libre 214"/>
            <p:cNvSpPr/>
            <p:nvPr/>
          </p:nvSpPr>
          <p:spPr>
            <a:xfrm rot="5400000">
              <a:off x="1169820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7" name="Forme libre 215"/>
            <p:cNvSpPr/>
            <p:nvPr/>
          </p:nvSpPr>
          <p:spPr>
            <a:xfrm rot="5400000">
              <a:off x="1173060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8" name="Forme libre 216"/>
            <p:cNvSpPr/>
            <p:nvPr/>
          </p:nvSpPr>
          <p:spPr>
            <a:xfrm rot="5400000">
              <a:off x="1196316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9" name="Forme libre 217"/>
            <p:cNvSpPr/>
            <p:nvPr/>
          </p:nvSpPr>
          <p:spPr>
            <a:xfrm rot="5400000">
              <a:off x="1199556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0" name="Forme libre 218"/>
            <p:cNvSpPr/>
            <p:nvPr/>
          </p:nvSpPr>
          <p:spPr>
            <a:xfrm rot="5400000">
              <a:off x="1222776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1" name="Forme libre 219"/>
            <p:cNvSpPr/>
            <p:nvPr/>
          </p:nvSpPr>
          <p:spPr>
            <a:xfrm rot="5400000">
              <a:off x="1226052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2" name="Forme libre 220"/>
            <p:cNvSpPr/>
            <p:nvPr/>
          </p:nvSpPr>
          <p:spPr>
            <a:xfrm rot="5400000">
              <a:off x="1249272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3" name="Forme libre 221"/>
            <p:cNvSpPr/>
            <p:nvPr/>
          </p:nvSpPr>
          <p:spPr>
            <a:xfrm rot="5400000">
              <a:off x="1252512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4" name="Forme libre 222"/>
            <p:cNvSpPr/>
            <p:nvPr/>
          </p:nvSpPr>
          <p:spPr>
            <a:xfrm rot="5400000">
              <a:off x="1275768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5" name="Forme libre 223"/>
            <p:cNvSpPr/>
            <p:nvPr/>
          </p:nvSpPr>
          <p:spPr>
            <a:xfrm rot="5400000">
              <a:off x="1279008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6" name="Forme libre 224"/>
            <p:cNvSpPr/>
            <p:nvPr/>
          </p:nvSpPr>
          <p:spPr>
            <a:xfrm rot="5400000">
              <a:off x="1302264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7" name="Forme libre 225"/>
            <p:cNvSpPr/>
            <p:nvPr/>
          </p:nvSpPr>
          <p:spPr>
            <a:xfrm rot="5400000">
              <a:off x="1305504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8" name="Forme libre 226"/>
            <p:cNvSpPr/>
            <p:nvPr/>
          </p:nvSpPr>
          <p:spPr>
            <a:xfrm rot="5400000">
              <a:off x="1328724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9" name="Forme libre 227"/>
            <p:cNvSpPr/>
            <p:nvPr/>
          </p:nvSpPr>
          <p:spPr>
            <a:xfrm rot="5400000">
              <a:off x="1331964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0" name="Forme libre 228"/>
            <p:cNvSpPr/>
            <p:nvPr/>
          </p:nvSpPr>
          <p:spPr>
            <a:xfrm rot="5400000">
              <a:off x="1355220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1" name="Forme libre 229"/>
            <p:cNvSpPr/>
            <p:nvPr/>
          </p:nvSpPr>
          <p:spPr>
            <a:xfrm rot="5400000">
              <a:off x="1358460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2" name="Forme libre 230"/>
            <p:cNvSpPr/>
            <p:nvPr/>
          </p:nvSpPr>
          <p:spPr>
            <a:xfrm rot="5400000">
              <a:off x="13817160" y="-9612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3" name="Forme libre 231"/>
            <p:cNvSpPr/>
            <p:nvPr/>
          </p:nvSpPr>
          <p:spPr>
            <a:xfrm rot="5400000">
              <a:off x="13849560" y="-12240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4" name="Forme libre 232"/>
            <p:cNvSpPr/>
            <p:nvPr/>
          </p:nvSpPr>
          <p:spPr>
            <a:xfrm rot="5400000">
              <a:off x="1143324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5" name="Forme libre 233"/>
            <p:cNvSpPr/>
            <p:nvPr/>
          </p:nvSpPr>
          <p:spPr>
            <a:xfrm rot="5400000">
              <a:off x="1146564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6" name="Forme libre 234"/>
            <p:cNvSpPr/>
            <p:nvPr/>
          </p:nvSpPr>
          <p:spPr>
            <a:xfrm rot="5400000">
              <a:off x="1169820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7" name="Forme libre 235"/>
            <p:cNvSpPr/>
            <p:nvPr/>
          </p:nvSpPr>
          <p:spPr>
            <a:xfrm rot="5400000">
              <a:off x="1173060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8" name="Forme libre 236"/>
            <p:cNvSpPr/>
            <p:nvPr/>
          </p:nvSpPr>
          <p:spPr>
            <a:xfrm rot="5400000">
              <a:off x="1196316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9" name="Forme libre 237"/>
            <p:cNvSpPr/>
            <p:nvPr/>
          </p:nvSpPr>
          <p:spPr>
            <a:xfrm rot="5400000">
              <a:off x="1199556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0" name="Forme libre 238"/>
            <p:cNvSpPr/>
            <p:nvPr/>
          </p:nvSpPr>
          <p:spPr>
            <a:xfrm rot="5400000">
              <a:off x="1222776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1" name="Forme libre 239"/>
            <p:cNvSpPr/>
            <p:nvPr/>
          </p:nvSpPr>
          <p:spPr>
            <a:xfrm rot="5400000">
              <a:off x="1226052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2" name="Forme libre 240"/>
            <p:cNvSpPr/>
            <p:nvPr/>
          </p:nvSpPr>
          <p:spPr>
            <a:xfrm rot="5400000">
              <a:off x="1249272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3" name="Forme libre 241"/>
            <p:cNvSpPr/>
            <p:nvPr/>
          </p:nvSpPr>
          <p:spPr>
            <a:xfrm rot="5400000">
              <a:off x="1252512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4" name="Forme libre 242"/>
            <p:cNvSpPr/>
            <p:nvPr/>
          </p:nvSpPr>
          <p:spPr>
            <a:xfrm rot="5400000">
              <a:off x="1275768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5" name="Forme libre 243"/>
            <p:cNvSpPr/>
            <p:nvPr/>
          </p:nvSpPr>
          <p:spPr>
            <a:xfrm rot="5400000">
              <a:off x="1279008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6" name="Forme libre 244"/>
            <p:cNvSpPr/>
            <p:nvPr/>
          </p:nvSpPr>
          <p:spPr>
            <a:xfrm rot="5400000">
              <a:off x="1302264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7" name="Forme libre 245"/>
            <p:cNvSpPr/>
            <p:nvPr/>
          </p:nvSpPr>
          <p:spPr>
            <a:xfrm rot="5400000">
              <a:off x="1305504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8" name="Forme libre 246"/>
            <p:cNvSpPr/>
            <p:nvPr/>
          </p:nvSpPr>
          <p:spPr>
            <a:xfrm rot="5400000">
              <a:off x="1328724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9" name="Forme libre 247"/>
            <p:cNvSpPr/>
            <p:nvPr/>
          </p:nvSpPr>
          <p:spPr>
            <a:xfrm rot="5400000">
              <a:off x="1331964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0" name="Forme libre 248"/>
            <p:cNvSpPr/>
            <p:nvPr/>
          </p:nvSpPr>
          <p:spPr>
            <a:xfrm rot="5400000">
              <a:off x="1355220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1" name="Forme libre 249"/>
            <p:cNvSpPr/>
            <p:nvPr/>
          </p:nvSpPr>
          <p:spPr>
            <a:xfrm rot="5400000">
              <a:off x="1358460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2" name="Forme libre 250"/>
            <p:cNvSpPr/>
            <p:nvPr/>
          </p:nvSpPr>
          <p:spPr>
            <a:xfrm rot="5400000">
              <a:off x="13817160" y="169200"/>
              <a:ext cx="62280" cy="3240"/>
            </a:xfrm>
            <a:custGeom>
              <a:avLst/>
              <a:gdLst/>
              <a:ahLst/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3" name="Forme libre 251"/>
            <p:cNvSpPr/>
            <p:nvPr/>
          </p:nvSpPr>
          <p:spPr>
            <a:xfrm rot="5400000">
              <a:off x="13849560" y="14292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4" name="Forme libre 252"/>
            <p:cNvSpPr/>
            <p:nvPr/>
          </p:nvSpPr>
          <p:spPr>
            <a:xfrm rot="5400000">
              <a:off x="1143324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5" name="Forme libre 253"/>
            <p:cNvSpPr/>
            <p:nvPr/>
          </p:nvSpPr>
          <p:spPr>
            <a:xfrm rot="5400000">
              <a:off x="1146564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6" name="Forme libre 254"/>
            <p:cNvSpPr/>
            <p:nvPr/>
          </p:nvSpPr>
          <p:spPr>
            <a:xfrm rot="5400000">
              <a:off x="1169820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7" name="Forme libre 255"/>
            <p:cNvSpPr/>
            <p:nvPr/>
          </p:nvSpPr>
          <p:spPr>
            <a:xfrm rot="5400000">
              <a:off x="1173060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8" name="Forme libre 256"/>
            <p:cNvSpPr/>
            <p:nvPr/>
          </p:nvSpPr>
          <p:spPr>
            <a:xfrm rot="5400000">
              <a:off x="1196316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9" name="Forme libre 257"/>
            <p:cNvSpPr/>
            <p:nvPr/>
          </p:nvSpPr>
          <p:spPr>
            <a:xfrm rot="5400000">
              <a:off x="1199556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0" name="Forme libre 258"/>
            <p:cNvSpPr/>
            <p:nvPr/>
          </p:nvSpPr>
          <p:spPr>
            <a:xfrm rot="5400000">
              <a:off x="1222776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1" name="Forme libre 259"/>
            <p:cNvSpPr/>
            <p:nvPr/>
          </p:nvSpPr>
          <p:spPr>
            <a:xfrm rot="5400000">
              <a:off x="1226052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2" name="Forme libre 260"/>
            <p:cNvSpPr/>
            <p:nvPr/>
          </p:nvSpPr>
          <p:spPr>
            <a:xfrm rot="5400000">
              <a:off x="1249272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3" name="Forme libre 261"/>
            <p:cNvSpPr/>
            <p:nvPr/>
          </p:nvSpPr>
          <p:spPr>
            <a:xfrm rot="5400000">
              <a:off x="1252512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4" name="Forme libre 262"/>
            <p:cNvSpPr/>
            <p:nvPr/>
          </p:nvSpPr>
          <p:spPr>
            <a:xfrm rot="5400000">
              <a:off x="1275768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5" name="Forme libre 263"/>
            <p:cNvSpPr/>
            <p:nvPr/>
          </p:nvSpPr>
          <p:spPr>
            <a:xfrm rot="5400000">
              <a:off x="1279008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6" name="Forme libre 264"/>
            <p:cNvSpPr/>
            <p:nvPr/>
          </p:nvSpPr>
          <p:spPr>
            <a:xfrm rot="5400000">
              <a:off x="1302264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7" name="Forme libre 265"/>
            <p:cNvSpPr/>
            <p:nvPr/>
          </p:nvSpPr>
          <p:spPr>
            <a:xfrm rot="5400000">
              <a:off x="1305504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8" name="Forme libre 266"/>
            <p:cNvSpPr/>
            <p:nvPr/>
          </p:nvSpPr>
          <p:spPr>
            <a:xfrm rot="5400000">
              <a:off x="1328724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9" name="Forme libre 267"/>
            <p:cNvSpPr/>
            <p:nvPr/>
          </p:nvSpPr>
          <p:spPr>
            <a:xfrm rot="5400000">
              <a:off x="1331964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0" name="Forme libre 268"/>
            <p:cNvSpPr/>
            <p:nvPr/>
          </p:nvSpPr>
          <p:spPr>
            <a:xfrm rot="5400000">
              <a:off x="1355220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1" name="Forme libre 269"/>
            <p:cNvSpPr/>
            <p:nvPr/>
          </p:nvSpPr>
          <p:spPr>
            <a:xfrm rot="5400000">
              <a:off x="1358460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2" name="Forme libre 270"/>
            <p:cNvSpPr/>
            <p:nvPr/>
          </p:nvSpPr>
          <p:spPr>
            <a:xfrm rot="5400000">
              <a:off x="13817160" y="43416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3" name="Forme libre 271"/>
            <p:cNvSpPr/>
            <p:nvPr/>
          </p:nvSpPr>
          <p:spPr>
            <a:xfrm rot="5400000">
              <a:off x="13849560" y="40824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4" name="Forme libre 272"/>
            <p:cNvSpPr/>
            <p:nvPr/>
          </p:nvSpPr>
          <p:spPr>
            <a:xfrm rot="5400000">
              <a:off x="1143324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5" name="Forme libre 273"/>
            <p:cNvSpPr/>
            <p:nvPr/>
          </p:nvSpPr>
          <p:spPr>
            <a:xfrm rot="5400000">
              <a:off x="1146564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6" name="Forme libre 274"/>
            <p:cNvSpPr/>
            <p:nvPr/>
          </p:nvSpPr>
          <p:spPr>
            <a:xfrm rot="5400000">
              <a:off x="1169820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7" name="Forme libre 275"/>
            <p:cNvSpPr/>
            <p:nvPr/>
          </p:nvSpPr>
          <p:spPr>
            <a:xfrm rot="5400000">
              <a:off x="1173060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8" name="Forme libre 276"/>
            <p:cNvSpPr/>
            <p:nvPr/>
          </p:nvSpPr>
          <p:spPr>
            <a:xfrm rot="5400000">
              <a:off x="1196316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9" name="Forme libre 277"/>
            <p:cNvSpPr/>
            <p:nvPr/>
          </p:nvSpPr>
          <p:spPr>
            <a:xfrm rot="5400000">
              <a:off x="1199556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0" name="Forme libre 278"/>
            <p:cNvSpPr/>
            <p:nvPr/>
          </p:nvSpPr>
          <p:spPr>
            <a:xfrm rot="5400000">
              <a:off x="1222776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1" name="Forme libre 279"/>
            <p:cNvSpPr/>
            <p:nvPr/>
          </p:nvSpPr>
          <p:spPr>
            <a:xfrm rot="5400000">
              <a:off x="1226052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2" name="Forme libre 280"/>
            <p:cNvSpPr/>
            <p:nvPr/>
          </p:nvSpPr>
          <p:spPr>
            <a:xfrm rot="5400000">
              <a:off x="1249272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3" name="Forme libre 281"/>
            <p:cNvSpPr/>
            <p:nvPr/>
          </p:nvSpPr>
          <p:spPr>
            <a:xfrm rot="5400000">
              <a:off x="1252512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4" name="Forme libre 282"/>
            <p:cNvSpPr/>
            <p:nvPr/>
          </p:nvSpPr>
          <p:spPr>
            <a:xfrm rot="5400000">
              <a:off x="1275768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5" name="Forme libre 283"/>
            <p:cNvSpPr/>
            <p:nvPr/>
          </p:nvSpPr>
          <p:spPr>
            <a:xfrm rot="5400000">
              <a:off x="1279008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6" name="Forme libre 284"/>
            <p:cNvSpPr/>
            <p:nvPr/>
          </p:nvSpPr>
          <p:spPr>
            <a:xfrm rot="5400000">
              <a:off x="1302264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7" name="Forme libre 285"/>
            <p:cNvSpPr/>
            <p:nvPr/>
          </p:nvSpPr>
          <p:spPr>
            <a:xfrm rot="5400000">
              <a:off x="1305504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8" name="Forme libre 286"/>
            <p:cNvSpPr/>
            <p:nvPr/>
          </p:nvSpPr>
          <p:spPr>
            <a:xfrm rot="5400000">
              <a:off x="1328724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9" name="Forme libre 287"/>
            <p:cNvSpPr/>
            <p:nvPr/>
          </p:nvSpPr>
          <p:spPr>
            <a:xfrm rot="5400000">
              <a:off x="1331964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0" name="Forme libre 288"/>
            <p:cNvSpPr/>
            <p:nvPr/>
          </p:nvSpPr>
          <p:spPr>
            <a:xfrm rot="5400000">
              <a:off x="1355220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1" name="Forme libre 289"/>
            <p:cNvSpPr/>
            <p:nvPr/>
          </p:nvSpPr>
          <p:spPr>
            <a:xfrm rot="5400000">
              <a:off x="1358460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2" name="Forme libre 290"/>
            <p:cNvSpPr/>
            <p:nvPr/>
          </p:nvSpPr>
          <p:spPr>
            <a:xfrm rot="5400000">
              <a:off x="13817160" y="699840"/>
              <a:ext cx="61920" cy="3240"/>
            </a:xfrm>
            <a:custGeom>
              <a:avLst/>
              <a:gdLst/>
              <a:ahLst/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3" name="Forme libre 291"/>
            <p:cNvSpPr/>
            <p:nvPr/>
          </p:nvSpPr>
          <p:spPr>
            <a:xfrm rot="5400000">
              <a:off x="13849560" y="673560"/>
              <a:ext cx="3240" cy="61920"/>
            </a:xfrm>
            <a:custGeom>
              <a:avLst/>
              <a:gdLst/>
              <a:ahLst/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noFill/>
            <a:ln w="9508">
              <a:solidFill>
                <a:srgbClr val="70a4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94" name="PlaceHolder 1"/>
          <p:cNvSpPr>
            <a:spLocks noGrp="1"/>
          </p:cNvSpPr>
          <p:nvPr>
            <p:ph type="ftr" idx="24"/>
          </p:nvPr>
        </p:nvSpPr>
        <p:spPr>
          <a:xfrm>
            <a:off x="4038480" y="6607440"/>
            <a:ext cx="4111920" cy="24408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&lt;pied de page&gt;</a:t>
            </a:r>
            <a:endParaRPr b="0" lang="fr-FR" sz="1000" spc="-1" strike="noStrike">
              <a:latin typeface="Times New Roman"/>
            </a:endParaRPr>
          </a:p>
        </p:txBody>
      </p:sp>
      <p:sp>
        <p:nvSpPr>
          <p:cNvPr id="2295" name="PlaceHolder 2"/>
          <p:cNvSpPr>
            <a:spLocks noGrp="1"/>
          </p:cNvSpPr>
          <p:nvPr>
            <p:ph type="sldNum" idx="25"/>
          </p:nvPr>
        </p:nvSpPr>
        <p:spPr>
          <a:xfrm>
            <a:off x="9335880" y="6613560"/>
            <a:ext cx="2740320" cy="24408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fr-FR" sz="10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4E8EE58-3627-4F0A-81F5-E5192DFAB0E8}" type="slidenum">
              <a:rPr b="0" lang="fr-FR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&lt;numéro&gt;</a:t>
            </a:fld>
            <a:endParaRPr b="0" lang="fr-FR" sz="1000" spc="-1" strike="noStrike">
              <a:latin typeface="Times New Roman"/>
            </a:endParaRPr>
          </a:p>
        </p:txBody>
      </p:sp>
      <p:sp>
        <p:nvSpPr>
          <p:cNvPr id="2296" name="PlaceHolder 3"/>
          <p:cNvSpPr>
            <a:spLocks noGrp="1"/>
          </p:cNvSpPr>
          <p:nvPr>
            <p:ph type="dt" idx="26"/>
          </p:nvPr>
        </p:nvSpPr>
        <p:spPr>
          <a:xfrm>
            <a:off x="143280" y="6619680"/>
            <a:ext cx="2740320" cy="244080"/>
          </a:xfrm>
          <a:prstGeom prst="rect">
            <a:avLst/>
          </a:prstGeom>
          <a:noFill/>
          <a:ln w="0">
            <a:noFill/>
          </a:ln>
        </p:spPr>
        <p:txBody>
          <a:bodyPr lIns="36000" rIns="36000" tIns="36000" bIns="36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29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29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</a:t>
            </a:r>
            <a:r>
              <a:rPr b="0" lang="fr-FR" sz="3200" spc="-1" strike="noStrike">
                <a:latin typeface="Arial"/>
              </a:rPr>
              <a:t>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prismes.univ-toulouse.fr/video.php?code=9Q3QYJxS&amp;width=100%25&amp;height=100%25" TargetMode="Externa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6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prismes.univ-toulouse.fr/video.php?code=K780z1O0&amp;width=100%25&amp;height=100%25" TargetMode="External"/><Relationship Id="rId2" Type="http://schemas.openxmlformats.org/officeDocument/2006/relationships/image" Target="../media/image50.png"/><Relationship Id="rId3" Type="http://schemas.openxmlformats.org/officeDocument/2006/relationships/hyperlink" Target="https://prismes.univ-toulouse.fr/player.php?code=5KLYp359&amp;mode=simple&amp;width=100%25&amp;height=100%25" TargetMode="External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7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8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hyperlink" Target="http://project-tic.fr/openinsa/projets/demoes/cube/communication/" TargetMode="External"/><Relationship Id="rId8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hyperlink" Target="https://prismes.univ-toulouse.fr/player.php?code=2LU1U2aC&amp;width=100%25&amp;height=100%25" TargetMode="External"/><Relationship Id="rId4" Type="http://schemas.openxmlformats.org/officeDocument/2006/relationships/image" Target="../media/image63.png"/><Relationship Id="rId5" Type="http://schemas.openxmlformats.org/officeDocument/2006/relationships/slideLayout" Target="../slideLayouts/slideLayout9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://project-tic.fr/openinsa/projets/demoes/cube/communication/" TargetMode="External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9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mailto:christelle.gress@insa-strasbourg.fr" TargetMode="External"/><Relationship Id="rId2" Type="http://schemas.openxmlformats.org/officeDocument/2006/relationships/hyperlink" Target="mailto:noa.lanino@insa-strasbourg.fr" TargetMode="External"/><Relationship Id="rId3" Type="http://schemas.openxmlformats.org/officeDocument/2006/relationships/slideLayout" Target="../slideLayouts/slideLayout10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s://prismes.univ-toulouse.fr/player.php?code=L8h1m9Fp" TargetMode="External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8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hyperlink" Target="https://prismes.univ-toulouse.fr/video.php?code=9b18VE3l&amp;width=100%25&amp;height=100" TargetMode="External"/><Relationship Id="rId5" Type="http://schemas.openxmlformats.org/officeDocument/2006/relationships/image" Target="../media/image33.png"/><Relationship Id="rId6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webtv.insa-rouen.fr/videos/presentation-de-la-batcave/iframe/" TargetMode="Externa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slideLayout" Target="../slideLayouts/slideLayout4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7" Type="http://schemas.openxmlformats.org/officeDocument/2006/relationships/image" Target="../media/image45.png"/><Relationship Id="rId8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videos.insa-strasbourg.fr/video/1206-utiliser-la-realite-virtuelle-en-topographie/7e8e80f4af3dfa2092e9a235130efd1f5d95fba6950c3bab7967a2af53bd9476/" TargetMode="External"/><Relationship Id="rId2" Type="http://schemas.openxmlformats.org/officeDocument/2006/relationships/image" Target="../media/image46.png"/><Relationship Id="rId3" Type="http://schemas.openxmlformats.org/officeDocument/2006/relationships/hyperlink" Target="https://videos.insa-strasbourg.fr/video/1205-modelisation-4d-du-chateau-de-wasenbourg/66585cb35094e2ebe584eafe4f332c6bfcb5bc51b2c7d3568e20f8455b2510b2/" TargetMode="External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4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PlaceHolder 1"/>
          <p:cNvSpPr>
            <a:spLocks noGrp="1"/>
          </p:cNvSpPr>
          <p:nvPr>
            <p:ph type="title"/>
          </p:nvPr>
        </p:nvSpPr>
        <p:spPr>
          <a:xfrm>
            <a:off x="1061280" y="1260000"/>
            <a:ext cx="9246960" cy="235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4000" spc="-1" strike="noStrike">
                <a:solidFill>
                  <a:srgbClr val="ffffff"/>
                </a:solidFill>
                <a:latin typeface="Arial"/>
                <a:ea typeface="DejaVu Sans"/>
              </a:rPr>
              <a:t>INSA 2025</a:t>
            </a:r>
            <a:br>
              <a:rPr sz="4000"/>
            </a:br>
            <a:r>
              <a:rPr b="1" lang="fr-FR" sz="4000" spc="-1" strike="noStrike">
                <a:solidFill>
                  <a:srgbClr val="ffffff"/>
                </a:solidFill>
                <a:latin typeface="Arial"/>
                <a:ea typeface="DejaVu Sans"/>
              </a:rPr>
              <a:t>Action 5.1 : XR et pédagogies actives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2658" name="PlaceHolder 2"/>
          <p:cNvSpPr>
            <a:spLocks noGrp="1"/>
          </p:cNvSpPr>
          <p:nvPr>
            <p:ph type="subTitle"/>
          </p:nvPr>
        </p:nvSpPr>
        <p:spPr>
          <a:xfrm>
            <a:off x="1061280" y="3866040"/>
            <a:ext cx="3873960" cy="82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07/11/2024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659" name="Image 7" descr=""/>
          <p:cNvPicPr/>
          <p:nvPr/>
        </p:nvPicPr>
        <p:blipFill>
          <a:blip r:embed="rId1"/>
          <a:stretch/>
        </p:blipFill>
        <p:spPr>
          <a:xfrm>
            <a:off x="0" y="5253840"/>
            <a:ext cx="1603800" cy="1603800"/>
          </a:xfrm>
          <a:prstGeom prst="rect">
            <a:avLst/>
          </a:prstGeom>
          <a:ln w="0">
            <a:noFill/>
          </a:ln>
        </p:spPr>
      </p:pic>
      <p:pic>
        <p:nvPicPr>
          <p:cNvPr id="2660" name="Graphique 8" descr=""/>
          <p:cNvPicPr/>
          <p:nvPr/>
        </p:nvPicPr>
        <p:blipFill>
          <a:blip r:embed="rId2"/>
          <a:stretch/>
        </p:blipFill>
        <p:spPr>
          <a:xfrm>
            <a:off x="10301760" y="0"/>
            <a:ext cx="1609920" cy="1609920"/>
          </a:xfrm>
          <a:prstGeom prst="rect">
            <a:avLst/>
          </a:prstGeom>
          <a:ln w="0">
            <a:noFill/>
          </a:ln>
        </p:spPr>
      </p:pic>
      <p:pic>
        <p:nvPicPr>
          <p:cNvPr id="2661" name="Image 6" descr="Une image contenant Police, Graphique, logo,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7400880" y="504720"/>
            <a:ext cx="1577880" cy="596880"/>
          </a:xfrm>
          <a:prstGeom prst="rect">
            <a:avLst/>
          </a:prstGeom>
          <a:ln w="0">
            <a:noFill/>
          </a:ln>
        </p:spPr>
      </p:pic>
      <p:pic>
        <p:nvPicPr>
          <p:cNvPr id="2662" name="Image 9" descr="Une image contenant symbole, logo, cercle, Emblème&#10;&#10;Description générée automatiquement"/>
          <p:cNvPicPr/>
          <p:nvPr/>
        </p:nvPicPr>
        <p:blipFill>
          <a:blip r:embed="rId4"/>
          <a:stretch/>
        </p:blipFill>
        <p:spPr>
          <a:xfrm>
            <a:off x="9290160" y="355680"/>
            <a:ext cx="892080" cy="9018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Fondation INSA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fld id="{BF2F00C5-5878-4F4B-B680-3EC5373E044C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5800" cy="56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718" name="Titre 6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1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Projets à INSA Hauts de France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719" name=""/>
          <p:cNvSpPr/>
          <p:nvPr/>
        </p:nvSpPr>
        <p:spPr>
          <a:xfrm>
            <a:off x="900000" y="4860000"/>
            <a:ext cx="467856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Plateau projet étudiants :</a:t>
            </a:r>
            <a:br>
              <a:rPr sz="1800"/>
            </a:b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conception/production tp assemblage d’une carte électronique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20" name=""/>
          <p:cNvSpPr/>
          <p:nvPr/>
        </p:nvSpPr>
        <p:spPr>
          <a:xfrm>
            <a:off x="6336000" y="4860000"/>
            <a:ext cx="467856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TP de simulation de maintenance  processus de poinçonnage/découpe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721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979200" y="2124000"/>
            <a:ext cx="4711320" cy="2677320"/>
          </a:xfrm>
          <a:prstGeom prst="rect">
            <a:avLst/>
          </a:prstGeom>
          <a:ln w="0">
            <a:noFill/>
          </a:ln>
        </p:spPr>
      </p:pic>
      <p:pic>
        <p:nvPicPr>
          <p:cNvPr id="2722" name="" descr=""/>
          <p:cNvPicPr/>
          <p:nvPr/>
        </p:nvPicPr>
        <p:blipFill>
          <a:blip r:embed="rId3"/>
          <a:stretch/>
        </p:blipFill>
        <p:spPr>
          <a:xfrm>
            <a:off x="6120000" y="1788120"/>
            <a:ext cx="4103280" cy="30517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B20AD1D9-0B27-4C73-AE39-12B49632512C}" type="slidenum">
              <a:t>10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7"/>
          </p:nvPr>
        </p:nvSpPr>
        <p:spPr/>
        <p:txBody>
          <a:bodyPr/>
          <a:p>
            <a:fld id="{1F0CC8AD-06A1-47D2-AAFF-C12F3A0D919E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5800" cy="56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724" name="Titre 10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1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Projets à INSA Toulouse 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2725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6300000" y="2160000"/>
            <a:ext cx="4710240" cy="2518560"/>
          </a:xfrm>
          <a:prstGeom prst="rect">
            <a:avLst/>
          </a:prstGeom>
          <a:ln w="0">
            <a:noFill/>
          </a:ln>
        </p:spPr>
      </p:pic>
      <p:pic>
        <p:nvPicPr>
          <p:cNvPr id="2726" name="" descr="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900000" y="2156400"/>
            <a:ext cx="4703760" cy="2486160"/>
          </a:xfrm>
          <a:prstGeom prst="rect">
            <a:avLst/>
          </a:prstGeom>
          <a:ln w="0">
            <a:noFill/>
          </a:ln>
        </p:spPr>
      </p:pic>
      <p:sp>
        <p:nvSpPr>
          <p:cNvPr id="2727" name=""/>
          <p:cNvSpPr/>
          <p:nvPr/>
        </p:nvSpPr>
        <p:spPr>
          <a:xfrm>
            <a:off x="900000" y="4860000"/>
            <a:ext cx="467856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Retour d’expérience sur TP dysfonctionnements QHS dans un environnement industriel (Génie Mécanique)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28" name=""/>
          <p:cNvSpPr/>
          <p:nvPr/>
        </p:nvSpPr>
        <p:spPr>
          <a:xfrm>
            <a:off x="6336000" y="4860000"/>
            <a:ext cx="467856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TP de sensibilisation à la santé outillée par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le numérique (CARE)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F31ACAB8-F8BB-4916-ADBC-6BB62980F2EA}" type="slidenum">
              <a:t>11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0"/>
          </p:nvPr>
        </p:nvSpPr>
        <p:spPr/>
        <p:txBody>
          <a:bodyPr/>
          <a:p>
            <a:fld id="{C09AD395-34A9-45E8-A66F-7DE615023F6C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5800" cy="56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730" name="Titre 4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1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Tps tous publics inter INSA : découverte de la Réalité Étendue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731" name=""/>
          <p:cNvSpPr/>
          <p:nvPr/>
        </p:nvSpPr>
        <p:spPr>
          <a:xfrm>
            <a:off x="936000" y="5220000"/>
            <a:ext cx="467856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Familiarisation utilisation dispositifs VR</a:t>
            </a:r>
            <a:br>
              <a:rPr sz="1800"/>
            </a:b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et import/manipulation objet 3D temps réel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32" name=""/>
          <p:cNvSpPr/>
          <p:nvPr/>
        </p:nvSpPr>
        <p:spPr>
          <a:xfrm>
            <a:off x="5688000" y="3718440"/>
            <a:ext cx="550728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TP découverte gestion objets en environnement VR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733" name="" descr=""/>
          <p:cNvPicPr/>
          <p:nvPr/>
        </p:nvPicPr>
        <p:blipFill>
          <a:blip r:embed="rId1"/>
          <a:stretch/>
        </p:blipFill>
        <p:spPr>
          <a:xfrm>
            <a:off x="6283800" y="4257720"/>
            <a:ext cx="4281840" cy="2054520"/>
          </a:xfrm>
          <a:prstGeom prst="rect">
            <a:avLst/>
          </a:prstGeom>
          <a:ln w="0">
            <a:noFill/>
          </a:ln>
        </p:spPr>
      </p:pic>
      <p:pic>
        <p:nvPicPr>
          <p:cNvPr id="2734" name="" descr=""/>
          <p:cNvPicPr/>
          <p:nvPr/>
        </p:nvPicPr>
        <p:blipFill>
          <a:blip r:embed="rId2"/>
          <a:stretch/>
        </p:blipFill>
        <p:spPr>
          <a:xfrm>
            <a:off x="6372720" y="1906920"/>
            <a:ext cx="3718440" cy="1799280"/>
          </a:xfrm>
          <a:prstGeom prst="rect">
            <a:avLst/>
          </a:prstGeom>
          <a:ln w="0">
            <a:noFill/>
          </a:ln>
        </p:spPr>
      </p:pic>
      <p:sp>
        <p:nvSpPr>
          <p:cNvPr id="2735" name=""/>
          <p:cNvSpPr/>
          <p:nvPr/>
        </p:nvSpPr>
        <p:spPr>
          <a:xfrm>
            <a:off x="6571800" y="6288480"/>
            <a:ext cx="467856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TP découverte Réalité Augmentée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736" name="" descr=""/>
          <p:cNvPicPr/>
          <p:nvPr/>
        </p:nvPicPr>
        <p:blipFill>
          <a:blip r:embed="rId3"/>
          <a:stretch/>
        </p:blipFill>
        <p:spPr>
          <a:xfrm>
            <a:off x="597240" y="2340000"/>
            <a:ext cx="5054040" cy="28425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EEE0B4BA-8EF3-482A-976A-63B4D6D5DD59}" type="slidenum">
              <a:t>12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3"/>
          </p:nvPr>
        </p:nvSpPr>
        <p:spPr/>
        <p:txBody>
          <a:bodyPr/>
          <a:p>
            <a:fld id="{77AE6D43-4C58-41B6-8173-3A2834EF6124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7" name="Picture 7" descr=""/>
          <p:cNvPicPr/>
          <p:nvPr/>
        </p:nvPicPr>
        <p:blipFill>
          <a:blip r:embed="rId1"/>
          <a:stretch/>
        </p:blipFill>
        <p:spPr>
          <a:xfrm>
            <a:off x="7796520" y="1287000"/>
            <a:ext cx="4183560" cy="4304880"/>
          </a:xfrm>
          <a:prstGeom prst="rect">
            <a:avLst/>
          </a:prstGeom>
          <a:ln w="0">
            <a:noFill/>
          </a:ln>
        </p:spPr>
      </p:pic>
      <p:sp>
        <p:nvSpPr>
          <p:cNvPr id="2738" name="PlaceHolder 1"/>
          <p:cNvSpPr>
            <a:spLocks noGrp="1"/>
          </p:cNvSpPr>
          <p:nvPr>
            <p:ph/>
          </p:nvPr>
        </p:nvSpPr>
        <p:spPr>
          <a:xfrm>
            <a:off x="894600" y="1868760"/>
            <a:ext cx="9669600" cy="430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Formation </a:t>
            </a: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sensibilisation à la Réalité Virtuelle</a:t>
            </a: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 </a:t>
            </a:r>
            <a:endParaRPr b="0" lang="fr-FR" sz="22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2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Tous personnels (mutualisation Include) 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3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56 participants à session 1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4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session 2 en préparation</a:t>
            </a:r>
            <a:endParaRPr b="0" lang="fr-FR" sz="20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Formation des </a:t>
            </a: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ingénieurs pédagogiques</a:t>
            </a: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 </a:t>
            </a:r>
            <a:endParaRPr b="0" lang="fr-FR" sz="22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5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Accompagnement projet pédagogique avec dimension XR 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6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Test inter demoES à venir</a:t>
            </a:r>
            <a:endParaRPr b="0" lang="fr-FR" sz="20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Communication 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Un </a:t>
            </a:r>
            <a:r>
              <a:rPr b="1" lang="fr-FR" sz="2200" spc="-1" strike="noStrike" u="sng">
                <a:solidFill>
                  <a:srgbClr val="e31b17"/>
                </a:solidFill>
                <a:uFillTx/>
                <a:latin typeface="Arial"/>
                <a:ea typeface="DejaVu Sans"/>
                <a:hlinkClick r:id="rId7"/>
              </a:rPr>
              <a:t>site internet </a:t>
            </a:r>
            <a:r>
              <a:rPr b="0" lang="fr-FR" sz="2200" spc="-1" strike="noStrike">
                <a:solidFill>
                  <a:srgbClr val="000000"/>
                </a:solidFill>
                <a:latin typeface="Arial"/>
                <a:ea typeface="DejaVu Sans"/>
              </a:rPr>
              <a:t>de suivi de l’action 5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</p:txBody>
      </p:sp>
      <p:sp>
        <p:nvSpPr>
          <p:cNvPr id="2739" name="Titre 1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Formation et communication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740" name="PlaceHolder 6"/>
          <p:cNvSpPr/>
          <p:nvPr/>
        </p:nvSpPr>
        <p:spPr>
          <a:xfrm>
            <a:off x="894960" y="696600"/>
            <a:ext cx="104058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63887955-A0C9-4D26-86FA-5090041BD37B}" type="slidenum">
              <a:t>13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p>
            <a:fld id="{64F5A994-CD2D-4C84-B943-E07A58C07B25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6160" cy="56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000" spc="-1" strike="noStrike">
                <a:solidFill>
                  <a:srgbClr val="f39128"/>
                </a:solidFill>
                <a:latin typeface="Arial"/>
                <a:ea typeface="DejaVu Sans"/>
              </a:rPr>
              <a:t>Test environnements immersifs en TPs et projets (A5.1)</a:t>
            </a:r>
            <a:endParaRPr b="0" lang="fr-FR" sz="30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endParaRPr b="0" lang="fr-FR" sz="3000" spc="-1" strike="noStrike">
              <a:latin typeface="Arial"/>
            </a:endParaRPr>
          </a:p>
        </p:txBody>
      </p:sp>
      <p:sp>
        <p:nvSpPr>
          <p:cNvPr id="2742" name="PlaceHolder 2"/>
          <p:cNvSpPr>
            <a:spLocks noGrp="1"/>
          </p:cNvSpPr>
          <p:nvPr>
            <p:ph/>
          </p:nvPr>
        </p:nvSpPr>
        <p:spPr>
          <a:xfrm>
            <a:off x="894600" y="1868760"/>
            <a:ext cx="9669960" cy="430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De la nécessité de collaborer en réseau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Temps 1 :</a:t>
            </a: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 réseautage de nécessité informel sur aspects techniques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Temps 2 :</a:t>
            </a: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 réseautage collaboratif sous la houlette du projet Include Action 5 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Temps 3 :</a:t>
            </a: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 Groupe Travail VR inter demoES impulsé par ANR 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</p:txBody>
      </p:sp>
      <p:sp>
        <p:nvSpPr>
          <p:cNvPr id="2743" name="Titre 7"/>
          <p:cNvSpPr/>
          <p:nvPr/>
        </p:nvSpPr>
        <p:spPr>
          <a:xfrm>
            <a:off x="888840" y="1227240"/>
            <a:ext cx="10391760" cy="5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Le mot des compagnons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0A9B795F-4E54-4146-B72A-91625C128C1B}" type="slidenum">
              <a:t>14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6"/>
          </p:nvPr>
        </p:nvSpPr>
        <p:spPr/>
        <p:txBody>
          <a:bodyPr/>
          <a:p>
            <a:fld id="{830464B5-3F00-47FE-A2E0-BCA13B092F5C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6160" cy="56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000" spc="-1" strike="noStrike">
                <a:solidFill>
                  <a:srgbClr val="f39128"/>
                </a:solidFill>
                <a:latin typeface="Arial"/>
                <a:ea typeface="DejaVu Sans"/>
              </a:rPr>
              <a:t>Test environnements immersifs en TPs et projets (A5.1)</a:t>
            </a:r>
            <a:endParaRPr b="0" lang="fr-FR" sz="30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endParaRPr b="0" lang="fr-FR" sz="3000" spc="-1" strike="noStrike">
              <a:latin typeface="Arial"/>
            </a:endParaRPr>
          </a:p>
        </p:txBody>
      </p:sp>
      <p:sp>
        <p:nvSpPr>
          <p:cNvPr id="2745" name="PlaceHolder 2"/>
          <p:cNvSpPr>
            <a:spLocks noGrp="1"/>
          </p:cNvSpPr>
          <p:nvPr>
            <p:ph/>
          </p:nvPr>
        </p:nvSpPr>
        <p:spPr>
          <a:xfrm>
            <a:off x="1213560" y="2520000"/>
            <a:ext cx="8686440" cy="36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</p:txBody>
      </p:sp>
      <p:sp>
        <p:nvSpPr>
          <p:cNvPr id="2746" name="Titre 8"/>
          <p:cNvSpPr/>
          <p:nvPr/>
        </p:nvSpPr>
        <p:spPr>
          <a:xfrm>
            <a:off x="888840" y="1227240"/>
            <a:ext cx="10391760" cy="5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Le mot des compagnons  : INCLUDE Lyon 1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2747" name="Image 1" descr="Une image contenant Police, logo, Graphique, symbole&#10;&#10;Description générée automatiquement"/>
          <p:cNvPicPr/>
          <p:nvPr/>
        </p:nvPicPr>
        <p:blipFill>
          <a:blip r:embed="rId1"/>
          <a:stretch/>
        </p:blipFill>
        <p:spPr>
          <a:xfrm>
            <a:off x="890280" y="1505520"/>
            <a:ext cx="2068200" cy="669600"/>
          </a:xfrm>
          <a:prstGeom prst="rect">
            <a:avLst/>
          </a:prstGeom>
          <a:ln w="0">
            <a:noFill/>
          </a:ln>
        </p:spPr>
      </p:pic>
      <p:pic>
        <p:nvPicPr>
          <p:cNvPr id="2748" name="Image 2" descr="Une image contenant Police, texte, logo, Graphique&#10;&#10;Description générée automatiquement"/>
          <p:cNvPicPr/>
          <p:nvPr/>
        </p:nvPicPr>
        <p:blipFill>
          <a:blip r:embed="rId2"/>
          <a:stretch/>
        </p:blipFill>
        <p:spPr>
          <a:xfrm>
            <a:off x="9256320" y="1141560"/>
            <a:ext cx="2236320" cy="921600"/>
          </a:xfrm>
          <a:prstGeom prst="rect">
            <a:avLst/>
          </a:prstGeom>
          <a:ln w="0">
            <a:noFill/>
          </a:ln>
        </p:spPr>
      </p:pic>
      <p:pic>
        <p:nvPicPr>
          <p:cNvPr id="2749" name="" descr="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573560" y="2160000"/>
            <a:ext cx="8326440" cy="45144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22CCFB5A-E286-4521-B99B-0AA555C791C9}" type="slidenum">
              <a:t>15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6"/>
          </p:nvPr>
        </p:nvSpPr>
        <p:spPr/>
        <p:txBody>
          <a:bodyPr/>
          <a:p>
            <a:fld id="{8A485336-C97D-4A34-9B61-A319CD1C7AE9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6160" cy="56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000" spc="-1" strike="noStrike">
                <a:solidFill>
                  <a:srgbClr val="f39128"/>
                </a:solidFill>
                <a:latin typeface="Arial"/>
                <a:ea typeface="DejaVu Sans"/>
              </a:rPr>
              <a:t>Communication intra INSA sur le projet VR action 5</a:t>
            </a:r>
            <a:endParaRPr b="0" lang="fr-FR" sz="3000" spc="-1" strike="noStrike">
              <a:latin typeface="Arial"/>
            </a:endParaRPr>
          </a:p>
        </p:txBody>
      </p:sp>
      <p:sp>
        <p:nvSpPr>
          <p:cNvPr id="2751" name="Titre 9"/>
          <p:cNvSpPr/>
          <p:nvPr/>
        </p:nvSpPr>
        <p:spPr>
          <a:xfrm>
            <a:off x="888840" y="1227240"/>
            <a:ext cx="10391760" cy="5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Site internet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2752" name="PlaceHolder 12"/>
          <p:cNvSpPr/>
          <p:nvPr/>
        </p:nvSpPr>
        <p:spPr>
          <a:xfrm>
            <a:off x="992520" y="2385360"/>
            <a:ext cx="9669960" cy="43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53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920520" y="1620000"/>
            <a:ext cx="9588960" cy="4858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5"/>
          </p:nvPr>
        </p:nvSpPr>
        <p:spPr/>
        <p:txBody>
          <a:bodyPr/>
          <a:p>
            <a:fld id="{329C5C1C-CFE2-44F0-93D6-75775846D6FA}" type="slidenum">
              <a:t>16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6"/>
          </p:nvPr>
        </p:nvSpPr>
        <p:spPr/>
        <p:txBody>
          <a:bodyPr/>
          <a:p>
            <a:fld id="{0F0C0B7C-31FB-4647-A782-8837A95738D6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6160" cy="56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000" spc="-1" strike="noStrike">
                <a:solidFill>
                  <a:srgbClr val="f39128"/>
                </a:solidFill>
                <a:latin typeface="Arial"/>
                <a:ea typeface="DejaVu Sans"/>
              </a:rPr>
              <a:t>Contacts</a:t>
            </a:r>
            <a:endParaRPr b="0" lang="fr-FR" sz="3000" spc="-1" strike="noStrike">
              <a:latin typeface="Arial"/>
            </a:endParaRPr>
          </a:p>
        </p:txBody>
      </p:sp>
      <p:sp>
        <p:nvSpPr>
          <p:cNvPr id="2755" name="Titre 12"/>
          <p:cNvSpPr/>
          <p:nvPr/>
        </p:nvSpPr>
        <p:spPr>
          <a:xfrm>
            <a:off x="888840" y="1227240"/>
            <a:ext cx="10391760" cy="5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Projets VR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2756" name="PlaceHolder 8"/>
          <p:cNvSpPr/>
          <p:nvPr/>
        </p:nvSpPr>
        <p:spPr>
          <a:xfrm>
            <a:off x="992520" y="2385360"/>
            <a:ext cx="9669960" cy="43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7" name="PlaceHolder 9"/>
          <p:cNvSpPr/>
          <p:nvPr/>
        </p:nvSpPr>
        <p:spPr>
          <a:xfrm>
            <a:off x="894960" y="1869120"/>
            <a:ext cx="10804320" cy="43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Direction de la Formation : </a:t>
            </a: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Christelle Gress</a:t>
            </a: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 </a:t>
            </a:r>
            <a:r>
              <a:rPr b="0" lang="fr-FR" sz="2200" spc="-1" strike="noStrike" u="sng">
                <a:solidFill>
                  <a:srgbClr val="e31b17"/>
                </a:solidFill>
                <a:uFillTx/>
                <a:latin typeface="Arial"/>
                <a:ea typeface="DejaVu Sans"/>
                <a:hlinkClick r:id="rId1"/>
              </a:rPr>
              <a:t>christelle.gress@insa-strasbourg.fr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SIP :</a:t>
            </a: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 Noa Lanino (responsable audiovisuel) </a:t>
            </a:r>
            <a:r>
              <a:rPr b="0" lang="fr-FR" sz="2200" spc="-1" strike="noStrike" u="sng">
                <a:solidFill>
                  <a:srgbClr val="e31b17"/>
                </a:solidFill>
                <a:uFillTx/>
                <a:latin typeface="Arial"/>
                <a:ea typeface="DejaVu Sans"/>
                <a:hlinkClick r:id="rId2"/>
              </a:rPr>
              <a:t>noa.lanino@insa-strasbourg.fr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OpenINSA :</a:t>
            </a:r>
            <a:r>
              <a:rPr b="0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 Hamid Le Fleurier contact@openinsa.fr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50931C78-9B30-43D3-8BA6-9BAE91C2AC92}" type="slidenum">
              <a:t>17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9"/>
          </p:nvPr>
        </p:nvSpPr>
        <p:spPr/>
        <p:txBody>
          <a:bodyPr/>
          <a:p>
            <a:fld id="{24596F11-FB72-486B-9ED0-E100EF24AAC5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7711560" cy="50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000" spc="-1" strike="noStrike">
                <a:solidFill>
                  <a:srgbClr val="f39128"/>
                </a:solidFill>
                <a:latin typeface="Arial"/>
                <a:ea typeface="DejaVu Sans"/>
              </a:rPr>
              <a:t>Plan de la présentation</a:t>
            </a:r>
            <a:endParaRPr b="0" lang="fr-FR" sz="3000" spc="-1" strike="noStrike">
              <a:latin typeface="Arial"/>
            </a:endParaRPr>
          </a:p>
        </p:txBody>
      </p:sp>
      <p:grpSp>
        <p:nvGrpSpPr>
          <p:cNvPr id="2664" name="Diagram1"/>
          <p:cNvGrpSpPr/>
          <p:nvPr/>
        </p:nvGrpSpPr>
        <p:grpSpPr>
          <a:xfrm>
            <a:off x="-4914000" y="157680"/>
            <a:ext cx="14247000" cy="7290000"/>
            <a:chOff x="-4914000" y="157680"/>
            <a:chExt cx="14247000" cy="7290000"/>
          </a:xfrm>
        </p:grpSpPr>
        <p:sp>
          <p:nvSpPr>
            <p:cNvPr id="2665" name="Rectangle 451"/>
            <p:cNvSpPr/>
            <p:nvPr/>
          </p:nvSpPr>
          <p:spPr>
            <a:xfrm>
              <a:off x="1208160" y="1095120"/>
              <a:ext cx="8124840" cy="541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6" name="Arc plein 452"/>
            <p:cNvSpPr/>
            <p:nvPr/>
          </p:nvSpPr>
          <p:spPr>
            <a:xfrm>
              <a:off x="-4914000" y="157680"/>
              <a:ext cx="7290000" cy="7290000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>
              <a:noFill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667" name="Rectangle 453"/>
            <p:cNvSpPr/>
            <p:nvPr/>
          </p:nvSpPr>
          <p:spPr>
            <a:xfrm>
              <a:off x="1588320" y="1341360"/>
              <a:ext cx="7672320" cy="489960"/>
            </a:xfrm>
            <a:prstGeom prst="rect">
              <a:avLst/>
            </a:prstGeom>
            <a:solidFill>
              <a:srgbClr val="f49127"/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390960" rIns="68760" tIns="68760" bIns="68760" anchor="ctr">
              <a:noAutofit/>
            </a:bodyPr>
            <a:p>
              <a:pPr>
                <a:lnSpc>
                  <a:spcPct val="90000"/>
                </a:lnSpc>
                <a:spcAft>
                  <a:spcPts val="944"/>
                </a:spcAft>
                <a:buNone/>
                <a:tabLst>
                  <a:tab algn="l" pos="0"/>
                </a:tabLst>
              </a:pPr>
              <a:r>
                <a:rPr b="0" lang="fr-FR" sz="2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Objectifs stratégiques et opérationnels</a:t>
              </a:r>
              <a:endParaRPr b="0" lang="fr-FR" sz="2700" spc="-1" strike="noStrike">
                <a:latin typeface="Arial"/>
              </a:endParaRPr>
            </a:p>
          </p:txBody>
        </p:sp>
        <p:sp>
          <p:nvSpPr>
            <p:cNvPr id="2668" name="Ellipse 454"/>
            <p:cNvSpPr/>
            <p:nvPr/>
          </p:nvSpPr>
          <p:spPr>
            <a:xfrm>
              <a:off x="1280520" y="1279800"/>
              <a:ext cx="613080" cy="61308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669" name="Rectangle 455"/>
            <p:cNvSpPr/>
            <p:nvPr/>
          </p:nvSpPr>
          <p:spPr>
            <a:xfrm>
              <a:off x="2034000" y="2080440"/>
              <a:ext cx="7226640" cy="489960"/>
            </a:xfrm>
            <a:prstGeom prst="rect">
              <a:avLst/>
            </a:prstGeom>
            <a:solidFill>
              <a:srgbClr val="f49127"/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390960" rIns="68760" tIns="68760" bIns="68760" anchor="ctr">
              <a:noAutofit/>
            </a:bodyPr>
            <a:p>
              <a:pPr>
                <a:lnSpc>
                  <a:spcPct val="90000"/>
                </a:lnSpc>
                <a:spcAft>
                  <a:spcPts val="944"/>
                </a:spcAft>
                <a:buNone/>
                <a:tabLst>
                  <a:tab algn="l" pos="0"/>
                </a:tabLst>
              </a:pPr>
              <a:r>
                <a:rPr b="0" lang="fr-FR" sz="2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Le pôle VR inter INSAs</a:t>
              </a:r>
              <a:endParaRPr b="0" lang="fr-FR" sz="2700" spc="-1" strike="noStrike">
                <a:latin typeface="Arial"/>
              </a:endParaRPr>
            </a:p>
          </p:txBody>
        </p:sp>
        <p:sp>
          <p:nvSpPr>
            <p:cNvPr id="2670" name="Ellipse 456"/>
            <p:cNvSpPr/>
            <p:nvPr/>
          </p:nvSpPr>
          <p:spPr>
            <a:xfrm>
              <a:off x="1726560" y="2018880"/>
              <a:ext cx="613080" cy="61308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671" name="Rectangle 457"/>
            <p:cNvSpPr/>
            <p:nvPr/>
          </p:nvSpPr>
          <p:spPr>
            <a:xfrm>
              <a:off x="2278440" y="2818800"/>
              <a:ext cx="6982200" cy="489960"/>
            </a:xfrm>
            <a:prstGeom prst="rect">
              <a:avLst/>
            </a:prstGeom>
            <a:solidFill>
              <a:srgbClr val="f49127"/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390960" rIns="68760" tIns="68760" bIns="68760" anchor="ctr">
              <a:noAutofit/>
            </a:bodyPr>
            <a:p>
              <a:pPr>
                <a:lnSpc>
                  <a:spcPct val="90000"/>
                </a:lnSpc>
                <a:spcAft>
                  <a:spcPts val="944"/>
                </a:spcAft>
                <a:buNone/>
                <a:tabLst>
                  <a:tab algn="l" pos="0"/>
                </a:tabLst>
              </a:pPr>
              <a:r>
                <a:rPr b="0" lang="fr-FR" sz="2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Les équipements VR dans les 6 INSAs</a:t>
              </a:r>
              <a:endParaRPr b="0" lang="fr-FR" sz="2700" spc="-1" strike="noStrike">
                <a:latin typeface="Arial"/>
              </a:endParaRPr>
            </a:p>
          </p:txBody>
        </p:sp>
        <p:sp>
          <p:nvSpPr>
            <p:cNvPr id="2672" name="Ellipse 458"/>
            <p:cNvSpPr/>
            <p:nvPr/>
          </p:nvSpPr>
          <p:spPr>
            <a:xfrm>
              <a:off x="1970640" y="2757240"/>
              <a:ext cx="613080" cy="61308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673" name="Rectangle 459"/>
            <p:cNvSpPr/>
            <p:nvPr/>
          </p:nvSpPr>
          <p:spPr>
            <a:xfrm>
              <a:off x="2356560" y="3557880"/>
              <a:ext cx="6904080" cy="489960"/>
            </a:xfrm>
            <a:prstGeom prst="rect">
              <a:avLst/>
            </a:prstGeom>
            <a:solidFill>
              <a:srgbClr val="f49127"/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390960" rIns="68760" tIns="68760" bIns="68760" anchor="ctr">
              <a:noAutofit/>
            </a:bodyPr>
            <a:p>
              <a:pPr>
                <a:lnSpc>
                  <a:spcPct val="90000"/>
                </a:lnSpc>
                <a:spcAft>
                  <a:spcPts val="944"/>
                </a:spcAft>
                <a:buNone/>
                <a:tabLst>
                  <a:tab algn="l" pos="0"/>
                </a:tabLst>
              </a:pPr>
              <a:r>
                <a:rPr b="0" lang="fr-FR" sz="2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Les Tps réalisés à ce stade </a:t>
              </a:r>
              <a:endParaRPr b="0" lang="fr-FR" sz="2700" spc="-1" strike="noStrike">
                <a:latin typeface="Arial"/>
              </a:endParaRPr>
            </a:p>
          </p:txBody>
        </p:sp>
        <p:sp>
          <p:nvSpPr>
            <p:cNvPr id="2674" name="Ellipse 460"/>
            <p:cNvSpPr/>
            <p:nvPr/>
          </p:nvSpPr>
          <p:spPr>
            <a:xfrm>
              <a:off x="2048760" y="3496320"/>
              <a:ext cx="613080" cy="61308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675" name="Rectangle 461"/>
            <p:cNvSpPr/>
            <p:nvPr/>
          </p:nvSpPr>
          <p:spPr>
            <a:xfrm>
              <a:off x="2278440" y="4296960"/>
              <a:ext cx="6982200" cy="489960"/>
            </a:xfrm>
            <a:prstGeom prst="rect">
              <a:avLst/>
            </a:prstGeom>
            <a:solidFill>
              <a:srgbClr val="f49127"/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390960" rIns="68760" tIns="68760" bIns="68760" anchor="ctr">
              <a:noAutofit/>
            </a:bodyPr>
            <a:p>
              <a:pPr>
                <a:lnSpc>
                  <a:spcPct val="90000"/>
                </a:lnSpc>
                <a:spcAft>
                  <a:spcPts val="944"/>
                </a:spcAft>
                <a:buNone/>
                <a:tabLst>
                  <a:tab algn="l" pos="0"/>
                </a:tabLst>
              </a:pPr>
              <a:r>
                <a:rPr b="0" lang="fr-FR" sz="2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Les formations pour le personnel INSA</a:t>
              </a:r>
              <a:endParaRPr b="0" lang="fr-FR" sz="2700" spc="-1" strike="noStrike">
                <a:latin typeface="Arial"/>
              </a:endParaRPr>
            </a:p>
          </p:txBody>
        </p:sp>
        <p:sp>
          <p:nvSpPr>
            <p:cNvPr id="2676" name="Ellipse 462"/>
            <p:cNvSpPr/>
            <p:nvPr/>
          </p:nvSpPr>
          <p:spPr>
            <a:xfrm>
              <a:off x="1970640" y="4235400"/>
              <a:ext cx="613080" cy="61308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677" name="Rectangle 463"/>
            <p:cNvSpPr/>
            <p:nvPr/>
          </p:nvSpPr>
          <p:spPr>
            <a:xfrm>
              <a:off x="2034000" y="5035320"/>
              <a:ext cx="7226640" cy="489960"/>
            </a:xfrm>
            <a:prstGeom prst="rect">
              <a:avLst/>
            </a:prstGeom>
            <a:solidFill>
              <a:srgbClr val="f49127"/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390960" rIns="68760" tIns="68760" bIns="68760" anchor="ctr">
              <a:noAutofit/>
            </a:bodyPr>
            <a:p>
              <a:pPr>
                <a:lnSpc>
                  <a:spcPct val="90000"/>
                </a:lnSpc>
                <a:spcAft>
                  <a:spcPts val="944"/>
                </a:spcAft>
                <a:buNone/>
                <a:tabLst>
                  <a:tab algn="l" pos="0"/>
                </a:tabLst>
              </a:pPr>
              <a:r>
                <a:rPr b="0" lang="fr-FR" sz="2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Les réseaux : ShareXR et GT VR ANR</a:t>
              </a:r>
              <a:endParaRPr b="0" lang="fr-FR" sz="2700" spc="-1" strike="noStrike">
                <a:latin typeface="Arial"/>
              </a:endParaRPr>
            </a:p>
          </p:txBody>
        </p:sp>
        <p:sp>
          <p:nvSpPr>
            <p:cNvPr id="2678" name="Ellipse 464"/>
            <p:cNvSpPr/>
            <p:nvPr/>
          </p:nvSpPr>
          <p:spPr>
            <a:xfrm>
              <a:off x="1726560" y="4973760"/>
              <a:ext cx="613080" cy="61308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679" name="Rectangle 465"/>
            <p:cNvSpPr/>
            <p:nvPr/>
          </p:nvSpPr>
          <p:spPr>
            <a:xfrm>
              <a:off x="1588320" y="5774400"/>
              <a:ext cx="7672320" cy="489960"/>
            </a:xfrm>
            <a:prstGeom prst="rect">
              <a:avLst/>
            </a:prstGeom>
            <a:solidFill>
              <a:srgbClr val="f49127"/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390960" rIns="68760" tIns="68760" bIns="68760" anchor="ctr">
              <a:noAutofit/>
            </a:bodyPr>
            <a:p>
              <a:pPr>
                <a:lnSpc>
                  <a:spcPct val="90000"/>
                </a:lnSpc>
                <a:spcAft>
                  <a:spcPts val="944"/>
                </a:spcAft>
                <a:buNone/>
                <a:tabLst>
                  <a:tab algn="l" pos="0"/>
                </a:tabLst>
              </a:pPr>
              <a:r>
                <a:rPr b="0" lang="fr-FR" sz="2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Communication interne et contacts</a:t>
              </a:r>
              <a:endParaRPr b="0" lang="fr-FR" sz="2700" spc="-1" strike="noStrike">
                <a:latin typeface="Arial"/>
              </a:endParaRPr>
            </a:p>
          </p:txBody>
        </p:sp>
        <p:sp>
          <p:nvSpPr>
            <p:cNvPr id="2680" name="Ellipse 466"/>
            <p:cNvSpPr/>
            <p:nvPr/>
          </p:nvSpPr>
          <p:spPr>
            <a:xfrm>
              <a:off x="1280520" y="5712840"/>
              <a:ext cx="613080" cy="61308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</p:spPr>
          <p:style>
            <a:lnRef idx="2"/>
            <a:fillRef idx="0"/>
            <a:effectRef idx="0"/>
            <a:fontRef idx="minor"/>
          </p:style>
        </p:sp>
      </p:grp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07B687C7-C807-4899-9208-09F74C384758}" type="slidenum">
              <a:t>2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p>
            <a:fld id="{15430C9B-7D78-408E-8374-C66DD5603B2E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PlaceHolder 1"/>
          <p:cNvSpPr>
            <a:spLocks noGrp="1"/>
          </p:cNvSpPr>
          <p:nvPr>
            <p:ph/>
          </p:nvPr>
        </p:nvSpPr>
        <p:spPr>
          <a:xfrm>
            <a:off x="888480" y="1868760"/>
            <a:ext cx="7991280" cy="430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Objectif stratégique : </a:t>
            </a:r>
            <a:endParaRPr b="0" lang="fr-FR" sz="22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1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Tester l'usage d'environnements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immersifs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 et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interactifs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2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Mise en œuvre d’actions pédagogiques de type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TP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 et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projets</a:t>
            </a:r>
            <a:endParaRPr b="0" lang="fr-FR" sz="20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Objectifs opérationnels : </a:t>
            </a:r>
            <a:endParaRPr b="0" lang="fr-FR" sz="22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3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Implanter 3 cubes immersifs et collaboratifs : Toulouse, Hauts de France, Strasbourg)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4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Concevoir et implémenter 9 TPs incluant une dimension de Réalité Étendue</a:t>
            </a:r>
            <a:endParaRPr b="0" lang="fr-FR" sz="20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Dotation financière projet :</a:t>
            </a:r>
            <a:endParaRPr b="0" lang="fr-FR" sz="22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5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476 k€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 : équipement, aménagement et RH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6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+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50 k€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en 2023 de soutien RH pour la bâtcave - INSA Rouen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682" name="Titre 1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Environnements immersifs (TPs et projets)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2683" name="Picture 7" descr=""/>
          <p:cNvPicPr/>
          <p:nvPr/>
        </p:nvPicPr>
        <p:blipFill>
          <a:blip r:embed="rId7"/>
          <a:stretch/>
        </p:blipFill>
        <p:spPr>
          <a:xfrm>
            <a:off x="9336960" y="1111680"/>
            <a:ext cx="2738880" cy="2067120"/>
          </a:xfrm>
          <a:prstGeom prst="rect">
            <a:avLst/>
          </a:prstGeom>
          <a:ln w="0">
            <a:noFill/>
          </a:ln>
        </p:spPr>
      </p:pic>
      <p:sp>
        <p:nvSpPr>
          <p:cNvPr id="2684" name="PlaceHolder 4"/>
          <p:cNvSpPr/>
          <p:nvPr/>
        </p:nvSpPr>
        <p:spPr>
          <a:xfrm>
            <a:off x="894960" y="696600"/>
            <a:ext cx="104058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05524589-B48F-4F37-AC36-A1D82C3D2334}" type="slidenum">
              <a:t>3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p>
            <a:fld id="{F3F7432A-6510-4A50-92BB-4DB23217BF67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PlaceHolder 1"/>
          <p:cNvSpPr>
            <a:spLocks noGrp="1"/>
          </p:cNvSpPr>
          <p:nvPr>
            <p:ph/>
          </p:nvPr>
        </p:nvSpPr>
        <p:spPr>
          <a:xfrm>
            <a:off x="888840" y="1808640"/>
            <a:ext cx="9679680" cy="479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Création d'un pôle VR inter INSA</a:t>
            </a: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</p:txBody>
      </p:sp>
      <p:sp>
        <p:nvSpPr>
          <p:cNvPr id="2686" name="Titre 1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Mutualisations inter INSA et au-delà !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endParaRPr b="0" lang="fr-FR" sz="2400" spc="-1" strike="noStrike">
              <a:latin typeface="Arial"/>
            </a:endParaRPr>
          </a:p>
        </p:txBody>
      </p:sp>
      <p:sp>
        <p:nvSpPr>
          <p:cNvPr id="2687" name="PlaceHolder 3"/>
          <p:cNvSpPr/>
          <p:nvPr/>
        </p:nvSpPr>
        <p:spPr>
          <a:xfrm>
            <a:off x="894960" y="696600"/>
            <a:ext cx="104058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2688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1944000" y="2340000"/>
            <a:ext cx="8198640" cy="4131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63123072-2EFD-4986-BE85-C1D374B49D8A}" type="slidenum">
              <a:t>4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p>
            <a:fld id="{C213FE35-682E-402C-85D8-E18EEDE50907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5800" cy="56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690" name="PlaceHolder 2"/>
          <p:cNvSpPr>
            <a:spLocks noGrp="1"/>
          </p:cNvSpPr>
          <p:nvPr>
            <p:ph/>
          </p:nvPr>
        </p:nvSpPr>
        <p:spPr>
          <a:xfrm>
            <a:off x="883800" y="1781640"/>
            <a:ext cx="8134560" cy="439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Équipement de 6 établissements INSA</a:t>
            </a:r>
            <a:endParaRPr b="0" lang="fr-FR" sz="22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1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Cubes opérationnels à Toulouse, Strasbourg et Hauts de France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2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1 Salle immersive avec casques à INSA Lyon (Projet Include)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3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1 Salle immersive avec casques à INSA Rennes (AIR/INSA 2025) 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4"/>
              </a:buBlip>
              <a:tabLst>
                <a:tab algn="l" pos="0"/>
              </a:tabLst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1 Bâtcave immersive à INSA Rouen (site du Havre)</a:t>
            </a:r>
            <a:endParaRPr b="0" lang="fr-FR" sz="20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200" spc="-1" strike="noStrike">
              <a:latin typeface="Arial"/>
            </a:endParaRPr>
          </a:p>
        </p:txBody>
      </p:sp>
      <p:sp>
        <p:nvSpPr>
          <p:cNvPr id="2691" name="Titre 1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1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Diversité matérielle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2692" name="Picture 7" descr=""/>
          <p:cNvPicPr/>
          <p:nvPr/>
        </p:nvPicPr>
        <p:blipFill>
          <a:blip r:embed="rId5"/>
          <a:stretch/>
        </p:blipFill>
        <p:spPr>
          <a:xfrm>
            <a:off x="5601600" y="4213440"/>
            <a:ext cx="3285360" cy="2463120"/>
          </a:xfrm>
          <a:prstGeom prst="rect">
            <a:avLst/>
          </a:prstGeom>
          <a:ln w="0">
            <a:noFill/>
          </a:ln>
        </p:spPr>
      </p:pic>
      <p:pic>
        <p:nvPicPr>
          <p:cNvPr id="2693" name="Picture 11" descr=""/>
          <p:cNvPicPr/>
          <p:nvPr/>
        </p:nvPicPr>
        <p:blipFill>
          <a:blip r:embed="rId6"/>
          <a:stretch/>
        </p:blipFill>
        <p:spPr>
          <a:xfrm>
            <a:off x="9151560" y="1104120"/>
            <a:ext cx="2905200" cy="4365720"/>
          </a:xfrm>
          <a:prstGeom prst="rect">
            <a:avLst/>
          </a:prstGeom>
          <a:ln w="0">
            <a:noFill/>
          </a:ln>
        </p:spPr>
      </p:pic>
      <p:pic>
        <p:nvPicPr>
          <p:cNvPr id="2694" name="Picture 17" descr=""/>
          <p:cNvPicPr/>
          <p:nvPr/>
        </p:nvPicPr>
        <p:blipFill>
          <a:blip r:embed="rId7"/>
          <a:stretch/>
        </p:blipFill>
        <p:spPr>
          <a:xfrm>
            <a:off x="888840" y="4199400"/>
            <a:ext cx="4709520" cy="24908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6E80F577-3E61-43CF-9042-FCB8B71FB2AD}" type="slidenum">
              <a:t>5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fld id="{538FE1E7-EBCE-49CC-99C3-D525E53D2275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5800" cy="56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696" name="Titre 3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1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Le cube immersif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2697" name="Picture 4" descr=""/>
          <p:cNvPicPr/>
          <p:nvPr/>
        </p:nvPicPr>
        <p:blipFill>
          <a:blip r:embed="rId1"/>
          <a:stretch/>
        </p:blipFill>
        <p:spPr>
          <a:xfrm>
            <a:off x="5601600" y="5632560"/>
            <a:ext cx="1416960" cy="1062000"/>
          </a:xfrm>
          <a:prstGeom prst="rect">
            <a:avLst/>
          </a:prstGeom>
          <a:ln w="0">
            <a:noFill/>
          </a:ln>
        </p:spPr>
      </p:pic>
      <p:pic>
        <p:nvPicPr>
          <p:cNvPr id="2698" name="Picture 5" descr=""/>
          <p:cNvPicPr/>
          <p:nvPr/>
        </p:nvPicPr>
        <p:blipFill>
          <a:blip r:embed="rId2"/>
          <a:stretch/>
        </p:blipFill>
        <p:spPr>
          <a:xfrm>
            <a:off x="8433360" y="1574640"/>
            <a:ext cx="2664360" cy="4003920"/>
          </a:xfrm>
          <a:prstGeom prst="rect">
            <a:avLst/>
          </a:prstGeom>
          <a:ln w="0">
            <a:noFill/>
          </a:ln>
        </p:spPr>
      </p:pic>
      <p:pic>
        <p:nvPicPr>
          <p:cNvPr id="2699" name="Picture 6" descr=""/>
          <p:cNvPicPr/>
          <p:nvPr/>
        </p:nvPicPr>
        <p:blipFill>
          <a:blip r:embed="rId3"/>
          <a:stretch/>
        </p:blipFill>
        <p:spPr>
          <a:xfrm>
            <a:off x="2680200" y="5661360"/>
            <a:ext cx="1818360" cy="961200"/>
          </a:xfrm>
          <a:prstGeom prst="rect">
            <a:avLst/>
          </a:prstGeom>
          <a:ln w="0">
            <a:noFill/>
          </a:ln>
        </p:spPr>
      </p:pic>
      <p:pic>
        <p:nvPicPr>
          <p:cNvPr id="2700" name="" descr="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904680" y="1591920"/>
            <a:ext cx="7195320" cy="38772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BC1FAF0-1462-4F35-B37B-709907B856D0}" type="slidenum">
              <a:t>6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p>
            <a:fld id="{FF71648A-6DA8-4FF4-9558-DDD049D44E16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5800" cy="56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702" name="Titre 5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1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La Bâtcave (INSA Rouen)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2703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936000" y="1641600"/>
            <a:ext cx="7198560" cy="3720960"/>
          </a:xfrm>
          <a:prstGeom prst="rect">
            <a:avLst/>
          </a:prstGeom>
          <a:ln w="0">
            <a:noFill/>
          </a:ln>
        </p:spPr>
      </p:pic>
      <p:pic>
        <p:nvPicPr>
          <p:cNvPr id="2704" name="" descr=""/>
          <p:cNvPicPr/>
          <p:nvPr/>
        </p:nvPicPr>
        <p:blipFill>
          <a:blip r:embed="rId3"/>
          <a:stretch/>
        </p:blipFill>
        <p:spPr>
          <a:xfrm>
            <a:off x="1080000" y="5580000"/>
            <a:ext cx="1958400" cy="1015200"/>
          </a:xfrm>
          <a:prstGeom prst="rect">
            <a:avLst/>
          </a:prstGeom>
          <a:ln w="0">
            <a:noFill/>
          </a:ln>
        </p:spPr>
      </p:pic>
      <p:pic>
        <p:nvPicPr>
          <p:cNvPr id="2705" name="" descr=""/>
          <p:cNvPicPr/>
          <p:nvPr/>
        </p:nvPicPr>
        <p:blipFill>
          <a:blip r:embed="rId4"/>
          <a:stretch/>
        </p:blipFill>
        <p:spPr>
          <a:xfrm>
            <a:off x="3600000" y="5580000"/>
            <a:ext cx="1956960" cy="1010160"/>
          </a:xfrm>
          <a:prstGeom prst="rect">
            <a:avLst/>
          </a:prstGeom>
          <a:ln w="0">
            <a:noFill/>
          </a:ln>
        </p:spPr>
      </p:pic>
      <p:pic>
        <p:nvPicPr>
          <p:cNvPr id="2706" name="" descr=""/>
          <p:cNvPicPr/>
          <p:nvPr/>
        </p:nvPicPr>
        <p:blipFill>
          <a:blip r:embed="rId5"/>
          <a:stretch/>
        </p:blipFill>
        <p:spPr>
          <a:xfrm>
            <a:off x="5961600" y="5580000"/>
            <a:ext cx="1956960" cy="1013760"/>
          </a:xfrm>
          <a:prstGeom prst="rect">
            <a:avLst/>
          </a:prstGeom>
          <a:ln w="0">
            <a:noFill/>
          </a:ln>
        </p:spPr>
      </p:pic>
      <p:pic>
        <p:nvPicPr>
          <p:cNvPr id="2707" name="" descr=""/>
          <p:cNvPicPr/>
          <p:nvPr/>
        </p:nvPicPr>
        <p:blipFill>
          <a:blip r:embed="rId6"/>
          <a:stretch/>
        </p:blipFill>
        <p:spPr>
          <a:xfrm>
            <a:off x="9180000" y="2103120"/>
            <a:ext cx="1879920" cy="29354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BE48B40C-64A8-4F16-8C3A-C3B63549AE6F}" type="slidenum">
              <a:t>7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p>
            <a:fld id="{27B8CB24-3CAA-49C7-8AC8-A81F0D167AF9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PlaceHolder 1"/>
          <p:cNvSpPr>
            <a:spLocks noGrp="1"/>
          </p:cNvSpPr>
          <p:nvPr>
            <p:ph/>
          </p:nvPr>
        </p:nvSpPr>
        <p:spPr>
          <a:xfrm>
            <a:off x="888840" y="1868760"/>
            <a:ext cx="6476760" cy="4304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Travaux Pratiques</a:t>
            </a:r>
            <a:endParaRPr b="0" lang="fr-FR" sz="22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1"/>
              </a:buBlip>
              <a:tabLst>
                <a:tab algn="l" pos="0"/>
              </a:tabLst>
            </a:pP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 TPs implémentés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&gt; 600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 étudiants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2"/>
              </a:buBlip>
              <a:tabLst>
                <a:tab algn="l" pos="0"/>
              </a:tabLst>
            </a:pP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1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TP transverse déployable inter INSA (</a:t>
            </a:r>
            <a:r>
              <a:rPr b="0" i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et au-delà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3"/>
              </a:buBlip>
              <a:tabLst>
                <a:tab algn="l" pos="0"/>
              </a:tabLst>
            </a:pP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6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TPs en cours de développement </a:t>
            </a:r>
            <a:endParaRPr b="0" lang="fr-FR" sz="2000" spc="-1" strike="noStrike">
              <a:latin typeface="Arial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Architecture, Anatomie, Mécanique, Génie Civil, Génie électrique et Informatique industriel, électronique</a:t>
            </a:r>
            <a:endParaRPr b="0" lang="fr-FR" sz="1600" spc="-1" strike="noStrike">
              <a:latin typeface="Arial"/>
            </a:endParaRPr>
          </a:p>
          <a:p>
            <a:pPr marL="457200" indent="-22860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fr-FR" sz="20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200" spc="-1" strike="noStrike">
                <a:solidFill>
                  <a:srgbClr val="404040"/>
                </a:solidFill>
                <a:latin typeface="Arial"/>
                <a:ea typeface="DejaVu Sans"/>
              </a:rPr>
              <a:t>Projets</a:t>
            </a:r>
            <a:endParaRPr b="0" lang="fr-FR" sz="22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4"/>
              </a:buBlip>
              <a:tabLst>
                <a:tab algn="l" pos="0"/>
              </a:tabLst>
            </a:pP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 projets étudiants finalisés </a:t>
            </a:r>
            <a:endParaRPr b="0" lang="fr-FR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SzPct val="100000"/>
              <a:buBlip>
                <a:blip r:embed="rId5"/>
              </a:buBlip>
              <a:tabLst>
                <a:tab algn="l" pos="0"/>
              </a:tabLst>
            </a:pP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2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DejaVu Sans"/>
              </a:rPr>
              <a:t>projets de recherche </a:t>
            </a:r>
            <a:endParaRPr b="0" lang="fr-FR" sz="2000" spc="-1" strike="noStrike">
              <a:latin typeface="Arial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Autonomisation/libération logiciels utilisés + inter opérabilité des ressources produites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709" name="Titre 1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0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Innovations pédagogiques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2710" name="Picture 9" descr=""/>
          <p:cNvPicPr/>
          <p:nvPr/>
        </p:nvPicPr>
        <p:blipFill>
          <a:blip r:embed="rId6"/>
          <a:stretch/>
        </p:blipFill>
        <p:spPr>
          <a:xfrm>
            <a:off x="8100000" y="1343520"/>
            <a:ext cx="3237840" cy="2427480"/>
          </a:xfrm>
          <a:prstGeom prst="rect">
            <a:avLst/>
          </a:prstGeom>
          <a:ln w="0">
            <a:noFill/>
          </a:ln>
        </p:spPr>
      </p:pic>
      <p:pic>
        <p:nvPicPr>
          <p:cNvPr id="2711" name="Image 493" descr=""/>
          <p:cNvPicPr/>
          <p:nvPr/>
        </p:nvPicPr>
        <p:blipFill>
          <a:blip r:embed="rId7"/>
          <a:stretch/>
        </p:blipFill>
        <p:spPr>
          <a:xfrm>
            <a:off x="7641000" y="3882240"/>
            <a:ext cx="4428360" cy="2426040"/>
          </a:xfrm>
          <a:prstGeom prst="rect">
            <a:avLst/>
          </a:prstGeom>
          <a:ln w="0">
            <a:noFill/>
          </a:ln>
        </p:spPr>
      </p:pic>
      <p:sp>
        <p:nvSpPr>
          <p:cNvPr id="2712" name="PlaceHolder 5"/>
          <p:cNvSpPr/>
          <p:nvPr/>
        </p:nvSpPr>
        <p:spPr>
          <a:xfrm>
            <a:off x="894960" y="696600"/>
            <a:ext cx="104058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BCBCD0C9-DD4A-48AD-A321-6F71C7FCAE28}" type="slidenum">
              <a:t>8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p>
            <a:fld id="{CA0C1423-283C-492D-A398-09BFE33B2702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PlaceHolder 1"/>
          <p:cNvSpPr>
            <a:spLocks noGrp="1"/>
          </p:cNvSpPr>
          <p:nvPr>
            <p:ph type="title"/>
          </p:nvPr>
        </p:nvSpPr>
        <p:spPr>
          <a:xfrm>
            <a:off x="894600" y="700920"/>
            <a:ext cx="10405800" cy="56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3200" spc="-1" strike="noStrike">
                <a:solidFill>
                  <a:srgbClr val="ff860d"/>
                </a:solidFill>
                <a:latin typeface="Arial"/>
                <a:ea typeface="DejaVu Sans"/>
              </a:rPr>
              <a:t>Réalité Étendue : action 5 du projet INSA 2025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2714" name="Titre 2"/>
          <p:cNvSpPr/>
          <p:nvPr/>
        </p:nvSpPr>
        <p:spPr>
          <a:xfrm>
            <a:off x="888840" y="1227240"/>
            <a:ext cx="10391400" cy="5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buNone/>
            </a:pPr>
            <a:r>
              <a:rPr b="1" lang="fr-FR" sz="2400" spc="-1" strike="noStrike">
                <a:solidFill>
                  <a:srgbClr val="f39128"/>
                </a:solidFill>
                <a:latin typeface="Arial"/>
                <a:ea typeface="DejaVu Sans"/>
              </a:rPr>
              <a:t>Projets à INSA Strasbourg : topographie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2715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360000" y="1980000"/>
            <a:ext cx="4702320" cy="3729240"/>
          </a:xfrm>
          <a:prstGeom prst="rect">
            <a:avLst/>
          </a:prstGeom>
          <a:ln w="0">
            <a:noFill/>
          </a:ln>
        </p:spPr>
      </p:pic>
      <p:pic>
        <p:nvPicPr>
          <p:cNvPr id="2716" name="" descr="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5796000" y="2019600"/>
            <a:ext cx="4701600" cy="36684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DBB5BF2F-6ACE-4DD4-A18D-66075E2EADBB}" type="slidenum">
              <a:t>9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p>
            <a:fld id="{9FF18591-4951-4B99-8BEA-B48C1D7007CA}" type="datetime1">
              <a:rPr lang="fr-FR"/>
              <a:t>12/11/2024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21927"/>
      </a:dk2>
      <a:lt2>
        <a:srgbClr val="e7e6e6"/>
      </a:lt2>
      <a:accent1>
        <a:srgbClr val="70a4c4"/>
      </a:accent1>
      <a:accent2>
        <a:srgbClr val="e31b17"/>
      </a:accent2>
      <a:accent3>
        <a:srgbClr val="b0dff9"/>
      </a:accent3>
      <a:accent4>
        <a:srgbClr val="366c89"/>
      </a:accent4>
      <a:accent5>
        <a:srgbClr val="70a4c4"/>
      </a:accent5>
      <a:accent6>
        <a:srgbClr val="5f5e5e"/>
      </a:accent6>
      <a:hlink>
        <a:srgbClr val="e31b17"/>
      </a:hlink>
      <a:folHlink>
        <a:srgbClr val="366c8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275B842966F4EA0DE93DB15F3D4F0" ma:contentTypeVersion="15" ma:contentTypeDescription="Crée un document." ma:contentTypeScope="" ma:versionID="1fb6431567cf3408cab5dfd5fb2a9e18">
  <xsd:schema xmlns:xsd="http://www.w3.org/2001/XMLSchema" xmlns:xs="http://www.w3.org/2001/XMLSchema" xmlns:p="http://schemas.microsoft.com/office/2006/metadata/properties" xmlns:ns2="e36bff54-8b52-41a3-b656-787d5d5ff718" xmlns:ns3="85b455be-3c06-4a6a-82f8-3579cfe879f9" targetNamespace="http://schemas.microsoft.com/office/2006/metadata/properties" ma:root="true" ma:fieldsID="a4550569481d112f72ad2d2ef31d3872" ns2:_="" ns3:_="">
    <xsd:import namespace="e36bff54-8b52-41a3-b656-787d5d5ff718"/>
    <xsd:import namespace="85b455be-3c06-4a6a-82f8-3579cfe879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bff54-8b52-41a3-b656-787d5d5ff7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589d98ed-d87d-4b5f-8cfd-2c453ac98c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455be-3c06-4a6a-82f8-3579cfe879f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85D9E9-5A0F-482A-A0DB-94B96DBCF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bff54-8b52-41a3-b656-787d5d5ff718"/>
    <ds:schemaRef ds:uri="85b455be-3c06-4a6a-82f8-3579cfe879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880463-3F27-40AC-8645-EDAF50DA6E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7901</TotalTime>
  <Application>LibreOffice/7.3.7.2$Linux_X86_64 LibreOffice_project/30$Build-2</Application>
  <AppVersion>15.0000</AppVersion>
  <Words>778</Words>
  <Paragraphs>121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2022-06-01T12:02:08Z</dcterms:created>
  <dc:creator>Fanny Burguière</dc:creator>
  <dc:description/>
  <dc:language>fr-FR</dc:language>
  <cp:lastModifiedBy/>
  <dcterms:modified xsi:type="dcterms:W3CDTF">2024-11-12T11:28:02Z</dcterms:modified>
  <cp:revision>1022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0x010100692275B842966F4EA0DE93DB15F3D4F0</vt:lpwstr>
  </property>
  <property fmtid="{D5CDD505-2E9C-101B-9397-08002B2CF9AE}" pid="3" name="MediaServiceImageTags">
    <vt:lpwstr/>
  </property>
  <property fmtid="{D5CDD505-2E9C-101B-9397-08002B2CF9AE}" pid="4" name="PresentationFormat">
    <vt:lpwstr>Grand écran</vt:lpwstr>
  </property>
  <property fmtid="{D5CDD505-2E9C-101B-9397-08002B2CF9AE}" pid="5" name="Slides">
    <vt:i4>14</vt:i4>
  </property>
</Properties>
</file>