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987" r:id="rId5"/>
  </p:sldMasterIdLst>
  <p:notesMasterIdLst>
    <p:notesMasterId r:id="rId16"/>
  </p:notesMasterIdLst>
  <p:handoutMasterIdLst>
    <p:handoutMasterId r:id="rId17"/>
  </p:handoutMasterIdLst>
  <p:sldIdLst>
    <p:sldId id="535" r:id="rId6"/>
    <p:sldId id="597" r:id="rId7"/>
    <p:sldId id="588" r:id="rId8"/>
    <p:sldId id="598" r:id="rId9"/>
    <p:sldId id="599" r:id="rId10"/>
    <p:sldId id="600" r:id="rId11"/>
    <p:sldId id="601" r:id="rId12"/>
    <p:sldId id="604" r:id="rId13"/>
    <p:sldId id="602" r:id="rId14"/>
    <p:sldId id="603" r:id="rId15"/>
  </p:sldIdLst>
  <p:sldSz cx="9144000" cy="5143500" type="screen16x9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567" userDrawn="1">
          <p15:clr>
            <a:srgbClr val="A4A3A4"/>
          </p15:clr>
        </p15:guide>
        <p15:guide id="5" pos="5664">
          <p15:clr>
            <a:srgbClr val="A4A3A4"/>
          </p15:clr>
        </p15:guide>
        <p15:guide id="6" pos="3787" userDrawn="1">
          <p15:clr>
            <a:srgbClr val="A4A3A4"/>
          </p15:clr>
        </p15:guide>
        <p15:guide id="7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ude Maranges" initials="CM" lastIdx="3" clrIdx="0"/>
  <p:cmAuthor id="2" name="Chrystelle Bonnabau" initials="CB" lastIdx="17" clrIdx="1">
    <p:extLst>
      <p:ext uri="{19B8F6BF-5375-455C-9EA6-DF929625EA0E}">
        <p15:presenceInfo xmlns:p15="http://schemas.microsoft.com/office/powerpoint/2012/main" userId="S-1-5-21-2946155120-3999439594-3451198312-6560" providerId="AD"/>
      </p:ext>
    </p:extLst>
  </p:cmAuthor>
  <p:cmAuthor id="3" name="Delphine Frechou" initials="DF" lastIdx="1" clrIdx="2">
    <p:extLst>
      <p:ext uri="{19B8F6BF-5375-455C-9EA6-DF929625EA0E}">
        <p15:presenceInfo xmlns:p15="http://schemas.microsoft.com/office/powerpoint/2012/main" userId="S-1-5-21-2946155120-3999439594-3451198312-82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2618"/>
    <a:srgbClr val="7E9390"/>
    <a:srgbClr val="9322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D94072-8512-5744-F2E6-D599D981EE30}" v="298" dt="2025-01-21T15:51:23.9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pos="567"/>
        <p:guide pos="5664"/>
        <p:guide pos="3787"/>
        <p:guide orient="horz" pos="162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an-Yves Plantec" userId="S::plantec@insa-toulouse.fr::daca66c7-8e67-4b61-9433-d3bb3cfcf3ce" providerId="AD" clId="Web-{B3A44D5D-39E9-A8CE-76B6-D6B3D2F827AF}"/>
    <pc:docChg chg="modSld">
      <pc:chgData name="Jean-Yves Plantec" userId="S::plantec@insa-toulouse.fr::daca66c7-8e67-4b61-9433-d3bb3cfcf3ce" providerId="AD" clId="Web-{B3A44D5D-39E9-A8CE-76B6-D6B3D2F827AF}" dt="2024-06-18T12:14:59.616" v="24" actId="14100"/>
      <pc:docMkLst>
        <pc:docMk/>
      </pc:docMkLst>
      <pc:sldChg chg="modSp">
        <pc:chgData name="Jean-Yves Plantec" userId="S::plantec@insa-toulouse.fr::daca66c7-8e67-4b61-9433-d3bb3cfcf3ce" providerId="AD" clId="Web-{B3A44D5D-39E9-A8CE-76B6-D6B3D2F827AF}" dt="2024-06-18T12:14:12.486" v="22" actId="14100"/>
        <pc:sldMkLst>
          <pc:docMk/>
          <pc:sldMk cId="2453300515" sldId="597"/>
        </pc:sldMkLst>
      </pc:sldChg>
      <pc:sldChg chg="modSp">
        <pc:chgData name="Jean-Yves Plantec" userId="S::plantec@insa-toulouse.fr::daca66c7-8e67-4b61-9433-d3bb3cfcf3ce" providerId="AD" clId="Web-{B3A44D5D-39E9-A8CE-76B6-D6B3D2F827AF}" dt="2024-06-18T12:13:59.078" v="19" actId="20577"/>
        <pc:sldMkLst>
          <pc:docMk/>
          <pc:sldMk cId="868170171" sldId="599"/>
        </pc:sldMkLst>
      </pc:sldChg>
      <pc:sldChg chg="modSp">
        <pc:chgData name="Jean-Yves Plantec" userId="S::plantec@insa-toulouse.fr::daca66c7-8e67-4b61-9433-d3bb3cfcf3ce" providerId="AD" clId="Web-{B3A44D5D-39E9-A8CE-76B6-D6B3D2F827AF}" dt="2024-06-18T12:14:59.616" v="24" actId="14100"/>
        <pc:sldMkLst>
          <pc:docMk/>
          <pc:sldMk cId="801727832" sldId="601"/>
        </pc:sldMkLst>
      </pc:sldChg>
    </pc:docChg>
  </pc:docChgLst>
  <pc:docChgLst>
    <pc:chgData name="Sylvain Vaysset" userId="c7e8bf1f-3016-47ef-93c0-17d8d1efbe92" providerId="ADAL" clId="{60656C0B-B001-4779-B15E-99586CDD957D}"/>
    <pc:docChg chg="undo custSel modSld">
      <pc:chgData name="Sylvain Vaysset" userId="c7e8bf1f-3016-47ef-93c0-17d8d1efbe92" providerId="ADAL" clId="{60656C0B-B001-4779-B15E-99586CDD957D}" dt="2024-11-13T09:15:20.077" v="520" actId="20577"/>
      <pc:docMkLst>
        <pc:docMk/>
      </pc:docMkLst>
      <pc:sldChg chg="modSp mod">
        <pc:chgData name="Sylvain Vaysset" userId="c7e8bf1f-3016-47ef-93c0-17d8d1efbe92" providerId="ADAL" clId="{60656C0B-B001-4779-B15E-99586CDD957D}" dt="2024-11-12T15:35:53.167" v="7" actId="20577"/>
        <pc:sldMkLst>
          <pc:docMk/>
          <pc:sldMk cId="114031337" sldId="535"/>
        </pc:sldMkLst>
        <pc:spChg chg="mod">
          <ac:chgData name="Sylvain Vaysset" userId="c7e8bf1f-3016-47ef-93c0-17d8d1efbe92" providerId="ADAL" clId="{60656C0B-B001-4779-B15E-99586CDD957D}" dt="2024-11-12T15:35:53.167" v="7" actId="20577"/>
          <ac:spMkLst>
            <pc:docMk/>
            <pc:sldMk cId="114031337" sldId="535"/>
            <ac:spMk id="6" creationId="{34174C17-5C14-4305-87EF-51B448A9549A}"/>
          </ac:spMkLst>
        </pc:spChg>
      </pc:sldChg>
      <pc:sldChg chg="modSp mod">
        <pc:chgData name="Sylvain Vaysset" userId="c7e8bf1f-3016-47ef-93c0-17d8d1efbe92" providerId="ADAL" clId="{60656C0B-B001-4779-B15E-99586CDD957D}" dt="2024-11-12T15:42:50.483" v="508" actId="20577"/>
        <pc:sldMkLst>
          <pc:docMk/>
          <pc:sldMk cId="801727832" sldId="601"/>
        </pc:sldMkLst>
        <pc:spChg chg="mod">
          <ac:chgData name="Sylvain Vaysset" userId="c7e8bf1f-3016-47ef-93c0-17d8d1efbe92" providerId="ADAL" clId="{60656C0B-B001-4779-B15E-99586CDD957D}" dt="2024-11-12T15:42:50.483" v="508" actId="20577"/>
          <ac:spMkLst>
            <pc:docMk/>
            <pc:sldMk cId="801727832" sldId="601"/>
            <ac:spMk id="5" creationId="{2816B47E-6724-468E-9101-C5154F5018FD}"/>
          </ac:spMkLst>
        </pc:spChg>
        <pc:spChg chg="mod">
          <ac:chgData name="Sylvain Vaysset" userId="c7e8bf1f-3016-47ef-93c0-17d8d1efbe92" providerId="ADAL" clId="{60656C0B-B001-4779-B15E-99586CDD957D}" dt="2024-11-12T15:36:32.789" v="27" actId="20577"/>
          <ac:spMkLst>
            <pc:docMk/>
            <pc:sldMk cId="801727832" sldId="601"/>
            <ac:spMk id="6" creationId="{82FE9E10-7F5C-4840-8CB3-F3AA53738521}"/>
          </ac:spMkLst>
        </pc:spChg>
      </pc:sldChg>
      <pc:sldChg chg="modSp mod">
        <pc:chgData name="Sylvain Vaysset" userId="c7e8bf1f-3016-47ef-93c0-17d8d1efbe92" providerId="ADAL" clId="{60656C0B-B001-4779-B15E-99586CDD957D}" dt="2024-11-13T09:15:20.077" v="520" actId="20577"/>
        <pc:sldMkLst>
          <pc:docMk/>
          <pc:sldMk cId="1367224516" sldId="603"/>
        </pc:sldMkLst>
        <pc:spChg chg="mod">
          <ac:chgData name="Sylvain Vaysset" userId="c7e8bf1f-3016-47ef-93c0-17d8d1efbe92" providerId="ADAL" clId="{60656C0B-B001-4779-B15E-99586CDD957D}" dt="2024-11-13T09:15:20.077" v="520" actId="20577"/>
          <ac:spMkLst>
            <pc:docMk/>
            <pc:sldMk cId="1367224516" sldId="603"/>
            <ac:spMk id="6" creationId="{82FE9E10-7F5C-4840-8CB3-F3AA53738521}"/>
          </ac:spMkLst>
        </pc:spChg>
      </pc:sldChg>
      <pc:sldChg chg="modSp mod">
        <pc:chgData name="Sylvain Vaysset" userId="c7e8bf1f-3016-47ef-93c0-17d8d1efbe92" providerId="ADAL" clId="{60656C0B-B001-4779-B15E-99586CDD957D}" dt="2024-11-12T15:40:00.556" v="483" actId="20577"/>
        <pc:sldMkLst>
          <pc:docMk/>
          <pc:sldMk cId="1169394324" sldId="604"/>
        </pc:sldMkLst>
        <pc:spChg chg="mod">
          <ac:chgData name="Sylvain Vaysset" userId="c7e8bf1f-3016-47ef-93c0-17d8d1efbe92" providerId="ADAL" clId="{60656C0B-B001-4779-B15E-99586CDD957D}" dt="2024-11-12T15:37:32.627" v="289" actId="21"/>
          <ac:spMkLst>
            <pc:docMk/>
            <pc:sldMk cId="1169394324" sldId="604"/>
            <ac:spMk id="5" creationId="{2816B47E-6724-468E-9101-C5154F5018FD}"/>
          </ac:spMkLst>
        </pc:spChg>
        <pc:spChg chg="mod">
          <ac:chgData name="Sylvain Vaysset" userId="c7e8bf1f-3016-47ef-93c0-17d8d1efbe92" providerId="ADAL" clId="{60656C0B-B001-4779-B15E-99586CDD957D}" dt="2024-11-12T15:40:00.556" v="483" actId="20577"/>
          <ac:spMkLst>
            <pc:docMk/>
            <pc:sldMk cId="1169394324" sldId="604"/>
            <ac:spMk id="6" creationId="{82FE9E10-7F5C-4840-8CB3-F3AA53738521}"/>
          </ac:spMkLst>
        </pc:spChg>
      </pc:sldChg>
    </pc:docChg>
  </pc:docChgLst>
  <pc:docChgLst>
    <pc:chgData name="Sylvain Vaysset" userId="S::vaysset@insa-toulouse.fr::c7e8bf1f-3016-47ef-93c0-17d8d1efbe92" providerId="AD" clId="Web-{42D94072-8512-5744-F2E6-D599D981EE30}"/>
    <pc:docChg chg="modSld">
      <pc:chgData name="Sylvain Vaysset" userId="S::vaysset@insa-toulouse.fr::c7e8bf1f-3016-47ef-93c0-17d8d1efbe92" providerId="AD" clId="Web-{42D94072-8512-5744-F2E6-D599D981EE30}" dt="2025-01-21T15:51:23.925" v="157" actId="20577"/>
      <pc:docMkLst>
        <pc:docMk/>
      </pc:docMkLst>
      <pc:sldChg chg="modSp">
        <pc:chgData name="Sylvain Vaysset" userId="S::vaysset@insa-toulouse.fr::c7e8bf1f-3016-47ef-93c0-17d8d1efbe92" providerId="AD" clId="Web-{42D94072-8512-5744-F2E6-D599D981EE30}" dt="2025-01-21T15:47:45.948" v="7" actId="20577"/>
        <pc:sldMkLst>
          <pc:docMk/>
          <pc:sldMk cId="114031337" sldId="535"/>
        </pc:sldMkLst>
        <pc:spChg chg="mod">
          <ac:chgData name="Sylvain Vaysset" userId="S::vaysset@insa-toulouse.fr::c7e8bf1f-3016-47ef-93c0-17d8d1efbe92" providerId="AD" clId="Web-{42D94072-8512-5744-F2E6-D599D981EE30}" dt="2025-01-21T15:47:45.948" v="7" actId="20577"/>
          <ac:spMkLst>
            <pc:docMk/>
            <pc:sldMk cId="114031337" sldId="535"/>
            <ac:spMk id="6" creationId="{34174C17-5C14-4305-87EF-51B448A9549A}"/>
          </ac:spMkLst>
        </pc:spChg>
      </pc:sldChg>
      <pc:sldChg chg="modSp">
        <pc:chgData name="Sylvain Vaysset" userId="S::vaysset@insa-toulouse.fr::c7e8bf1f-3016-47ef-93c0-17d8d1efbe92" providerId="AD" clId="Web-{42D94072-8512-5744-F2E6-D599D981EE30}" dt="2025-01-21T15:51:23.925" v="157" actId="20577"/>
        <pc:sldMkLst>
          <pc:docMk/>
          <pc:sldMk cId="801727832" sldId="601"/>
        </pc:sldMkLst>
        <pc:spChg chg="mod">
          <ac:chgData name="Sylvain Vaysset" userId="S::vaysset@insa-toulouse.fr::c7e8bf1f-3016-47ef-93c0-17d8d1efbe92" providerId="AD" clId="Web-{42D94072-8512-5744-F2E6-D599D981EE30}" dt="2025-01-21T15:51:23.925" v="157" actId="20577"/>
          <ac:spMkLst>
            <pc:docMk/>
            <pc:sldMk cId="801727832" sldId="601"/>
            <ac:spMk id="5" creationId="{2816B47E-6724-468E-9101-C5154F5018FD}"/>
          </ac:spMkLst>
        </pc:spChg>
        <pc:spChg chg="mod">
          <ac:chgData name="Sylvain Vaysset" userId="S::vaysset@insa-toulouse.fr::c7e8bf1f-3016-47ef-93c0-17d8d1efbe92" providerId="AD" clId="Web-{42D94072-8512-5744-F2E6-D599D981EE30}" dt="2025-01-21T15:50:10.094" v="128" actId="20577"/>
          <ac:spMkLst>
            <pc:docMk/>
            <pc:sldMk cId="801727832" sldId="601"/>
            <ac:spMk id="6" creationId="{82FE9E10-7F5C-4840-8CB3-F3AA53738521}"/>
          </ac:spMkLst>
        </pc:spChg>
      </pc:sldChg>
      <pc:sldChg chg="modSp">
        <pc:chgData name="Sylvain Vaysset" userId="S::vaysset@insa-toulouse.fr::c7e8bf1f-3016-47ef-93c0-17d8d1efbe92" providerId="AD" clId="Web-{42D94072-8512-5744-F2E6-D599D981EE30}" dt="2025-01-21T15:50:38.080" v="139" actId="20577"/>
        <pc:sldMkLst>
          <pc:docMk/>
          <pc:sldMk cId="1367224516" sldId="603"/>
        </pc:sldMkLst>
        <pc:spChg chg="mod">
          <ac:chgData name="Sylvain Vaysset" userId="S::vaysset@insa-toulouse.fr::c7e8bf1f-3016-47ef-93c0-17d8d1efbe92" providerId="AD" clId="Web-{42D94072-8512-5744-F2E6-D599D981EE30}" dt="2025-01-21T15:50:38.080" v="139" actId="20577"/>
          <ac:spMkLst>
            <pc:docMk/>
            <pc:sldMk cId="1367224516" sldId="603"/>
            <ac:spMk id="6" creationId="{82FE9E10-7F5C-4840-8CB3-F3AA53738521}"/>
          </ac:spMkLst>
        </pc:spChg>
      </pc:sldChg>
      <pc:sldChg chg="modSp">
        <pc:chgData name="Sylvain Vaysset" userId="S::vaysset@insa-toulouse.fr::c7e8bf1f-3016-47ef-93c0-17d8d1efbe92" providerId="AD" clId="Web-{42D94072-8512-5744-F2E6-D599D981EE30}" dt="2025-01-21T15:50:20.782" v="133" actId="20577"/>
        <pc:sldMkLst>
          <pc:docMk/>
          <pc:sldMk cId="1169394324" sldId="604"/>
        </pc:sldMkLst>
        <pc:spChg chg="mod">
          <ac:chgData name="Sylvain Vaysset" userId="S::vaysset@insa-toulouse.fr::c7e8bf1f-3016-47ef-93c0-17d8d1efbe92" providerId="AD" clId="Web-{42D94072-8512-5744-F2E6-D599D981EE30}" dt="2025-01-21T15:49:16.170" v="33" actId="20577"/>
          <ac:spMkLst>
            <pc:docMk/>
            <pc:sldMk cId="1169394324" sldId="604"/>
            <ac:spMk id="5" creationId="{2816B47E-6724-468E-9101-C5154F5018FD}"/>
          </ac:spMkLst>
        </pc:spChg>
        <pc:spChg chg="mod">
          <ac:chgData name="Sylvain Vaysset" userId="S::vaysset@insa-toulouse.fr::c7e8bf1f-3016-47ef-93c0-17d8d1efbe92" providerId="AD" clId="Web-{42D94072-8512-5744-F2E6-D599D981EE30}" dt="2025-01-21T15:50:20.782" v="133" actId="20577"/>
          <ac:spMkLst>
            <pc:docMk/>
            <pc:sldMk cId="1169394324" sldId="604"/>
            <ac:spMk id="6" creationId="{82FE9E10-7F5C-4840-8CB3-F3AA53738521}"/>
          </ac:spMkLst>
        </pc:spChg>
      </pc:sldChg>
    </pc:docChg>
  </pc:docChgLst>
  <pc:docChgLst>
    <pc:chgData name="Sylvain Vaysset" userId="c7e8bf1f-3016-47ef-93c0-17d8d1efbe92" providerId="ADAL" clId="{46858F57-E960-4EE2-871B-1D5B5C599016}"/>
    <pc:docChg chg="undo custSel addSld modSld">
      <pc:chgData name="Sylvain Vaysset" userId="c7e8bf1f-3016-47ef-93c0-17d8d1efbe92" providerId="ADAL" clId="{46858F57-E960-4EE2-871B-1D5B5C599016}" dt="2024-06-19T09:42:25.824" v="783" actId="1076"/>
      <pc:docMkLst>
        <pc:docMk/>
      </pc:docMkLst>
      <pc:sldChg chg="modSp mod">
        <pc:chgData name="Sylvain Vaysset" userId="c7e8bf1f-3016-47ef-93c0-17d8d1efbe92" providerId="ADAL" clId="{46858F57-E960-4EE2-871B-1D5B5C599016}" dt="2024-06-17T13:48:44.754" v="189" actId="20577"/>
        <pc:sldMkLst>
          <pc:docMk/>
          <pc:sldMk cId="114031337" sldId="535"/>
        </pc:sldMkLst>
      </pc:sldChg>
      <pc:sldChg chg="modSp mod">
        <pc:chgData name="Sylvain Vaysset" userId="c7e8bf1f-3016-47ef-93c0-17d8d1efbe92" providerId="ADAL" clId="{46858F57-E960-4EE2-871B-1D5B5C599016}" dt="2024-06-19T09:41:44.019" v="741" actId="20577"/>
        <pc:sldMkLst>
          <pc:docMk/>
          <pc:sldMk cId="801727832" sldId="601"/>
        </pc:sldMkLst>
      </pc:sldChg>
      <pc:sldChg chg="modSp add mod">
        <pc:chgData name="Sylvain Vaysset" userId="c7e8bf1f-3016-47ef-93c0-17d8d1efbe92" providerId="ADAL" clId="{46858F57-E960-4EE2-871B-1D5B5C599016}" dt="2024-06-19T09:42:25.824" v="783" actId="1076"/>
        <pc:sldMkLst>
          <pc:docMk/>
          <pc:sldMk cId="1367224516" sldId="603"/>
        </pc:sldMkLst>
      </pc:sldChg>
    </pc:docChg>
  </pc:docChgLst>
  <pc:docChgLst>
    <pc:chgData name="Sylvain Vaysset" userId="c7e8bf1f-3016-47ef-93c0-17d8d1efbe92" providerId="ADAL" clId="{4ABE76D3-F4B8-497E-92C4-A56638F80217}"/>
    <pc:docChg chg="custSel addSld modSld">
      <pc:chgData name="Sylvain Vaysset" userId="c7e8bf1f-3016-47ef-93c0-17d8d1efbe92" providerId="ADAL" clId="{4ABE76D3-F4B8-497E-92C4-A56638F80217}" dt="2024-09-25T13:02:20.310" v="523" actId="20577"/>
      <pc:docMkLst>
        <pc:docMk/>
      </pc:docMkLst>
      <pc:sldChg chg="modSp mod">
        <pc:chgData name="Sylvain Vaysset" userId="c7e8bf1f-3016-47ef-93c0-17d8d1efbe92" providerId="ADAL" clId="{4ABE76D3-F4B8-497E-92C4-A56638F80217}" dt="2024-09-25T12:10:31.616" v="506" actId="20577"/>
        <pc:sldMkLst>
          <pc:docMk/>
          <pc:sldMk cId="114031337" sldId="535"/>
        </pc:sldMkLst>
      </pc:sldChg>
      <pc:sldChg chg="modSp">
        <pc:chgData name="Sylvain Vaysset" userId="c7e8bf1f-3016-47ef-93c0-17d8d1efbe92" providerId="ADAL" clId="{4ABE76D3-F4B8-497E-92C4-A56638F80217}" dt="2024-09-25T12:13:29.632" v="507" actId="1076"/>
        <pc:sldMkLst>
          <pc:docMk/>
          <pc:sldMk cId="3441308921" sldId="600"/>
        </pc:sldMkLst>
      </pc:sldChg>
      <pc:sldChg chg="modSp mod">
        <pc:chgData name="Sylvain Vaysset" userId="c7e8bf1f-3016-47ef-93c0-17d8d1efbe92" providerId="ADAL" clId="{4ABE76D3-F4B8-497E-92C4-A56638F80217}" dt="2024-09-24T15:25:14.831" v="500" actId="20577"/>
        <pc:sldMkLst>
          <pc:docMk/>
          <pc:sldMk cId="801727832" sldId="601"/>
        </pc:sldMkLst>
      </pc:sldChg>
      <pc:sldChg chg="modSp mod modShow">
        <pc:chgData name="Sylvain Vaysset" userId="c7e8bf1f-3016-47ef-93c0-17d8d1efbe92" providerId="ADAL" clId="{4ABE76D3-F4B8-497E-92C4-A56638F80217}" dt="2024-09-25T13:02:20.310" v="523" actId="20577"/>
        <pc:sldMkLst>
          <pc:docMk/>
          <pc:sldMk cId="1367224516" sldId="603"/>
        </pc:sldMkLst>
      </pc:sldChg>
      <pc:sldChg chg="modSp add mod">
        <pc:chgData name="Sylvain Vaysset" userId="c7e8bf1f-3016-47ef-93c0-17d8d1efbe92" providerId="ADAL" clId="{4ABE76D3-F4B8-497E-92C4-A56638F80217}" dt="2024-09-24T15:03:49.317" v="291" actId="20577"/>
        <pc:sldMkLst>
          <pc:docMk/>
          <pc:sldMk cId="1169394324" sldId="60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2B622D-5E01-EB41-869E-FEA33871E31B}" type="datetimeFigureOut">
              <a:rPr lang="fr-FR"/>
              <a:pPr>
                <a:defRPr/>
              </a:pPr>
              <a:t>21/01/2025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0651703-F242-5B43-8CAC-59D935AC8F8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161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2A26D1F-DE50-7D43-8F3D-ADD7ACF5D78C}" type="datetimeFigureOut">
              <a:rPr lang="fr-FR"/>
              <a:pPr>
                <a:defRPr/>
              </a:pPr>
              <a:t>21/01/2025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9E2AC39-619F-7E41-8F0E-A92CC0BEEBCB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436359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68137" y="80948"/>
            <a:ext cx="7876388" cy="857250"/>
          </a:xfrm>
        </p:spPr>
        <p:txBody>
          <a:bodyPr/>
          <a:lstStyle>
            <a:lvl1pPr>
              <a:defRPr sz="2700" b="1">
                <a:solidFill>
                  <a:srgbClr val="E42618"/>
                </a:solidFill>
              </a:defRPr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11" name="Espace réservé du texte 9"/>
          <p:cNvSpPr>
            <a:spLocks noGrp="1"/>
          </p:cNvSpPr>
          <p:nvPr>
            <p:ph type="body" sz="quarter" idx="10"/>
          </p:nvPr>
        </p:nvSpPr>
        <p:spPr>
          <a:xfrm>
            <a:off x="1168137" y="1073098"/>
            <a:ext cx="8409708" cy="3521525"/>
          </a:xfrm>
        </p:spPr>
        <p:txBody>
          <a:bodyPr>
            <a:normAutofit/>
          </a:bodyPr>
          <a:lstStyle>
            <a:lvl1pPr marL="271463" indent="-271463"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49396198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070850" y="0"/>
            <a:ext cx="1073150" cy="10048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16723301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68137" y="80948"/>
            <a:ext cx="7876388" cy="857250"/>
          </a:xfrm>
        </p:spPr>
        <p:txBody>
          <a:bodyPr/>
          <a:lstStyle>
            <a:lvl1pPr>
              <a:defRPr sz="27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11" name="Espace réservé du texte 9"/>
          <p:cNvSpPr>
            <a:spLocks noGrp="1"/>
          </p:cNvSpPr>
          <p:nvPr>
            <p:ph type="body" sz="quarter" idx="10"/>
          </p:nvPr>
        </p:nvSpPr>
        <p:spPr>
          <a:xfrm>
            <a:off x="1168137" y="1073098"/>
            <a:ext cx="8409708" cy="3521525"/>
          </a:xfrm>
        </p:spPr>
        <p:txBody>
          <a:bodyPr>
            <a:normAutofit/>
          </a:bodyPr>
          <a:lstStyle>
            <a:lvl1pPr marL="271463" indent="-271463"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797083558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070850" y="0"/>
            <a:ext cx="1073150" cy="10048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59446718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3029" y="129994"/>
            <a:ext cx="7160353" cy="857250"/>
          </a:xfrm>
        </p:spPr>
        <p:txBody>
          <a:bodyPr anchor="t">
            <a:normAutofit/>
          </a:bodyPr>
          <a:lstStyle>
            <a:lvl1pPr>
              <a:defRPr sz="2700" b="1"/>
            </a:lvl1pPr>
          </a:lstStyle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2852829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200" y="1005331"/>
            <a:ext cx="8229600" cy="3589292"/>
          </a:xfrm>
        </p:spPr>
        <p:txBody>
          <a:bodyPr/>
          <a:lstStyle>
            <a:lvl1pPr>
              <a:defRPr sz="1600">
                <a:latin typeface="Arial"/>
                <a:cs typeface="Arial"/>
              </a:defRPr>
            </a:lvl1pPr>
            <a:lvl2pPr marL="742950" indent="-285750">
              <a:buFont typeface="Arial"/>
              <a:buChar char="•"/>
              <a:defRPr sz="1600">
                <a:latin typeface="Arial"/>
                <a:cs typeface="Arial"/>
              </a:defRPr>
            </a:lvl2pPr>
            <a:lvl3pPr marL="1143000" indent="-228600">
              <a:buFont typeface="Arial"/>
              <a:buChar char="•"/>
              <a:defRPr sz="1600">
                <a:latin typeface="Arial"/>
                <a:cs typeface="Arial"/>
              </a:defRPr>
            </a:lvl3pPr>
            <a:lvl4pPr marL="1600200" indent="-228600">
              <a:buFont typeface="Arial"/>
              <a:buChar char="•"/>
              <a:defRPr sz="1600">
                <a:latin typeface="Arial"/>
                <a:cs typeface="Arial"/>
              </a:defRPr>
            </a:lvl4pPr>
            <a:lvl5pPr marL="2057400" indent="-228600">
              <a:buFont typeface="Arial"/>
              <a:buChar char="•"/>
              <a:defRPr sz="1600">
                <a:latin typeface="Arial"/>
                <a:cs typeface="Arial"/>
              </a:defRPr>
            </a:lvl5pPr>
          </a:lstStyle>
          <a:p>
            <a:pPr lvl="0"/>
            <a:r>
              <a:rPr lang="fr-FR"/>
              <a:t>ITEM1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7921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18904" y="71438"/>
            <a:ext cx="7877175" cy="8572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1118904" y="1063625"/>
            <a:ext cx="7962900" cy="353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-3175"/>
            <a:ext cx="901700" cy="46038"/>
          </a:xfrm>
          <a:prstGeom prst="rect">
            <a:avLst/>
          </a:prstGeom>
          <a:solidFill>
            <a:srgbClr val="E426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3DEBA89-D8C1-A14C-A9BC-A520B106584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8802"/>
            <a:ext cx="901700" cy="44012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60" r:id="rId2"/>
  </p:sldLayoutIdLst>
  <p:transition spd="med">
    <p:fade/>
  </p:transition>
  <p:txStyles>
    <p:titleStyle>
      <a:lvl1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kern="1200" cap="all">
          <a:solidFill>
            <a:srgbClr val="E42618"/>
          </a:solidFill>
          <a:latin typeface="+mj-lt"/>
          <a:ea typeface="HelveticaNeueLT Com 57 Cn"/>
          <a:cs typeface="HelveticaNeueLT Com 57 Cn" panose="020B0506030502030204" pitchFamily="34" charset="0"/>
        </a:defRPr>
      </a:lvl1pPr>
      <a:lvl2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pitchFamily="34" charset="0"/>
          <a:ea typeface="HelveticaNeueLT Com 57 Cn"/>
          <a:cs typeface="HelveticaNeueLT Com 57 Cn"/>
        </a:defRPr>
      </a:lvl2pPr>
      <a:lvl3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pitchFamily="34" charset="0"/>
          <a:ea typeface="HelveticaNeueLT Com 57 Cn"/>
          <a:cs typeface="HelveticaNeueLT Com 57 Cn"/>
        </a:defRPr>
      </a:lvl3pPr>
      <a:lvl4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pitchFamily="34" charset="0"/>
          <a:ea typeface="HelveticaNeueLT Com 57 Cn"/>
          <a:cs typeface="HelveticaNeueLT Com 57 Cn"/>
        </a:defRPr>
      </a:lvl4pPr>
      <a:lvl5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pitchFamily="34" charset="0"/>
          <a:ea typeface="HelveticaNeueLT Com 57 Cn"/>
          <a:cs typeface="HelveticaNeueLT Com 57 Cn"/>
        </a:defRPr>
      </a:lvl5pPr>
      <a:lvl6pPr marL="457200"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pitchFamily="34" charset="0"/>
          <a:ea typeface="HelveticaNeueLT Com 57 Cn"/>
          <a:cs typeface="HelveticaNeueLT Com 57 Cn"/>
        </a:defRPr>
      </a:lvl6pPr>
      <a:lvl7pPr marL="914400"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pitchFamily="34" charset="0"/>
          <a:ea typeface="HelveticaNeueLT Com 57 Cn"/>
          <a:cs typeface="HelveticaNeueLT Com 57 Cn"/>
        </a:defRPr>
      </a:lvl7pPr>
      <a:lvl8pPr marL="1371600"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pitchFamily="34" charset="0"/>
          <a:ea typeface="HelveticaNeueLT Com 57 Cn"/>
          <a:cs typeface="HelveticaNeueLT Com 57 Cn"/>
        </a:defRPr>
      </a:lvl8pPr>
      <a:lvl9pPr marL="1828800"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pitchFamily="34" charset="0"/>
          <a:ea typeface="HelveticaNeueLT Com 57 Cn"/>
          <a:cs typeface="HelveticaNeueLT Com 57 Cn"/>
        </a:defRPr>
      </a:lvl9pPr>
    </p:titleStyle>
    <p:bodyStyle>
      <a:lvl1pPr marL="342900" indent="-342900" algn="l" defTabSz="457200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 3" charset="2"/>
        <a:buChar char=""/>
        <a:defRPr sz="2000" kern="1200">
          <a:solidFill>
            <a:schemeClr val="tx1"/>
          </a:solidFill>
          <a:latin typeface="+mj-lt"/>
          <a:ea typeface="HelveticaNeueLT Com 67 MdCn"/>
          <a:cs typeface="HelveticaNeueLT Com 67 MdCn" panose="020B0606030502030204" pitchFamily="34" charset="0"/>
        </a:defRPr>
      </a:lvl1pPr>
      <a:lvl2pPr marL="742950" indent="-285750" algn="l" defTabSz="457200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SzPct val="100000"/>
        <a:buBlip>
          <a:blip r:embed="rId5"/>
        </a:buBlip>
        <a:defRPr kern="1200">
          <a:solidFill>
            <a:schemeClr val="tx2"/>
          </a:solidFill>
          <a:latin typeface="+mj-lt"/>
          <a:ea typeface="HelveticaNeueLT Com 57 Cn"/>
          <a:cs typeface="HelveticaNeueLT Com 57 Cn" panose="020B0506030502030204" pitchFamily="34" charset="0"/>
        </a:defRPr>
      </a:lvl2pPr>
      <a:lvl3pPr marL="1143000" indent="-228600" algn="l" defTabSz="457200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2"/>
          </a:solidFill>
          <a:latin typeface="+mj-lt"/>
          <a:ea typeface="HelveticaNeueLT Com 57 Cn"/>
          <a:cs typeface="HelveticaNeueLT Com 57 Cn" panose="020B0506030502030204" pitchFamily="34" charset="0"/>
        </a:defRPr>
      </a:lvl3pPr>
      <a:lvl4pPr marL="1600200" indent="-228600" algn="l" defTabSz="457200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2"/>
          </a:solidFill>
          <a:latin typeface="+mj-lt"/>
          <a:ea typeface="HelveticaNeueLT Com 57 Cn"/>
          <a:cs typeface="HelveticaNeueLT Com 57 Cn" panose="020B0506030502030204" pitchFamily="34" charset="0"/>
        </a:defRPr>
      </a:lvl4pPr>
      <a:lvl5pPr marL="2057400" indent="-228600" algn="l" defTabSz="457200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chemeClr val="tx2"/>
          </a:solidFill>
          <a:latin typeface="+mj-lt"/>
          <a:ea typeface="HelveticaNeueLT Com 57 Cn"/>
          <a:cs typeface="HelveticaNeueLT Com 57 Cn" panose="020B0506030502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18904" y="71438"/>
            <a:ext cx="7877175" cy="8572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1118904" y="1063625"/>
            <a:ext cx="7962900" cy="353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-3175"/>
            <a:ext cx="901700" cy="46038"/>
          </a:xfrm>
          <a:prstGeom prst="rect">
            <a:avLst/>
          </a:prstGeom>
          <a:solidFill>
            <a:srgbClr val="E426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A344AB3-1281-2547-8DDB-2CE796C55A37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8802"/>
            <a:ext cx="901700" cy="440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72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89" r:id="rId2"/>
    <p:sldLayoutId id="2147483990" r:id="rId3"/>
    <p:sldLayoutId id="2147483991" r:id="rId4"/>
  </p:sldLayoutIdLst>
  <p:transition spd="med">
    <p:fade/>
  </p:transition>
  <p:txStyles>
    <p:titleStyle>
      <a:lvl1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kern="1200" cap="all">
          <a:solidFill>
            <a:srgbClr val="E42618"/>
          </a:solidFill>
          <a:latin typeface="+mj-lt"/>
          <a:ea typeface="HelveticaNeueLT Com 57 Cn"/>
          <a:cs typeface="HelveticaNeueLT Com 57 Cn" panose="020B0506030502030204" pitchFamily="34" charset="0"/>
        </a:defRPr>
      </a:lvl1pPr>
      <a:lvl2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pitchFamily="34" charset="0"/>
          <a:ea typeface="HelveticaNeueLT Com 57 Cn"/>
          <a:cs typeface="HelveticaNeueLT Com 57 Cn"/>
        </a:defRPr>
      </a:lvl2pPr>
      <a:lvl3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pitchFamily="34" charset="0"/>
          <a:ea typeface="HelveticaNeueLT Com 57 Cn"/>
          <a:cs typeface="HelveticaNeueLT Com 57 Cn"/>
        </a:defRPr>
      </a:lvl3pPr>
      <a:lvl4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pitchFamily="34" charset="0"/>
          <a:ea typeface="HelveticaNeueLT Com 57 Cn"/>
          <a:cs typeface="HelveticaNeueLT Com 57 Cn"/>
        </a:defRPr>
      </a:lvl4pPr>
      <a:lvl5pPr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pitchFamily="34" charset="0"/>
          <a:ea typeface="HelveticaNeueLT Com 57 Cn"/>
          <a:cs typeface="HelveticaNeueLT Com 57 Cn"/>
        </a:defRPr>
      </a:lvl5pPr>
      <a:lvl6pPr marL="457200"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pitchFamily="34" charset="0"/>
          <a:ea typeface="HelveticaNeueLT Com 57 Cn"/>
          <a:cs typeface="HelveticaNeueLT Com 57 Cn"/>
        </a:defRPr>
      </a:lvl6pPr>
      <a:lvl7pPr marL="914400"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pitchFamily="34" charset="0"/>
          <a:ea typeface="HelveticaNeueLT Com 57 Cn"/>
          <a:cs typeface="HelveticaNeueLT Com 57 Cn"/>
        </a:defRPr>
      </a:lvl7pPr>
      <a:lvl8pPr marL="1371600"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pitchFamily="34" charset="0"/>
          <a:ea typeface="HelveticaNeueLT Com 57 Cn"/>
          <a:cs typeface="HelveticaNeueLT Com 57 Cn"/>
        </a:defRPr>
      </a:lvl8pPr>
      <a:lvl9pPr marL="1828800" algn="l" defTabSz="4572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pitchFamily="34" charset="0"/>
          <a:ea typeface="HelveticaNeueLT Com 57 Cn"/>
          <a:cs typeface="HelveticaNeueLT Com 57 Cn"/>
        </a:defRPr>
      </a:lvl9pPr>
    </p:titleStyle>
    <p:bodyStyle>
      <a:lvl1pPr marL="342900" indent="-342900" algn="l" defTabSz="457200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 3" charset="2"/>
        <a:buChar char=""/>
        <a:defRPr sz="2000" kern="1200">
          <a:solidFill>
            <a:schemeClr val="tx1"/>
          </a:solidFill>
          <a:latin typeface="+mj-lt"/>
          <a:ea typeface="HelveticaNeueLT Com 67 MdCn"/>
          <a:cs typeface="HelveticaNeueLT Com 67 MdCn" panose="020B0606030502030204" pitchFamily="34" charset="0"/>
        </a:defRPr>
      </a:lvl1pPr>
      <a:lvl2pPr marL="742950" indent="-285750" algn="l" defTabSz="457200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SzPct val="100000"/>
        <a:buBlip>
          <a:blip r:embed="rId7"/>
        </a:buBlip>
        <a:defRPr kern="1200">
          <a:solidFill>
            <a:schemeClr val="tx2"/>
          </a:solidFill>
          <a:latin typeface="+mj-lt"/>
          <a:ea typeface="HelveticaNeueLT Com 57 Cn"/>
          <a:cs typeface="HelveticaNeueLT Com 57 Cn" panose="020B0506030502030204" pitchFamily="34" charset="0"/>
        </a:defRPr>
      </a:lvl2pPr>
      <a:lvl3pPr marL="1143000" indent="-228600" algn="l" defTabSz="457200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2"/>
          </a:solidFill>
          <a:latin typeface="+mj-lt"/>
          <a:ea typeface="HelveticaNeueLT Com 57 Cn"/>
          <a:cs typeface="HelveticaNeueLT Com 57 Cn" panose="020B0506030502030204" pitchFamily="34" charset="0"/>
        </a:defRPr>
      </a:lvl3pPr>
      <a:lvl4pPr marL="1600200" indent="-228600" algn="l" defTabSz="457200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2"/>
          </a:solidFill>
          <a:latin typeface="+mj-lt"/>
          <a:ea typeface="HelveticaNeueLT Com 57 Cn"/>
          <a:cs typeface="HelveticaNeueLT Com 57 Cn" panose="020B0506030502030204" pitchFamily="34" charset="0"/>
        </a:defRPr>
      </a:lvl4pPr>
      <a:lvl5pPr marL="2057400" indent="-228600" algn="l" defTabSz="457200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chemeClr val="tx2"/>
          </a:solidFill>
          <a:latin typeface="+mj-lt"/>
          <a:ea typeface="HelveticaNeueLT Com 57 Cn"/>
          <a:cs typeface="HelveticaNeueLT Com 57 Cn" panose="020B0506030502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ulti.insa-toulouse.fr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32363" y="1876281"/>
            <a:ext cx="352425" cy="44450"/>
          </a:xfrm>
          <a:prstGeom prst="rect">
            <a:avLst/>
          </a:prstGeom>
          <a:solidFill>
            <a:srgbClr val="E426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293229E-2604-1245-81E5-9BC3594B178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226" y="343709"/>
            <a:ext cx="2585318" cy="1261913"/>
          </a:xfrm>
          <a:prstGeom prst="rect">
            <a:avLst/>
          </a:prstGeom>
        </p:spPr>
      </p:pic>
      <p:sp>
        <p:nvSpPr>
          <p:cNvPr id="6" name="ZoneTexte 2">
            <a:extLst>
              <a:ext uri="{FF2B5EF4-FFF2-40B4-BE49-F238E27FC236}">
                <a16:creationId xmlns:a16="http://schemas.microsoft.com/office/drawing/2014/main" id="{34174C17-5C14-4305-87EF-51B448A95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3297" y="2063919"/>
            <a:ext cx="4247551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80000"/>
              <a:buFont typeface="Wingdings 3" charset="2"/>
              <a:buChar char=""/>
              <a:defRPr sz="2000">
                <a:solidFill>
                  <a:schemeClr val="tx1"/>
                </a:solidFill>
                <a:latin typeface="Arial" charset="0"/>
                <a:ea typeface="HelveticaNeueLT Com 67 MdCn" charset="0"/>
                <a:cs typeface="HelveticaNeueLT Com 67 MdCn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SzPct val="100000"/>
              <a:buBlip>
                <a:blip r:embed="rId3"/>
              </a:buBlip>
              <a:defRPr>
                <a:solidFill>
                  <a:schemeClr val="tx2"/>
                </a:solidFill>
                <a:latin typeface="Arial" charset="0"/>
                <a:ea typeface="HelveticaNeueLT Com 57 Cn" charset="0"/>
                <a:cs typeface="HelveticaNeueLT Com 57 Cn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2"/>
                </a:solidFill>
                <a:latin typeface="Arial" charset="0"/>
                <a:ea typeface="HelveticaNeueLT Com 57 Cn" charset="0"/>
                <a:cs typeface="HelveticaNeueLT Com 57 Cn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Font typeface="Arial" charset="0"/>
              <a:buChar char="–"/>
              <a:defRPr sz="1400">
                <a:solidFill>
                  <a:schemeClr val="tx2"/>
                </a:solidFill>
                <a:latin typeface="Arial" charset="0"/>
                <a:ea typeface="HelveticaNeueLT Com 57 Cn" charset="0"/>
                <a:cs typeface="HelveticaNeueLT Com 57 Cn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Font typeface="Arial" charset="0"/>
              <a:buChar char="»"/>
              <a:defRPr sz="1400">
                <a:solidFill>
                  <a:schemeClr val="tx2"/>
                </a:solidFill>
                <a:latin typeface="Arial" charset="0"/>
                <a:ea typeface="HelveticaNeueLT Com 57 Cn" charset="0"/>
                <a:cs typeface="HelveticaNeueLT Com 57 Cn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2"/>
                </a:solidFill>
                <a:latin typeface="Arial" charset="0"/>
                <a:ea typeface="HelveticaNeueLT Com 57 Cn" charset="0"/>
                <a:cs typeface="HelveticaNeueLT Com 57 Cn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2"/>
                </a:solidFill>
                <a:latin typeface="Arial" charset="0"/>
                <a:ea typeface="HelveticaNeueLT Com 57 Cn" charset="0"/>
                <a:cs typeface="HelveticaNeueLT Com 57 Cn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2"/>
                </a:solidFill>
                <a:latin typeface="Arial" charset="0"/>
                <a:ea typeface="HelveticaNeueLT Com 57 Cn" charset="0"/>
                <a:cs typeface="HelveticaNeueLT Com 57 Cn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chemeClr val="tx2"/>
                </a:solidFill>
                <a:latin typeface="Arial" charset="0"/>
                <a:ea typeface="HelveticaNeueLT Com 57 Cn" charset="0"/>
                <a:cs typeface="HelveticaNeueLT Com 57 Cn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700" b="1" i="0" u="none" strike="noStrike" kern="1200" cap="none" spc="0" normalizeH="0" baseline="0" noProof="0">
                <a:ln>
                  <a:noFill/>
                </a:ln>
                <a:solidFill>
                  <a:srgbClr val="E42618"/>
                </a:solidFill>
                <a:effectLst/>
                <a:uLnTx/>
                <a:uFillTx/>
                <a:latin typeface="Montserrat"/>
                <a:ea typeface="Montserrat" charset="0"/>
                <a:cs typeface="Montserrat" charset="0"/>
              </a:rPr>
              <a:t>INSA 2025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altLang="fr-FR" sz="2700" b="1">
                <a:solidFill>
                  <a:srgbClr val="E42618"/>
                </a:solidFill>
                <a:latin typeface="Montserrat"/>
                <a:ea typeface="Montserrat" charset="0"/>
                <a:cs typeface="Montserrat" charset="0"/>
              </a:rPr>
              <a:t>Action 3.3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altLang="fr-FR" sz="2700" b="1">
                <a:solidFill>
                  <a:srgbClr val="E42618"/>
                </a:solidFill>
                <a:latin typeface="Montserrat"/>
                <a:ea typeface="Montserrat" charset="0"/>
                <a:cs typeface="Montserrat" charset="0"/>
              </a:rPr>
              <a:t>COPIL Appli Mobile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altLang="fr-FR" sz="2700" b="1">
                <a:solidFill>
                  <a:srgbClr val="E42618"/>
                </a:solidFill>
                <a:latin typeface="Montserrat"/>
                <a:ea typeface="Montserrat" charset="0"/>
                <a:cs typeface="Montserrat" charset="0"/>
              </a:rPr>
              <a:t>22/01/2025</a:t>
            </a:r>
            <a:endParaRPr lang="fr-FR" altLang="fr-FR" sz="2700" b="1" i="0" u="none" strike="noStrike" kern="1200" cap="none" spc="0" normalizeH="0" baseline="0" noProof="0">
              <a:ln>
                <a:noFill/>
              </a:ln>
              <a:solidFill>
                <a:srgbClr val="E42618"/>
              </a:solidFill>
              <a:effectLst/>
              <a:uLnTx/>
              <a:uFillTx/>
              <a:latin typeface="Montserrat" charset="0"/>
              <a:ea typeface="Montserrat" charset="0"/>
              <a:cs typeface="Montserrat" charset="0"/>
            </a:endParaRPr>
          </a:p>
        </p:txBody>
      </p:sp>
      <p:pic>
        <p:nvPicPr>
          <p:cNvPr id="3" name="Image 1">
            <a:extLst>
              <a:ext uri="{FF2B5EF4-FFF2-40B4-BE49-F238E27FC236}">
                <a16:creationId xmlns:a16="http://schemas.microsoft.com/office/drawing/2014/main" id="{3521EB8F-8A52-26B6-6BEE-E3F3D6E66180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0" y="0"/>
            <a:ext cx="4211638" cy="51435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14031337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F81A5B-FABF-43DC-84D6-73C392570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137" y="119048"/>
            <a:ext cx="7876388" cy="857250"/>
          </a:xfrm>
        </p:spPr>
        <p:txBody>
          <a:bodyPr>
            <a:normAutofit/>
          </a:bodyPr>
          <a:lstStyle/>
          <a:p>
            <a:r>
              <a:rPr lang="fr-FR" altLang="fr-FR" sz="3000">
                <a:ea typeface="Geneva" pitchFamily="121" charset="-128"/>
                <a:cs typeface="Arial" panose="020B0604020202020204" pitchFamily="34" charset="0"/>
              </a:rPr>
              <a:t>Application Mobile GROUPE</a:t>
            </a:r>
            <a:br>
              <a:rPr lang="fr-FR" altLang="fr-FR">
                <a:latin typeface="Arial" panose="020B0604020202020204" pitchFamily="34" charset="0"/>
                <a:ea typeface="Geneva" pitchFamily="121" charset="-128"/>
                <a:cs typeface="Arial" panose="020B0604020202020204" pitchFamily="34" charset="0"/>
              </a:rPr>
            </a:br>
            <a:r>
              <a:rPr lang="fr-FR" sz="1600" cap="none">
                <a:solidFill>
                  <a:srgbClr val="7E9390"/>
                </a:solidFill>
                <a:cs typeface="Arial"/>
              </a:rPr>
              <a:t>Nouveau service numérique aux étudiants</a:t>
            </a:r>
            <a:endParaRPr lang="fr-FR"/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id="{82FE9E10-7F5C-4840-8CB3-F3AA53738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6864" y="2151599"/>
            <a:ext cx="3294730" cy="141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9pPr>
          </a:lstStyle>
          <a:p>
            <a:pPr>
              <a:spcBef>
                <a:spcPct val="0"/>
              </a:spcBef>
              <a:spcAft>
                <a:spcPts val="450"/>
              </a:spcAft>
              <a:buNone/>
            </a:pPr>
            <a:r>
              <a:rPr lang="en-GB" altLang="fr-FR" b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Prochain COPIL le </a:t>
            </a:r>
            <a:r>
              <a:rPr lang="en-GB" altLang="fr-FR" b="1" err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xxxx</a:t>
            </a:r>
            <a:r>
              <a:rPr lang="en-GB" altLang="fr-FR" b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 à ?</a:t>
            </a:r>
          </a:p>
          <a:p>
            <a:pPr>
              <a:spcBef>
                <a:spcPct val="0"/>
              </a:spcBef>
              <a:spcAft>
                <a:spcPts val="450"/>
              </a:spcAft>
              <a:buNone/>
            </a:pPr>
            <a:endParaRPr lang="en-GB" altLang="fr-FR" sz="1800" b="1">
              <a:solidFill>
                <a:srgbClr val="0F4E6E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7224516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F81A5B-FABF-43DC-84D6-73C392570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137" y="119048"/>
            <a:ext cx="7876388" cy="857250"/>
          </a:xfrm>
        </p:spPr>
        <p:txBody>
          <a:bodyPr>
            <a:normAutofit/>
          </a:bodyPr>
          <a:lstStyle/>
          <a:p>
            <a:r>
              <a:rPr lang="fr-FR" altLang="fr-FR" sz="3000">
                <a:ea typeface="Geneva" pitchFamily="121" charset="-128"/>
                <a:cs typeface="Arial" panose="020B0604020202020204" pitchFamily="34" charset="0"/>
              </a:rPr>
              <a:t>Application Mobile GROUPE</a:t>
            </a:r>
            <a:br>
              <a:rPr lang="fr-FR" altLang="fr-FR">
                <a:latin typeface="Arial" panose="020B0604020202020204" pitchFamily="34" charset="0"/>
                <a:ea typeface="Geneva" pitchFamily="121" charset="-128"/>
                <a:cs typeface="Arial" panose="020B0604020202020204" pitchFamily="34" charset="0"/>
              </a:rPr>
            </a:br>
            <a:r>
              <a:rPr lang="fr-FR" sz="1600" cap="none">
                <a:solidFill>
                  <a:srgbClr val="7E9390"/>
                </a:solidFill>
                <a:cs typeface="Arial"/>
              </a:rPr>
              <a:t>Nouveau service numérique aux étudiants</a:t>
            </a:r>
            <a:endParaRPr lang="fr-FR"/>
          </a:p>
        </p:txBody>
      </p:sp>
      <p:sp>
        <p:nvSpPr>
          <p:cNvPr id="5" name="ZoneTexte 5">
            <a:extLst>
              <a:ext uri="{FF2B5EF4-FFF2-40B4-BE49-F238E27FC236}">
                <a16:creationId xmlns:a16="http://schemas.microsoft.com/office/drawing/2014/main" id="{2816B47E-6724-468E-9101-C5154F501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100" y="2347197"/>
            <a:ext cx="7278300" cy="138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9pPr>
          </a:lstStyle>
          <a:p>
            <a:pPr>
              <a:spcBef>
                <a:spcPct val="0"/>
              </a:spcBef>
              <a:spcAft>
                <a:spcPts val="450"/>
              </a:spcAft>
              <a:buNone/>
            </a:pPr>
            <a:r>
              <a:rPr lang="fr-FR" altLang="fr-FR" sz="1125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• </a:t>
            </a:r>
            <a:r>
              <a:rPr lang="fr-FR" altLang="fr-FR"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Mode de communication plébiscité par les étudiants</a:t>
            </a:r>
          </a:p>
          <a:p>
            <a:pPr>
              <a:spcBef>
                <a:spcPct val="0"/>
              </a:spcBef>
              <a:spcAft>
                <a:spcPts val="450"/>
              </a:spcAft>
              <a:buNone/>
            </a:pPr>
            <a:r>
              <a:rPr lang="fr-FR" altLang="fr-FR"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• La communication passe plus facilement via les réseaux sociaux / application dédiée</a:t>
            </a:r>
          </a:p>
          <a:p>
            <a:pPr>
              <a:spcBef>
                <a:spcPct val="0"/>
              </a:spcBef>
              <a:spcAft>
                <a:spcPts val="450"/>
              </a:spcAft>
              <a:buNone/>
            </a:pPr>
            <a:r>
              <a:rPr lang="fr-FR" altLang="fr-FR"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• En tout temps et tout lieu</a:t>
            </a:r>
          </a:p>
          <a:p>
            <a:pPr>
              <a:spcBef>
                <a:spcPct val="0"/>
              </a:spcBef>
              <a:spcAft>
                <a:spcPts val="450"/>
              </a:spcAft>
              <a:buNone/>
            </a:pPr>
            <a:r>
              <a:rPr lang="fr-FR" altLang="fr-FR"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• Service disponible sur les stores Google &amp; Apple</a:t>
            </a:r>
          </a:p>
          <a:p>
            <a:pPr>
              <a:spcBef>
                <a:spcPct val="0"/>
              </a:spcBef>
              <a:spcAft>
                <a:spcPts val="450"/>
              </a:spcAft>
              <a:buNone/>
            </a:pPr>
            <a:endParaRPr lang="fr-FR" altLang="fr-FR" sz="1125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id="{82FE9E10-7F5C-4840-8CB3-F3AA53738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7060" y="1340398"/>
            <a:ext cx="51435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9pPr>
          </a:lstStyle>
          <a:p>
            <a:pPr>
              <a:spcBef>
                <a:spcPct val="0"/>
              </a:spcBef>
              <a:spcAft>
                <a:spcPts val="450"/>
              </a:spcAft>
              <a:buNone/>
            </a:pPr>
            <a:r>
              <a:rPr lang="en-GB" altLang="fr-FR" sz="1800" b="1" err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L’usage</a:t>
            </a:r>
            <a:r>
              <a:rPr lang="en-GB" altLang="fr-FR" sz="1800" b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du mail </a:t>
            </a:r>
            <a:r>
              <a:rPr lang="en-GB" altLang="fr-FR" sz="1800" b="1" err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est</a:t>
            </a:r>
            <a:r>
              <a:rPr lang="en-GB" altLang="fr-FR" sz="1800" b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</a:t>
            </a:r>
            <a:r>
              <a:rPr lang="en-GB" altLang="fr-FR" sz="1800" b="1" err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révolu</a:t>
            </a:r>
            <a:r>
              <a:rPr lang="en-GB" altLang="fr-FR" sz="1800" b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, place aux applications mobiles</a:t>
            </a:r>
          </a:p>
        </p:txBody>
      </p:sp>
    </p:spTree>
    <p:extLst>
      <p:ext uri="{BB962C8B-B14F-4D97-AF65-F5344CB8AC3E}">
        <p14:creationId xmlns:p14="http://schemas.microsoft.com/office/powerpoint/2010/main" val="2453300515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5FE598DC-6FED-4C7B-9219-CF1669216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730" y="129439"/>
            <a:ext cx="7876388" cy="857250"/>
          </a:xfrm>
        </p:spPr>
        <p:txBody>
          <a:bodyPr/>
          <a:lstStyle/>
          <a:p>
            <a:r>
              <a:rPr lang="fr-FR"/>
              <a:t>Projet INITIAL INSA TOULOUSE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4D45647-12A4-D26A-AB00-38F384504E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1336" y="904183"/>
            <a:ext cx="3734640" cy="312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674880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F81A5B-FABF-43DC-84D6-73C392570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137" y="119048"/>
            <a:ext cx="7876388" cy="857250"/>
          </a:xfrm>
        </p:spPr>
        <p:txBody>
          <a:bodyPr>
            <a:normAutofit/>
          </a:bodyPr>
          <a:lstStyle/>
          <a:p>
            <a:r>
              <a:rPr lang="fr-FR" altLang="fr-FR" sz="3000">
                <a:ea typeface="Geneva" pitchFamily="121" charset="-128"/>
                <a:cs typeface="Arial" panose="020B0604020202020204" pitchFamily="34" charset="0"/>
              </a:rPr>
              <a:t>Application Mobile</a:t>
            </a:r>
            <a:br>
              <a:rPr lang="fr-FR" altLang="fr-FR">
                <a:latin typeface="Arial" panose="020B0604020202020204" pitchFamily="34" charset="0"/>
                <a:ea typeface="Geneva" pitchFamily="121" charset="-128"/>
                <a:cs typeface="Arial" panose="020B0604020202020204" pitchFamily="34" charset="0"/>
              </a:rPr>
            </a:br>
            <a:r>
              <a:rPr lang="fr-FR" sz="1600" cap="none">
                <a:solidFill>
                  <a:srgbClr val="7E9390"/>
                </a:solidFill>
                <a:cs typeface="Arial"/>
              </a:rPr>
              <a:t>Nouveau service numériques aux étudiants</a:t>
            </a:r>
            <a:endParaRPr lang="fr-FR"/>
          </a:p>
        </p:txBody>
      </p:sp>
      <p:sp>
        <p:nvSpPr>
          <p:cNvPr id="5" name="ZoneTexte 5">
            <a:extLst>
              <a:ext uri="{FF2B5EF4-FFF2-40B4-BE49-F238E27FC236}">
                <a16:creationId xmlns:a16="http://schemas.microsoft.com/office/drawing/2014/main" id="{2816B47E-6724-468E-9101-C5154F501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88697"/>
            <a:ext cx="4114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9pPr>
          </a:lstStyle>
          <a:p>
            <a:pPr>
              <a:spcBef>
                <a:spcPct val="0"/>
              </a:spcBef>
              <a:spcAft>
                <a:spcPts val="450"/>
              </a:spcAft>
              <a:buNone/>
            </a:pPr>
            <a:r>
              <a:rPr lang="fr-FR" altLang="fr-FR" sz="1125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• </a:t>
            </a:r>
            <a:r>
              <a:rPr lang="fr-FR" altLang="fr-FR"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2 financements pour réaliser ce projet</a:t>
            </a:r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id="{82FE9E10-7F5C-4840-8CB3-F3AA53738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7060" y="1340398"/>
            <a:ext cx="51435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9pPr>
          </a:lstStyle>
          <a:p>
            <a:pPr>
              <a:spcBef>
                <a:spcPct val="0"/>
              </a:spcBef>
              <a:spcAft>
                <a:spcPts val="450"/>
              </a:spcAft>
              <a:buNone/>
            </a:pPr>
            <a:r>
              <a:rPr lang="en-GB" altLang="fr-FR" sz="1800" b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Groupe INSA </a:t>
            </a:r>
            <a:r>
              <a:rPr lang="en-GB" altLang="fr-FR" sz="1800" b="1" err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lauréat</a:t>
            </a:r>
            <a:r>
              <a:rPr lang="en-GB" altLang="fr-FR" sz="1800" b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AMI </a:t>
            </a:r>
            <a:r>
              <a:rPr lang="en-GB" altLang="fr-FR" sz="1800" b="1" err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DemoES</a:t>
            </a:r>
            <a:r>
              <a:rPr lang="en-GB" altLang="fr-FR" sz="1800" b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et AAP “Service Numérique aux </a:t>
            </a:r>
            <a:r>
              <a:rPr lang="en-GB" altLang="fr-FR" sz="1800" b="1" err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Etudiants</a:t>
            </a:r>
            <a:r>
              <a:rPr lang="en-GB" altLang="fr-FR" sz="1800" b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” DGESIP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26FAEE6-64EC-D816-6B6B-BF1AEA5267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06" b="28049"/>
          <a:stretch>
            <a:fillRect/>
          </a:stretch>
        </p:blipFill>
        <p:spPr bwMode="auto">
          <a:xfrm>
            <a:off x="2877002" y="2948583"/>
            <a:ext cx="2981325" cy="7270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040040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5FE598DC-6FED-4C7B-9219-CF1669216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730" y="129439"/>
            <a:ext cx="7876388" cy="857250"/>
          </a:xfrm>
        </p:spPr>
        <p:txBody>
          <a:bodyPr/>
          <a:lstStyle/>
          <a:p>
            <a:r>
              <a:rPr lang="fr-FR"/>
              <a:t>Projet COLLABORATIF porté par ESUP</a:t>
            </a:r>
          </a:p>
        </p:txBody>
      </p:sp>
      <p:sp>
        <p:nvSpPr>
          <p:cNvPr id="2" name="ZoneTexte 6">
            <a:extLst>
              <a:ext uri="{FF2B5EF4-FFF2-40B4-BE49-F238E27FC236}">
                <a16:creationId xmlns:a16="http://schemas.microsoft.com/office/drawing/2014/main" id="{B9AFC060-AD38-DD29-B58D-1D3661DE0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810" y="1652149"/>
            <a:ext cx="334311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9pPr>
          </a:lstStyle>
          <a:p>
            <a:pPr>
              <a:spcBef>
                <a:spcPct val="0"/>
              </a:spcBef>
              <a:spcAft>
                <a:spcPts val="450"/>
              </a:spcAft>
              <a:buNone/>
            </a:pPr>
            <a:r>
              <a:rPr lang="en-GB" altLang="fr-FR" sz="1800" b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Après </a:t>
            </a:r>
            <a:r>
              <a:rPr lang="en-GB" altLang="fr-FR" sz="1800" b="1" err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une</a:t>
            </a:r>
            <a:r>
              <a:rPr lang="en-GB" altLang="fr-FR" sz="1800" b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altLang="fr-FR" sz="1800" b="1" err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volonté</a:t>
            </a:r>
            <a:r>
              <a:rPr lang="en-GB" altLang="fr-FR" sz="1800" b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 de </a:t>
            </a:r>
            <a:r>
              <a:rPr lang="en-GB" altLang="fr-FR" sz="1800" b="1" err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developper</a:t>
            </a:r>
            <a:r>
              <a:rPr lang="en-GB" altLang="fr-FR" sz="1800" b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altLang="fr-FR" sz="1800" b="1" err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sa</a:t>
            </a:r>
            <a:r>
              <a:rPr lang="en-GB" altLang="fr-FR" sz="1800" b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 propre application, </a:t>
            </a:r>
            <a:r>
              <a:rPr lang="en-GB" altLang="fr-FR" sz="1800" b="1" err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souhait</a:t>
            </a:r>
            <a:r>
              <a:rPr lang="en-GB" altLang="fr-FR" sz="1800" b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 d’être </a:t>
            </a:r>
            <a:r>
              <a:rPr lang="en-GB" altLang="fr-FR" sz="1800" b="1" err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partie</a:t>
            </a:r>
            <a:r>
              <a:rPr lang="en-GB" altLang="fr-FR" sz="1800" b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altLang="fr-FR" sz="1800" b="1" err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prenante</a:t>
            </a:r>
            <a:r>
              <a:rPr lang="en-GB" altLang="fr-FR" sz="1800" b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 du </a:t>
            </a:r>
            <a:r>
              <a:rPr lang="en-GB" altLang="fr-FR" sz="1800" b="1" err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projet</a:t>
            </a:r>
            <a:r>
              <a:rPr lang="en-GB" altLang="fr-FR" sz="1800" b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 MULTI </a:t>
            </a:r>
            <a:r>
              <a:rPr lang="en-GB" altLang="fr-FR" sz="1800" b="1" err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d’ESUP</a:t>
            </a:r>
            <a:r>
              <a:rPr lang="en-GB" altLang="fr-FR" sz="1800" b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 (</a:t>
            </a:r>
            <a:r>
              <a:rPr lang="en-GB" sz="1800" b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initiative de </a:t>
            </a:r>
            <a:r>
              <a:rPr lang="en-GB" sz="1800" b="1" err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l'</a:t>
            </a:r>
            <a:r>
              <a:rPr lang="en-GB" altLang="fr-FR" sz="1800" b="1" err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Université</a:t>
            </a:r>
            <a:r>
              <a:rPr lang="en-GB" altLang="fr-FR" sz="1800" b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 Lorraine)</a:t>
            </a:r>
          </a:p>
        </p:txBody>
      </p:sp>
      <p:pic>
        <p:nvPicPr>
          <p:cNvPr id="4" name="Image 3" descr="Une image contenant texte, capture d’écran, diagramme, nombre&#10;&#10;Description générée automatiquement">
            <a:extLst>
              <a:ext uri="{FF2B5EF4-FFF2-40B4-BE49-F238E27FC236}">
                <a16:creationId xmlns:a16="http://schemas.microsoft.com/office/drawing/2014/main" id="{165CACFB-3626-83F7-27BD-A9B8939824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767" y="669197"/>
            <a:ext cx="4328446" cy="4236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170171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F81A5B-FABF-43DC-84D6-73C392570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137" y="119048"/>
            <a:ext cx="7876388" cy="857250"/>
          </a:xfrm>
        </p:spPr>
        <p:txBody>
          <a:bodyPr>
            <a:normAutofit/>
          </a:bodyPr>
          <a:lstStyle/>
          <a:p>
            <a:r>
              <a:rPr lang="fr-FR" altLang="fr-FR" sz="3000">
                <a:ea typeface="Geneva" pitchFamily="121" charset="-128"/>
                <a:cs typeface="Arial" panose="020B0604020202020204" pitchFamily="34" charset="0"/>
              </a:rPr>
              <a:t>Application Mobile</a:t>
            </a:r>
            <a:br>
              <a:rPr lang="fr-FR" altLang="fr-FR">
                <a:latin typeface="Arial" panose="020B0604020202020204" pitchFamily="34" charset="0"/>
                <a:ea typeface="Geneva" pitchFamily="121" charset="-128"/>
                <a:cs typeface="Arial" panose="020B0604020202020204" pitchFamily="34" charset="0"/>
              </a:rPr>
            </a:br>
            <a:r>
              <a:rPr lang="fr-FR" sz="1600" cap="none">
                <a:solidFill>
                  <a:srgbClr val="7E9390"/>
                </a:solidFill>
                <a:cs typeface="Arial"/>
              </a:rPr>
              <a:t>Nouveau service numériques aux étudiants</a:t>
            </a:r>
            <a:endParaRPr lang="fr-FR"/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id="{82FE9E10-7F5C-4840-8CB3-F3AA53738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256" y="1621359"/>
            <a:ext cx="39793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9pPr>
          </a:lstStyle>
          <a:p>
            <a:pPr>
              <a:spcBef>
                <a:spcPct val="0"/>
              </a:spcBef>
              <a:spcAft>
                <a:spcPts val="450"/>
              </a:spcAft>
              <a:buNone/>
            </a:pPr>
            <a:r>
              <a:rPr lang="en-GB" altLang="fr-FR" sz="1800" b="1" err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Démonstration</a:t>
            </a:r>
            <a:r>
              <a:rPr lang="en-GB" altLang="fr-FR" sz="1800" b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PWA </a:t>
            </a:r>
            <a:r>
              <a:rPr lang="en-GB" altLang="fr-FR" sz="1800" b="1" err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hébergée</a:t>
            </a:r>
            <a:r>
              <a:rPr lang="en-GB" altLang="fr-FR" sz="1800" b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à </a:t>
            </a:r>
            <a:r>
              <a:rPr lang="en-GB" altLang="fr-FR" sz="1800" b="1" err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l’INSA</a:t>
            </a:r>
            <a:r>
              <a:rPr lang="en-GB" altLang="fr-FR" sz="1800" b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Toulouse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8951EF9-5FDA-CCDB-987E-0BC358929A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3785" y="1037598"/>
            <a:ext cx="2151236" cy="3928344"/>
          </a:xfrm>
          <a:prstGeom prst="rect">
            <a:avLst/>
          </a:prstGeom>
        </p:spPr>
      </p:pic>
      <p:sp>
        <p:nvSpPr>
          <p:cNvPr id="8" name="ZoneTexte 5">
            <a:extLst>
              <a:ext uri="{FF2B5EF4-FFF2-40B4-BE49-F238E27FC236}">
                <a16:creationId xmlns:a16="http://schemas.microsoft.com/office/drawing/2014/main" id="{C15CCBA4-0ADC-C845-18C0-9DB3BAD2C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023" y="2721922"/>
            <a:ext cx="4114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9pPr>
          </a:lstStyle>
          <a:p>
            <a:pPr>
              <a:spcBef>
                <a:spcPct val="0"/>
              </a:spcBef>
              <a:spcAft>
                <a:spcPts val="450"/>
              </a:spcAft>
              <a:buNone/>
            </a:pPr>
            <a:r>
              <a:rPr lang="fr-FR" altLang="fr-FR" sz="1125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hlinkClick r:id="rId3"/>
              </a:rPr>
              <a:t>• </a:t>
            </a:r>
            <a:r>
              <a:rPr lang="fr-FR" altLang="fr-FR"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hlinkClick r:id="rId3"/>
              </a:rPr>
              <a:t>https://multi.insa-toulouse.fr</a:t>
            </a:r>
            <a:endParaRPr lang="fr-FR" altLang="fr-FR" sz="1400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1308921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F81A5B-FABF-43DC-84D6-73C392570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137" y="119048"/>
            <a:ext cx="7876388" cy="857250"/>
          </a:xfrm>
        </p:spPr>
        <p:txBody>
          <a:bodyPr>
            <a:normAutofit/>
          </a:bodyPr>
          <a:lstStyle/>
          <a:p>
            <a:r>
              <a:rPr lang="fr-FR" altLang="fr-FR" sz="3000">
                <a:ea typeface="Geneva" pitchFamily="121" charset="-128"/>
                <a:cs typeface="Arial" panose="020B0604020202020204" pitchFamily="34" charset="0"/>
              </a:rPr>
              <a:t>Application Mobile GROUPE</a:t>
            </a:r>
            <a:br>
              <a:rPr lang="fr-FR" altLang="fr-FR">
                <a:latin typeface="Arial" panose="020B0604020202020204" pitchFamily="34" charset="0"/>
                <a:ea typeface="Geneva" pitchFamily="121" charset="-128"/>
                <a:cs typeface="Arial" panose="020B0604020202020204" pitchFamily="34" charset="0"/>
              </a:rPr>
            </a:br>
            <a:r>
              <a:rPr lang="fr-FR" sz="1600" cap="none">
                <a:solidFill>
                  <a:srgbClr val="7E9390"/>
                </a:solidFill>
                <a:cs typeface="Arial"/>
              </a:rPr>
              <a:t>Nouveau service numérique aux étudiants</a:t>
            </a:r>
            <a:endParaRPr lang="fr-FR"/>
          </a:p>
        </p:txBody>
      </p:sp>
      <p:sp>
        <p:nvSpPr>
          <p:cNvPr id="5" name="ZoneTexte 5">
            <a:extLst>
              <a:ext uri="{FF2B5EF4-FFF2-40B4-BE49-F238E27FC236}">
                <a16:creationId xmlns:a16="http://schemas.microsoft.com/office/drawing/2014/main" id="{2816B47E-6724-468E-9101-C5154F501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2599" y="2062471"/>
            <a:ext cx="6895800" cy="153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9pPr>
          </a:lstStyle>
          <a:p>
            <a:pPr marL="285750" indent="-285750">
              <a:spcBef>
                <a:spcPct val="0"/>
              </a:spcBef>
              <a:spcAft>
                <a:spcPts val="450"/>
              </a:spcAft>
            </a:pPr>
            <a:r>
              <a:rPr lang="fr-FR" sz="140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Application disponible en test pour Google &amp; Apple</a:t>
            </a:r>
          </a:p>
          <a:p>
            <a:pPr lvl="1" indent="-285750">
              <a:spcBef>
                <a:spcPct val="0"/>
              </a:spcBef>
              <a:spcAft>
                <a:spcPts val="450"/>
              </a:spcAft>
            </a:pPr>
            <a:r>
              <a:rPr lang="fr-FR" sz="100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Apple : Nécessité d'installer </a:t>
            </a:r>
            <a:r>
              <a:rPr lang="fr-FR" sz="1000" err="1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Testflight</a:t>
            </a:r>
          </a:p>
          <a:p>
            <a:pPr marL="285750" indent="-285750">
              <a:spcBef>
                <a:spcPct val="0"/>
              </a:spcBef>
              <a:spcAft>
                <a:spcPts val="450"/>
              </a:spcAft>
            </a:pPr>
            <a:r>
              <a:rPr lang="fr-FR" altLang="fr-FR" sz="140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Application en fonctionnement à l’INSA Toulouse en mode PWA</a:t>
            </a:r>
            <a:endParaRPr lang="fr-FR"/>
          </a:p>
          <a:p>
            <a:pPr marL="285750" indent="-285750">
              <a:spcBef>
                <a:spcPct val="0"/>
              </a:spcBef>
              <a:spcAft>
                <a:spcPts val="450"/>
              </a:spcAft>
            </a:pPr>
            <a:r>
              <a:rPr lang="fr-FR" altLang="fr-FR" sz="140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Acquisition prochaine de la plateforme </a:t>
            </a:r>
            <a:r>
              <a:rPr lang="fr-FR" altLang="fr-FR" sz="1400" err="1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Appflow</a:t>
            </a:r>
            <a:r>
              <a:rPr lang="fr-FR" altLang="fr-FR" sz="140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 d’Ionic pour industrialisation du déploiement sur les stores</a:t>
            </a:r>
          </a:p>
          <a:p>
            <a:pPr>
              <a:spcBef>
                <a:spcPct val="0"/>
              </a:spcBef>
              <a:spcAft>
                <a:spcPts val="450"/>
              </a:spcAft>
              <a:buNone/>
            </a:pPr>
            <a:endParaRPr lang="fr-FR" altLang="fr-FR" sz="1125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id="{82FE9E10-7F5C-4840-8CB3-F3AA53738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603" y="1340398"/>
            <a:ext cx="2570793" cy="710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9pPr>
          </a:lstStyle>
          <a:p>
            <a:pPr>
              <a:spcBef>
                <a:spcPct val="0"/>
              </a:spcBef>
              <a:spcAft>
                <a:spcPts val="450"/>
              </a:spcAft>
              <a:buNone/>
            </a:pPr>
            <a:r>
              <a:rPr lang="en-GB" altLang="fr-FR" sz="1800" b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COPIL du 22/01/2025</a:t>
            </a:r>
            <a:endParaRPr lang="en-GB" altLang="fr-FR" sz="1800" b="1">
              <a:solidFill>
                <a:srgbClr val="0F4E6E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>
              <a:spcBef>
                <a:spcPct val="0"/>
              </a:spcBef>
              <a:spcAft>
                <a:spcPts val="450"/>
              </a:spcAft>
              <a:buNone/>
            </a:pPr>
            <a:endParaRPr lang="en-GB" altLang="fr-FR" sz="1800" b="1">
              <a:solidFill>
                <a:srgbClr val="0F4E6E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1727832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F81A5B-FABF-43DC-84D6-73C392570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137" y="119048"/>
            <a:ext cx="7876388" cy="857250"/>
          </a:xfrm>
        </p:spPr>
        <p:txBody>
          <a:bodyPr>
            <a:normAutofit/>
          </a:bodyPr>
          <a:lstStyle/>
          <a:p>
            <a:r>
              <a:rPr lang="fr-FR" altLang="fr-FR" sz="3000">
                <a:ea typeface="Geneva" pitchFamily="121" charset="-128"/>
                <a:cs typeface="Arial" panose="020B0604020202020204" pitchFamily="34" charset="0"/>
              </a:rPr>
              <a:t>Application Mobile GROUPE</a:t>
            </a:r>
            <a:br>
              <a:rPr lang="fr-FR" altLang="fr-FR">
                <a:latin typeface="Arial" panose="020B0604020202020204" pitchFamily="34" charset="0"/>
                <a:ea typeface="Geneva" pitchFamily="121" charset="-128"/>
                <a:cs typeface="Arial" panose="020B0604020202020204" pitchFamily="34" charset="0"/>
              </a:rPr>
            </a:br>
            <a:r>
              <a:rPr lang="fr-FR" sz="1600" cap="none">
                <a:solidFill>
                  <a:srgbClr val="7E9390"/>
                </a:solidFill>
                <a:cs typeface="Arial"/>
              </a:rPr>
              <a:t>Nouveau service numérique aux étudiants</a:t>
            </a:r>
            <a:endParaRPr lang="fr-FR"/>
          </a:p>
        </p:txBody>
      </p:sp>
      <p:sp>
        <p:nvSpPr>
          <p:cNvPr id="5" name="ZoneTexte 5">
            <a:extLst>
              <a:ext uri="{FF2B5EF4-FFF2-40B4-BE49-F238E27FC236}">
                <a16:creationId xmlns:a16="http://schemas.microsoft.com/office/drawing/2014/main" id="{2816B47E-6724-468E-9101-C5154F501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2599" y="2062471"/>
            <a:ext cx="6895800" cy="1694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9pPr>
          </a:lstStyle>
          <a:p>
            <a:pPr marL="285750" indent="-285750">
              <a:spcBef>
                <a:spcPct val="0"/>
              </a:spcBef>
              <a:spcAft>
                <a:spcPts val="450"/>
              </a:spcAft>
            </a:pPr>
            <a:r>
              <a:rPr lang="fr-FR" altLang="fr-FR" sz="140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Offre d’hébergement du backend par l’UL à partir de septembre 2025</a:t>
            </a:r>
            <a:endParaRPr lang="fr-FR" altLang="fr-FR" sz="1400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1028700" lvl="1">
              <a:spcBef>
                <a:spcPct val="0"/>
              </a:spcBef>
              <a:spcAft>
                <a:spcPts val="450"/>
              </a:spcAft>
            </a:pPr>
            <a:r>
              <a:rPr lang="fr-FR" altLang="fr-FR" sz="100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5k€ d’accompagnement + 15k€/an jusqu’à 5 établissements</a:t>
            </a:r>
          </a:p>
          <a:p>
            <a:pPr marL="1028700" lvl="1">
              <a:spcBef>
                <a:spcPct val="0"/>
              </a:spcBef>
              <a:spcAft>
                <a:spcPts val="450"/>
              </a:spcAft>
            </a:pPr>
            <a:r>
              <a:rPr lang="fr-FR" altLang="fr-FR" sz="100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5k€ d’accompagnement + 10k€/an jusqu’à 10 établissements</a:t>
            </a:r>
          </a:p>
          <a:p>
            <a:pPr marL="1028700" lvl="1">
              <a:spcBef>
                <a:spcPct val="0"/>
              </a:spcBef>
              <a:spcAft>
                <a:spcPts val="450"/>
              </a:spcAft>
            </a:pPr>
            <a:r>
              <a:rPr lang="fr-FR" altLang="fr-FR" sz="100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Tarif hébergement inférieur à définir au-delà de 10 établissements</a:t>
            </a:r>
          </a:p>
          <a:p>
            <a:pPr marL="285750" indent="-285750">
              <a:spcBef>
                <a:spcPct val="0"/>
              </a:spcBef>
              <a:spcAft>
                <a:spcPts val="450"/>
              </a:spcAft>
            </a:pPr>
            <a:r>
              <a:rPr lang="fr-FR" sz="14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L'Université de Reims </a:t>
            </a:r>
            <a:r>
              <a:rPr lang="fr-FR" sz="140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Champagne-Ardennes</a:t>
            </a:r>
            <a:r>
              <a:rPr lang="fr-FR" sz="14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sera pilote sur le service pour 2025 avec une mise en production prévue pour septembre</a:t>
            </a:r>
            <a:endParaRPr lang="fr-FR" altLang="fr-FR" sz="1400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  <a:cs typeface="Arial"/>
            </a:endParaRPr>
          </a:p>
          <a:p>
            <a:pPr>
              <a:spcBef>
                <a:spcPct val="0"/>
              </a:spcBef>
              <a:spcAft>
                <a:spcPts val="450"/>
              </a:spcAft>
              <a:buNone/>
            </a:pPr>
            <a:endParaRPr lang="fr-FR" altLang="fr-FR" sz="1125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id="{82FE9E10-7F5C-4840-8CB3-F3AA53738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603" y="1340398"/>
            <a:ext cx="2570793" cy="710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9pPr>
          </a:lstStyle>
          <a:p>
            <a:pPr>
              <a:spcBef>
                <a:spcPct val="0"/>
              </a:spcBef>
              <a:spcAft>
                <a:spcPts val="450"/>
              </a:spcAft>
              <a:buNone/>
            </a:pPr>
            <a:r>
              <a:rPr lang="en-GB" altLang="fr-FR" sz="1800" b="1">
                <a:solidFill>
                  <a:srgbClr val="0F4E6E"/>
                </a:solidFill>
                <a:latin typeface="Arial"/>
                <a:ea typeface="MS PGothic"/>
                <a:cs typeface="Arial"/>
              </a:rPr>
              <a:t>COPIL du 22/01/2025</a:t>
            </a:r>
            <a:endParaRPr lang="en-GB" altLang="fr-FR" sz="1800" b="1">
              <a:solidFill>
                <a:srgbClr val="0F4E6E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>
              <a:spcBef>
                <a:spcPct val="0"/>
              </a:spcBef>
              <a:spcAft>
                <a:spcPts val="450"/>
              </a:spcAft>
              <a:buNone/>
            </a:pPr>
            <a:endParaRPr lang="en-GB" altLang="fr-FR" sz="1800" b="1">
              <a:solidFill>
                <a:srgbClr val="0F4E6E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9394324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F81A5B-FABF-43DC-84D6-73C392570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137" y="119048"/>
            <a:ext cx="7876388" cy="857250"/>
          </a:xfrm>
        </p:spPr>
        <p:txBody>
          <a:bodyPr>
            <a:normAutofit/>
          </a:bodyPr>
          <a:lstStyle/>
          <a:p>
            <a:r>
              <a:rPr lang="fr-FR" altLang="fr-FR" sz="3000">
                <a:ea typeface="Geneva" pitchFamily="121" charset="-128"/>
                <a:cs typeface="Arial" panose="020B0604020202020204" pitchFamily="34" charset="0"/>
              </a:rPr>
              <a:t>Application Mobile GROUPE</a:t>
            </a:r>
            <a:br>
              <a:rPr lang="fr-FR" altLang="fr-FR">
                <a:latin typeface="Arial" panose="020B0604020202020204" pitchFamily="34" charset="0"/>
                <a:ea typeface="Geneva" pitchFamily="121" charset="-128"/>
                <a:cs typeface="Arial" panose="020B0604020202020204" pitchFamily="34" charset="0"/>
              </a:rPr>
            </a:br>
            <a:r>
              <a:rPr lang="fr-FR" sz="1600" cap="none">
                <a:solidFill>
                  <a:srgbClr val="7E9390"/>
                </a:solidFill>
                <a:cs typeface="Arial"/>
              </a:rPr>
              <a:t>Nouveau service numérique aux étudiants</a:t>
            </a:r>
            <a:endParaRPr lang="fr-FR"/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id="{82FE9E10-7F5C-4840-8CB3-F3AA53738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8303" y="2392725"/>
            <a:ext cx="2693394" cy="925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Geneva" pitchFamily="121" charset="-128"/>
              </a:defRPr>
            </a:lvl9pPr>
          </a:lstStyle>
          <a:p>
            <a:pPr>
              <a:spcBef>
                <a:spcPct val="0"/>
              </a:spcBef>
              <a:spcAft>
                <a:spcPts val="450"/>
              </a:spcAft>
              <a:buNone/>
            </a:pPr>
            <a:r>
              <a:rPr lang="en-GB" altLang="fr-FR" b="1">
                <a:solidFill>
                  <a:srgbClr val="0F4E6E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Questions ?</a:t>
            </a:r>
          </a:p>
          <a:p>
            <a:pPr>
              <a:spcBef>
                <a:spcPct val="0"/>
              </a:spcBef>
              <a:spcAft>
                <a:spcPts val="450"/>
              </a:spcAft>
              <a:buNone/>
            </a:pPr>
            <a:endParaRPr lang="en-GB" altLang="fr-FR" sz="1800" b="1">
              <a:solidFill>
                <a:srgbClr val="0F4E6E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5825544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hème Office">
  <a:themeElements>
    <a:clrScheme name="INSA">
      <a:dk1>
        <a:srgbClr val="000000"/>
      </a:dk1>
      <a:lt1>
        <a:sysClr val="window" lastClr="FFFFFF"/>
      </a:lt1>
      <a:dk2>
        <a:srgbClr val="4F4D50"/>
      </a:dk2>
      <a:lt2>
        <a:srgbClr val="E42618"/>
      </a:lt2>
      <a:accent1>
        <a:srgbClr val="8A0066"/>
      </a:accent1>
      <a:accent2>
        <a:srgbClr val="E2007A"/>
      </a:accent2>
      <a:accent3>
        <a:srgbClr val="EB6E08"/>
      </a:accent3>
      <a:accent4>
        <a:srgbClr val="F0B600"/>
      </a:accent4>
      <a:accent5>
        <a:srgbClr val="F39200"/>
      </a:accent5>
      <a:accent6>
        <a:srgbClr val="CDCD00"/>
      </a:accent6>
      <a:hlink>
        <a:srgbClr val="959397"/>
      </a:hlink>
      <a:folHlink>
        <a:srgbClr val="4F4D5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PO-2020" id="{AD102C20-8DFA-704D-A156-2FDFF296127F}" vid="{87EB7A74-5B45-C84D-AB4D-3D79A7D32668}"/>
    </a:ext>
  </a:extLst>
</a:theme>
</file>

<file path=ppt/theme/theme2.xml><?xml version="1.0" encoding="utf-8"?>
<a:theme xmlns:a="http://schemas.openxmlformats.org/drawingml/2006/main" name="1_Thème Office">
  <a:themeElements>
    <a:clrScheme name="INSA">
      <a:dk1>
        <a:srgbClr val="000000"/>
      </a:dk1>
      <a:lt1>
        <a:sysClr val="window" lastClr="FFFFFF"/>
      </a:lt1>
      <a:dk2>
        <a:srgbClr val="4F4D50"/>
      </a:dk2>
      <a:lt2>
        <a:srgbClr val="E42618"/>
      </a:lt2>
      <a:accent1>
        <a:srgbClr val="8A0066"/>
      </a:accent1>
      <a:accent2>
        <a:srgbClr val="E2007A"/>
      </a:accent2>
      <a:accent3>
        <a:srgbClr val="EB6E08"/>
      </a:accent3>
      <a:accent4>
        <a:srgbClr val="F0B600"/>
      </a:accent4>
      <a:accent5>
        <a:srgbClr val="F39200"/>
      </a:accent5>
      <a:accent6>
        <a:srgbClr val="CDCD00"/>
      </a:accent6>
      <a:hlink>
        <a:srgbClr val="959397"/>
      </a:hlink>
      <a:folHlink>
        <a:srgbClr val="4F4D5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PO-2020" id="{AD102C20-8DFA-704D-A156-2FDFF296127F}" vid="{87EB7A74-5B45-C84D-AB4D-3D79A7D32668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6bff54-8b52-41a3-b656-787d5d5ff718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2275B842966F4EA0DE93DB15F3D4F0" ma:contentTypeVersion="12" ma:contentTypeDescription="Crée un document." ma:contentTypeScope="" ma:versionID="292338eff9e7ff61f0c10c71523421a3">
  <xsd:schema xmlns:xsd="http://www.w3.org/2001/XMLSchema" xmlns:xs="http://www.w3.org/2001/XMLSchema" xmlns:p="http://schemas.microsoft.com/office/2006/metadata/properties" xmlns:ns2="e36bff54-8b52-41a3-b656-787d5d5ff718" xmlns:ns3="85b455be-3c06-4a6a-82f8-3579cfe879f9" targetNamespace="http://schemas.microsoft.com/office/2006/metadata/properties" ma:root="true" ma:fieldsID="9214fb0ef16ec4199cdfae2bb44d4365" ns2:_="" ns3:_="">
    <xsd:import namespace="e36bff54-8b52-41a3-b656-787d5d5ff718"/>
    <xsd:import namespace="85b455be-3c06-4a6a-82f8-3579cfe879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6bff54-8b52-41a3-b656-787d5d5ff7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Balises d’images" ma:readOnly="false" ma:fieldId="{5cf76f15-5ced-4ddc-b409-7134ff3c332f}" ma:taxonomyMulti="true" ma:sspId="589d98ed-d87d-4b5f-8cfd-2c453ac98c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b455be-3c06-4a6a-82f8-3579cfe879f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8F0F9A-A792-4A0F-9C45-57E1EDC435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6C5845-B9FD-406C-9B76-498F0862E117}">
  <ds:schemaRefs>
    <ds:schemaRef ds:uri="16a3aaf6-fc32-47e5-8d45-c1741b589be6"/>
    <ds:schemaRef ds:uri="77136d41-73f4-467e-bac4-359b168bf15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4977E43-6F99-4F4F-B589-1FA319DDBD81}"/>
</file>

<file path=docProps/app.xml><?xml version="1.0" encoding="utf-8"?>
<Properties xmlns="http://schemas.openxmlformats.org/officeDocument/2006/extended-properties" xmlns:vt="http://schemas.openxmlformats.org/officeDocument/2006/docPropsVTypes">
  <Template>JPO-2020</Template>
  <Application>Microsoft Office PowerPoint</Application>
  <PresentationFormat>On-screen Show (16:9)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Thème Office</vt:lpstr>
      <vt:lpstr>1_Thème Office</vt:lpstr>
      <vt:lpstr>PowerPoint Presentation</vt:lpstr>
      <vt:lpstr>Application Mobile GROUPE Nouveau service numérique aux étudiants</vt:lpstr>
      <vt:lpstr>Projet INITIAL INSA TOULOUSE</vt:lpstr>
      <vt:lpstr>Application Mobile Nouveau service numériques aux étudiants</vt:lpstr>
      <vt:lpstr>Projet COLLABORATIF porté par ESUP</vt:lpstr>
      <vt:lpstr>Application Mobile Nouveau service numériques aux étudiants</vt:lpstr>
      <vt:lpstr>Application Mobile GROUPE Nouveau service numérique aux étudiants</vt:lpstr>
      <vt:lpstr>Application Mobile GROUPE Nouveau service numérique aux étudiants</vt:lpstr>
      <vt:lpstr>Application Mobile GROUPE Nouveau service numérique aux étudiants</vt:lpstr>
      <vt:lpstr>Application Mobile GROUPE Nouveau service numérique aux étudiants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revision>1</cp:revision>
  <dcterms:created xsi:type="dcterms:W3CDTF">2020-01-10T10:25:25Z</dcterms:created>
  <dcterms:modified xsi:type="dcterms:W3CDTF">2025-01-21T15:51:51Z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0x010100692275B842966F4EA0DE93DB15F3D4F0</vt:lpwstr>
  </property>
  <property fmtid="{D5CDD505-2E9C-101B-9397-08002B2CF9AE}" pid="3" name="Order">
    <vt:r8>10600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