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4"/>
  </p:notesMasterIdLst>
  <p:sldIdLst>
    <p:sldId id="256" r:id="rId5"/>
    <p:sldId id="257" r:id="rId6"/>
    <p:sldId id="271" r:id="rId7"/>
    <p:sldId id="259" r:id="rId8"/>
    <p:sldId id="274" r:id="rId9"/>
    <p:sldId id="270" r:id="rId10"/>
    <p:sldId id="272" r:id="rId11"/>
    <p:sldId id="262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F2339-DAE7-B025-3BB6-751C8E09961E}" v="633" dt="2024-03-26T16:47:44.489"/>
    <p1510:client id="{E5BCD39A-3944-5363-3E08-00AC2B503943}" v="584" dt="2024-03-27T11:13:47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07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AC0A-46E0-4916-9983-1AC9DB4A65F9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DC34-9B23-4AAF-BE0A-3C3B199C6B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1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200" dirty="0" err="1">
                <a:latin typeface="Arial"/>
                <a:cs typeface="Arial"/>
              </a:rPr>
              <a:t>Manque</a:t>
            </a:r>
            <a:r>
              <a:rPr lang="en-US" sz="1200" dirty="0">
                <a:latin typeface="Arial"/>
                <a:cs typeface="Arial"/>
              </a:rPr>
              <a:t> de temps ?</a:t>
            </a:r>
            <a:endParaRPr lang="en-US" sz="1200" dirty="0">
              <a:cs typeface="Arial" panose="020B0604020202020204" pitchFamily="34" charset="0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200" dirty="0" err="1">
                <a:latin typeface="Arial"/>
                <a:cs typeface="Arial"/>
              </a:rPr>
              <a:t>Problème</a:t>
            </a:r>
            <a:r>
              <a:rPr lang="en-US" sz="1200" dirty="0">
                <a:latin typeface="Arial"/>
                <a:cs typeface="Arial"/>
              </a:rPr>
              <a:t> de </a:t>
            </a:r>
            <a:r>
              <a:rPr lang="en-US" sz="1200" dirty="0" err="1">
                <a:latin typeface="Arial"/>
                <a:cs typeface="Arial"/>
              </a:rPr>
              <a:t>créneaux</a:t>
            </a:r>
            <a:r>
              <a:rPr lang="en-US" sz="1200" dirty="0">
                <a:latin typeface="Arial"/>
                <a:cs typeface="Arial"/>
              </a:rPr>
              <a:t> ? </a:t>
            </a:r>
            <a:r>
              <a:rPr lang="en-US" sz="1200" dirty="0" err="1">
                <a:latin typeface="Arial"/>
                <a:cs typeface="Arial"/>
              </a:rPr>
              <a:t>Période</a:t>
            </a:r>
            <a:r>
              <a:rPr lang="en-US" sz="1200" dirty="0">
                <a:latin typeface="Arial"/>
                <a:cs typeface="Arial"/>
              </a:rPr>
              <a:t>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ADC34-9B23-4AAF-BE0A-3C3B199C6B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ADC34-9B23-4AAF-BE0A-3C3B199C6B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66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ADC34-9B23-4AAF-BE0A-3C3B199C6B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22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tiff"/><Relationship Id="rId7" Type="http://schemas.openxmlformats.org/officeDocument/2006/relationships/hyperlink" Target="http://www.insa-lyon.fr/" TargetMode="External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0" y="-3306"/>
            <a:ext cx="8717243" cy="4614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9491245" y="0"/>
            <a:ext cx="2700759" cy="68580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8721613" y="-1"/>
            <a:ext cx="3470387" cy="3840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7169243" y="3841459"/>
            <a:ext cx="774000" cy="154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54677" y="6247740"/>
            <a:ext cx="570009" cy="62020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7943242" y="3066855"/>
            <a:ext cx="1131484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5F41B1F-D2BA-437F-8E34-AA688F6FC37C}"/>
              </a:ext>
            </a:extLst>
          </p:cNvPr>
          <p:cNvGrpSpPr/>
          <p:nvPr/>
        </p:nvGrpSpPr>
        <p:grpSpPr>
          <a:xfrm>
            <a:off x="6524333" y="180948"/>
            <a:ext cx="2545731" cy="1998849"/>
            <a:chOff x="4893250" y="135710"/>
            <a:chExt cx="1909298" cy="1499137"/>
          </a:xfrm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10961632" y="-41245"/>
            <a:ext cx="1196832" cy="387870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7943243" y="461485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8717243" y="384085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" y="782295"/>
            <a:ext cx="2087880" cy="436273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7943243" y="384085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9831422" y="3834607"/>
            <a:ext cx="1115396" cy="3025453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itre 1">
            <a:extLst>
              <a:ext uri="{FF2B5EF4-FFF2-40B4-BE49-F238E27FC236}">
                <a16:creationId xmlns:a16="http://schemas.microsoft.com/office/drawing/2014/main" id="{2B0CA250-BA18-1243-8188-E7191D514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645703"/>
            <a:ext cx="7109412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9F5CB13-26DB-DB49-81E0-7C77BF5B3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104" y="5278216"/>
            <a:ext cx="6332769" cy="832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Insérez un sous-titre</a:t>
            </a: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80F3A5B5-361A-46BB-9F22-5C00ED245693}"/>
              </a:ext>
            </a:extLst>
          </p:cNvPr>
          <p:cNvGrpSpPr/>
          <p:nvPr/>
        </p:nvGrpSpPr>
        <p:grpSpPr>
          <a:xfrm>
            <a:off x="6524333" y="180948"/>
            <a:ext cx="2545731" cy="1998849"/>
            <a:chOff x="4893250" y="135710"/>
            <a:chExt cx="1909298" cy="1499137"/>
          </a:xfrm>
        </p:grpSpPr>
        <p:sp>
          <p:nvSpPr>
            <p:cNvPr id="307" name="Forme libre 132">
              <a:extLst>
                <a:ext uri="{FF2B5EF4-FFF2-40B4-BE49-F238E27FC236}">
                  <a16:creationId xmlns:a16="http://schemas.microsoft.com/office/drawing/2014/main" id="{B9852EEF-3881-4079-B803-5F111BA06885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133">
              <a:extLst>
                <a:ext uri="{FF2B5EF4-FFF2-40B4-BE49-F238E27FC236}">
                  <a16:creationId xmlns:a16="http://schemas.microsoft.com/office/drawing/2014/main" id="{2176658C-F2D6-4737-8215-4F2979BFBDF8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134">
              <a:extLst>
                <a:ext uri="{FF2B5EF4-FFF2-40B4-BE49-F238E27FC236}">
                  <a16:creationId xmlns:a16="http://schemas.microsoft.com/office/drawing/2014/main" id="{65E989A9-2D1D-481B-B761-6D902E5C86D5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135">
              <a:extLst>
                <a:ext uri="{FF2B5EF4-FFF2-40B4-BE49-F238E27FC236}">
                  <a16:creationId xmlns:a16="http://schemas.microsoft.com/office/drawing/2014/main" id="{46AFED0C-B6E0-4AE7-8819-45496E13AA71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136">
              <a:extLst>
                <a:ext uri="{FF2B5EF4-FFF2-40B4-BE49-F238E27FC236}">
                  <a16:creationId xmlns:a16="http://schemas.microsoft.com/office/drawing/2014/main" id="{4D0AF300-6C29-49C7-AE56-B0F03FC490F3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137">
              <a:extLst>
                <a:ext uri="{FF2B5EF4-FFF2-40B4-BE49-F238E27FC236}">
                  <a16:creationId xmlns:a16="http://schemas.microsoft.com/office/drawing/2014/main" id="{F5A01D93-7A69-4C6F-B556-F9C8ECB012BF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138">
              <a:extLst>
                <a:ext uri="{FF2B5EF4-FFF2-40B4-BE49-F238E27FC236}">
                  <a16:creationId xmlns:a16="http://schemas.microsoft.com/office/drawing/2014/main" id="{4938828F-F3A8-4F4C-8787-4EBC48B9D948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139">
              <a:extLst>
                <a:ext uri="{FF2B5EF4-FFF2-40B4-BE49-F238E27FC236}">
                  <a16:creationId xmlns:a16="http://schemas.microsoft.com/office/drawing/2014/main" id="{3DE24231-DE73-4DCA-84A3-C66E51FFBF1C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140">
              <a:extLst>
                <a:ext uri="{FF2B5EF4-FFF2-40B4-BE49-F238E27FC236}">
                  <a16:creationId xmlns:a16="http://schemas.microsoft.com/office/drawing/2014/main" id="{5E27BC84-D29F-4F17-9A62-784C7612D559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141">
              <a:extLst>
                <a:ext uri="{FF2B5EF4-FFF2-40B4-BE49-F238E27FC236}">
                  <a16:creationId xmlns:a16="http://schemas.microsoft.com/office/drawing/2014/main" id="{99B84A79-4D25-4BBE-9D14-1F228A13899A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142">
              <a:extLst>
                <a:ext uri="{FF2B5EF4-FFF2-40B4-BE49-F238E27FC236}">
                  <a16:creationId xmlns:a16="http://schemas.microsoft.com/office/drawing/2014/main" id="{C257754C-CB70-499E-A941-E227BCF27A1C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143">
              <a:extLst>
                <a:ext uri="{FF2B5EF4-FFF2-40B4-BE49-F238E27FC236}">
                  <a16:creationId xmlns:a16="http://schemas.microsoft.com/office/drawing/2014/main" id="{C8F20AA6-3A86-4743-95F8-AD7D22DB9A1D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144">
              <a:extLst>
                <a:ext uri="{FF2B5EF4-FFF2-40B4-BE49-F238E27FC236}">
                  <a16:creationId xmlns:a16="http://schemas.microsoft.com/office/drawing/2014/main" id="{FE7131FB-6DF5-41ED-BAAA-321E993437A3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145">
              <a:extLst>
                <a:ext uri="{FF2B5EF4-FFF2-40B4-BE49-F238E27FC236}">
                  <a16:creationId xmlns:a16="http://schemas.microsoft.com/office/drawing/2014/main" id="{42BE7C6B-3FD6-47C1-8A53-5C7AB761BD49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146">
              <a:extLst>
                <a:ext uri="{FF2B5EF4-FFF2-40B4-BE49-F238E27FC236}">
                  <a16:creationId xmlns:a16="http://schemas.microsoft.com/office/drawing/2014/main" id="{B69A9A24-ABE1-4B73-B8E2-BB84CECCD6B3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147">
              <a:extLst>
                <a:ext uri="{FF2B5EF4-FFF2-40B4-BE49-F238E27FC236}">
                  <a16:creationId xmlns:a16="http://schemas.microsoft.com/office/drawing/2014/main" id="{D8BE86F3-08B3-4045-AD6D-7B8BC2856611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148">
              <a:extLst>
                <a:ext uri="{FF2B5EF4-FFF2-40B4-BE49-F238E27FC236}">
                  <a16:creationId xmlns:a16="http://schemas.microsoft.com/office/drawing/2014/main" id="{13B1C39E-4642-4FD4-97EF-BCE0C652C0AC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149">
              <a:extLst>
                <a:ext uri="{FF2B5EF4-FFF2-40B4-BE49-F238E27FC236}">
                  <a16:creationId xmlns:a16="http://schemas.microsoft.com/office/drawing/2014/main" id="{0C310519-0CDC-493F-B8A1-6785D4C631B4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150">
              <a:extLst>
                <a:ext uri="{FF2B5EF4-FFF2-40B4-BE49-F238E27FC236}">
                  <a16:creationId xmlns:a16="http://schemas.microsoft.com/office/drawing/2014/main" id="{B51F64F1-E9A1-47C5-949D-5C033F964C97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151">
              <a:extLst>
                <a:ext uri="{FF2B5EF4-FFF2-40B4-BE49-F238E27FC236}">
                  <a16:creationId xmlns:a16="http://schemas.microsoft.com/office/drawing/2014/main" id="{86F8B46A-6FF6-4F76-A711-D5F16D98D954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152">
              <a:extLst>
                <a:ext uri="{FF2B5EF4-FFF2-40B4-BE49-F238E27FC236}">
                  <a16:creationId xmlns:a16="http://schemas.microsoft.com/office/drawing/2014/main" id="{A778F787-21D6-471F-88E9-9D25277192FB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153">
              <a:extLst>
                <a:ext uri="{FF2B5EF4-FFF2-40B4-BE49-F238E27FC236}">
                  <a16:creationId xmlns:a16="http://schemas.microsoft.com/office/drawing/2014/main" id="{44F7828A-0C88-44D5-B38E-A4C7F6A46A0F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154">
              <a:extLst>
                <a:ext uri="{FF2B5EF4-FFF2-40B4-BE49-F238E27FC236}">
                  <a16:creationId xmlns:a16="http://schemas.microsoft.com/office/drawing/2014/main" id="{5B0498C5-2538-42B8-8E94-93185C39D4C4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155">
              <a:extLst>
                <a:ext uri="{FF2B5EF4-FFF2-40B4-BE49-F238E27FC236}">
                  <a16:creationId xmlns:a16="http://schemas.microsoft.com/office/drawing/2014/main" id="{5AD6F8BD-C1BC-4433-BC94-3A85E3194DF1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156">
              <a:extLst>
                <a:ext uri="{FF2B5EF4-FFF2-40B4-BE49-F238E27FC236}">
                  <a16:creationId xmlns:a16="http://schemas.microsoft.com/office/drawing/2014/main" id="{9CFD2967-585C-4268-911F-AE26BE368AFD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157">
              <a:extLst>
                <a:ext uri="{FF2B5EF4-FFF2-40B4-BE49-F238E27FC236}">
                  <a16:creationId xmlns:a16="http://schemas.microsoft.com/office/drawing/2014/main" id="{B9AB7B0C-E065-4651-8EEE-2C06D4F9C1BC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158">
              <a:extLst>
                <a:ext uri="{FF2B5EF4-FFF2-40B4-BE49-F238E27FC236}">
                  <a16:creationId xmlns:a16="http://schemas.microsoft.com/office/drawing/2014/main" id="{2420B0D7-62A0-40D2-B643-40586B4625AD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159">
              <a:extLst>
                <a:ext uri="{FF2B5EF4-FFF2-40B4-BE49-F238E27FC236}">
                  <a16:creationId xmlns:a16="http://schemas.microsoft.com/office/drawing/2014/main" id="{CF7C4972-714D-4AC1-B0C9-79CEA41083B1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160">
              <a:extLst>
                <a:ext uri="{FF2B5EF4-FFF2-40B4-BE49-F238E27FC236}">
                  <a16:creationId xmlns:a16="http://schemas.microsoft.com/office/drawing/2014/main" id="{37082002-EDF2-4C99-9E65-B9C21F9C5FCB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161">
              <a:extLst>
                <a:ext uri="{FF2B5EF4-FFF2-40B4-BE49-F238E27FC236}">
                  <a16:creationId xmlns:a16="http://schemas.microsoft.com/office/drawing/2014/main" id="{0C342B3A-4E87-47A8-AF5D-28876E16EC35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162">
              <a:extLst>
                <a:ext uri="{FF2B5EF4-FFF2-40B4-BE49-F238E27FC236}">
                  <a16:creationId xmlns:a16="http://schemas.microsoft.com/office/drawing/2014/main" id="{2E270DE3-1D68-4EF4-BB6D-D6EFEBA6DAEC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163">
              <a:extLst>
                <a:ext uri="{FF2B5EF4-FFF2-40B4-BE49-F238E27FC236}">
                  <a16:creationId xmlns:a16="http://schemas.microsoft.com/office/drawing/2014/main" id="{627AC812-0F60-40F0-9553-CE87F0512669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164">
              <a:extLst>
                <a:ext uri="{FF2B5EF4-FFF2-40B4-BE49-F238E27FC236}">
                  <a16:creationId xmlns:a16="http://schemas.microsoft.com/office/drawing/2014/main" id="{A9816E92-7ED1-409D-BC03-316D8E234DD3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165">
              <a:extLst>
                <a:ext uri="{FF2B5EF4-FFF2-40B4-BE49-F238E27FC236}">
                  <a16:creationId xmlns:a16="http://schemas.microsoft.com/office/drawing/2014/main" id="{4B330AD2-7B4A-43C4-B70C-56E256E5899A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166">
              <a:extLst>
                <a:ext uri="{FF2B5EF4-FFF2-40B4-BE49-F238E27FC236}">
                  <a16:creationId xmlns:a16="http://schemas.microsoft.com/office/drawing/2014/main" id="{23E2C635-F110-4469-83B3-1D7DF015CB0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167">
              <a:extLst>
                <a:ext uri="{FF2B5EF4-FFF2-40B4-BE49-F238E27FC236}">
                  <a16:creationId xmlns:a16="http://schemas.microsoft.com/office/drawing/2014/main" id="{3D1C888F-84DD-4EDD-8ECE-9076996A84A3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168">
              <a:extLst>
                <a:ext uri="{FF2B5EF4-FFF2-40B4-BE49-F238E27FC236}">
                  <a16:creationId xmlns:a16="http://schemas.microsoft.com/office/drawing/2014/main" id="{64701902-5C48-4433-BDCB-6101C803D2D0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169">
              <a:extLst>
                <a:ext uri="{FF2B5EF4-FFF2-40B4-BE49-F238E27FC236}">
                  <a16:creationId xmlns:a16="http://schemas.microsoft.com/office/drawing/2014/main" id="{E5145BF3-B756-46B6-978E-B8882FE941A7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170">
              <a:extLst>
                <a:ext uri="{FF2B5EF4-FFF2-40B4-BE49-F238E27FC236}">
                  <a16:creationId xmlns:a16="http://schemas.microsoft.com/office/drawing/2014/main" id="{8A47098B-FEE7-41AC-854C-83481F51B049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171">
              <a:extLst>
                <a:ext uri="{FF2B5EF4-FFF2-40B4-BE49-F238E27FC236}">
                  <a16:creationId xmlns:a16="http://schemas.microsoft.com/office/drawing/2014/main" id="{30A6FEE7-2CA9-4575-A954-47302A16F2AE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172">
              <a:extLst>
                <a:ext uri="{FF2B5EF4-FFF2-40B4-BE49-F238E27FC236}">
                  <a16:creationId xmlns:a16="http://schemas.microsoft.com/office/drawing/2014/main" id="{DE71BD25-7F41-445D-BFAE-5E8A3BDB8596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173">
              <a:extLst>
                <a:ext uri="{FF2B5EF4-FFF2-40B4-BE49-F238E27FC236}">
                  <a16:creationId xmlns:a16="http://schemas.microsoft.com/office/drawing/2014/main" id="{28285968-958E-462F-B761-01DF50415BD7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174">
              <a:extLst>
                <a:ext uri="{FF2B5EF4-FFF2-40B4-BE49-F238E27FC236}">
                  <a16:creationId xmlns:a16="http://schemas.microsoft.com/office/drawing/2014/main" id="{6ED78E89-1ECD-4614-8BC0-475B0A2AEB3D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175">
              <a:extLst>
                <a:ext uri="{FF2B5EF4-FFF2-40B4-BE49-F238E27FC236}">
                  <a16:creationId xmlns:a16="http://schemas.microsoft.com/office/drawing/2014/main" id="{5D18C0C9-39A7-4317-A0EB-550587F73F82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176">
              <a:extLst>
                <a:ext uri="{FF2B5EF4-FFF2-40B4-BE49-F238E27FC236}">
                  <a16:creationId xmlns:a16="http://schemas.microsoft.com/office/drawing/2014/main" id="{F29EDB5B-7265-4A5E-98BC-467E865FBE58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177">
              <a:extLst>
                <a:ext uri="{FF2B5EF4-FFF2-40B4-BE49-F238E27FC236}">
                  <a16:creationId xmlns:a16="http://schemas.microsoft.com/office/drawing/2014/main" id="{B146C41C-5DC7-4A2C-B59C-BE75F43F1FDF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178">
              <a:extLst>
                <a:ext uri="{FF2B5EF4-FFF2-40B4-BE49-F238E27FC236}">
                  <a16:creationId xmlns:a16="http://schemas.microsoft.com/office/drawing/2014/main" id="{EAA560E8-B538-44A5-B158-DBFD0FB55396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179">
              <a:extLst>
                <a:ext uri="{FF2B5EF4-FFF2-40B4-BE49-F238E27FC236}">
                  <a16:creationId xmlns:a16="http://schemas.microsoft.com/office/drawing/2014/main" id="{724124C1-1520-4562-B350-56A507B56943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180">
              <a:extLst>
                <a:ext uri="{FF2B5EF4-FFF2-40B4-BE49-F238E27FC236}">
                  <a16:creationId xmlns:a16="http://schemas.microsoft.com/office/drawing/2014/main" id="{4C8C0807-2935-43F2-89F9-806A94E7D6E7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181">
              <a:extLst>
                <a:ext uri="{FF2B5EF4-FFF2-40B4-BE49-F238E27FC236}">
                  <a16:creationId xmlns:a16="http://schemas.microsoft.com/office/drawing/2014/main" id="{B6C87048-4E46-49E8-8672-2E2AB7476D2A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182">
              <a:extLst>
                <a:ext uri="{FF2B5EF4-FFF2-40B4-BE49-F238E27FC236}">
                  <a16:creationId xmlns:a16="http://schemas.microsoft.com/office/drawing/2014/main" id="{68AB6FD0-9220-4493-BD9B-69A22C292D9B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183">
              <a:extLst>
                <a:ext uri="{FF2B5EF4-FFF2-40B4-BE49-F238E27FC236}">
                  <a16:creationId xmlns:a16="http://schemas.microsoft.com/office/drawing/2014/main" id="{DD5D5B35-458D-4942-A392-AD970B6EA912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184">
              <a:extLst>
                <a:ext uri="{FF2B5EF4-FFF2-40B4-BE49-F238E27FC236}">
                  <a16:creationId xmlns:a16="http://schemas.microsoft.com/office/drawing/2014/main" id="{B8C05952-E5F2-4701-8ADC-73E158B33CF6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185">
              <a:extLst>
                <a:ext uri="{FF2B5EF4-FFF2-40B4-BE49-F238E27FC236}">
                  <a16:creationId xmlns:a16="http://schemas.microsoft.com/office/drawing/2014/main" id="{28BE1A27-FFB1-4D98-8254-672E534754C0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186">
              <a:extLst>
                <a:ext uri="{FF2B5EF4-FFF2-40B4-BE49-F238E27FC236}">
                  <a16:creationId xmlns:a16="http://schemas.microsoft.com/office/drawing/2014/main" id="{56D77719-4B1B-427F-B11B-419A20B04322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187">
              <a:extLst>
                <a:ext uri="{FF2B5EF4-FFF2-40B4-BE49-F238E27FC236}">
                  <a16:creationId xmlns:a16="http://schemas.microsoft.com/office/drawing/2014/main" id="{645BF1CA-1D6B-486F-A356-DD01E882D9D2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188">
              <a:extLst>
                <a:ext uri="{FF2B5EF4-FFF2-40B4-BE49-F238E27FC236}">
                  <a16:creationId xmlns:a16="http://schemas.microsoft.com/office/drawing/2014/main" id="{B0E68004-5841-4E25-B920-2E235B02A5A2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189">
              <a:extLst>
                <a:ext uri="{FF2B5EF4-FFF2-40B4-BE49-F238E27FC236}">
                  <a16:creationId xmlns:a16="http://schemas.microsoft.com/office/drawing/2014/main" id="{4D696DF5-0F69-446D-896A-90573590A87E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190">
              <a:extLst>
                <a:ext uri="{FF2B5EF4-FFF2-40B4-BE49-F238E27FC236}">
                  <a16:creationId xmlns:a16="http://schemas.microsoft.com/office/drawing/2014/main" id="{BF2B388F-F4E6-4C51-B332-D705A835DE09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191">
              <a:extLst>
                <a:ext uri="{FF2B5EF4-FFF2-40B4-BE49-F238E27FC236}">
                  <a16:creationId xmlns:a16="http://schemas.microsoft.com/office/drawing/2014/main" id="{B85DD616-C959-4EE7-927C-B99D190C388D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192">
              <a:extLst>
                <a:ext uri="{FF2B5EF4-FFF2-40B4-BE49-F238E27FC236}">
                  <a16:creationId xmlns:a16="http://schemas.microsoft.com/office/drawing/2014/main" id="{2F9612FE-052F-49E8-A14D-8090476949D0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193">
              <a:extLst>
                <a:ext uri="{FF2B5EF4-FFF2-40B4-BE49-F238E27FC236}">
                  <a16:creationId xmlns:a16="http://schemas.microsoft.com/office/drawing/2014/main" id="{4F5AA1F1-AC04-4AC2-82D0-664F01EF8B61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194">
              <a:extLst>
                <a:ext uri="{FF2B5EF4-FFF2-40B4-BE49-F238E27FC236}">
                  <a16:creationId xmlns:a16="http://schemas.microsoft.com/office/drawing/2014/main" id="{C5266873-E0BC-4905-8B10-EEEDF02AA609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195">
              <a:extLst>
                <a:ext uri="{FF2B5EF4-FFF2-40B4-BE49-F238E27FC236}">
                  <a16:creationId xmlns:a16="http://schemas.microsoft.com/office/drawing/2014/main" id="{65642D33-8042-4F8B-B03A-D9962AA0DC1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196">
              <a:extLst>
                <a:ext uri="{FF2B5EF4-FFF2-40B4-BE49-F238E27FC236}">
                  <a16:creationId xmlns:a16="http://schemas.microsoft.com/office/drawing/2014/main" id="{02DD9EE2-66C7-4EBE-98D2-D911523C4CD5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197">
              <a:extLst>
                <a:ext uri="{FF2B5EF4-FFF2-40B4-BE49-F238E27FC236}">
                  <a16:creationId xmlns:a16="http://schemas.microsoft.com/office/drawing/2014/main" id="{EC7D13F9-9B0D-4F38-BCC5-7F4DAB2D490B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198">
              <a:extLst>
                <a:ext uri="{FF2B5EF4-FFF2-40B4-BE49-F238E27FC236}">
                  <a16:creationId xmlns:a16="http://schemas.microsoft.com/office/drawing/2014/main" id="{5D225DF6-498A-4ED4-ADE4-5C882413F4A3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199">
              <a:extLst>
                <a:ext uri="{FF2B5EF4-FFF2-40B4-BE49-F238E27FC236}">
                  <a16:creationId xmlns:a16="http://schemas.microsoft.com/office/drawing/2014/main" id="{5A9BAED5-4EFA-4771-B375-52A0EB2D3E4F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200">
              <a:extLst>
                <a:ext uri="{FF2B5EF4-FFF2-40B4-BE49-F238E27FC236}">
                  <a16:creationId xmlns:a16="http://schemas.microsoft.com/office/drawing/2014/main" id="{F13FCA0F-3C48-47B4-9F4D-1FC039D63F18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201">
              <a:extLst>
                <a:ext uri="{FF2B5EF4-FFF2-40B4-BE49-F238E27FC236}">
                  <a16:creationId xmlns:a16="http://schemas.microsoft.com/office/drawing/2014/main" id="{1C620229-988F-4E47-941F-734061139D39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202">
              <a:extLst>
                <a:ext uri="{FF2B5EF4-FFF2-40B4-BE49-F238E27FC236}">
                  <a16:creationId xmlns:a16="http://schemas.microsoft.com/office/drawing/2014/main" id="{581E9797-DB09-460E-9D0A-D3754792C607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203">
              <a:extLst>
                <a:ext uri="{FF2B5EF4-FFF2-40B4-BE49-F238E27FC236}">
                  <a16:creationId xmlns:a16="http://schemas.microsoft.com/office/drawing/2014/main" id="{C501C09E-03A9-4FA6-B72B-9F4D329BB4D4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204">
              <a:extLst>
                <a:ext uri="{FF2B5EF4-FFF2-40B4-BE49-F238E27FC236}">
                  <a16:creationId xmlns:a16="http://schemas.microsoft.com/office/drawing/2014/main" id="{08830D47-F144-4738-BC73-9CA6FE07A990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205">
              <a:extLst>
                <a:ext uri="{FF2B5EF4-FFF2-40B4-BE49-F238E27FC236}">
                  <a16:creationId xmlns:a16="http://schemas.microsoft.com/office/drawing/2014/main" id="{73F43385-0B7D-42EB-B161-2454C001D667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206">
              <a:extLst>
                <a:ext uri="{FF2B5EF4-FFF2-40B4-BE49-F238E27FC236}">
                  <a16:creationId xmlns:a16="http://schemas.microsoft.com/office/drawing/2014/main" id="{5D04CB33-1273-4AFC-B79F-9216BC12EDA7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207">
              <a:extLst>
                <a:ext uri="{FF2B5EF4-FFF2-40B4-BE49-F238E27FC236}">
                  <a16:creationId xmlns:a16="http://schemas.microsoft.com/office/drawing/2014/main" id="{22C322D1-9C39-424E-8AA0-A83CE05281BD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208">
              <a:extLst>
                <a:ext uri="{FF2B5EF4-FFF2-40B4-BE49-F238E27FC236}">
                  <a16:creationId xmlns:a16="http://schemas.microsoft.com/office/drawing/2014/main" id="{78476429-DB18-41ED-B721-6D73418BC55F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209">
              <a:extLst>
                <a:ext uri="{FF2B5EF4-FFF2-40B4-BE49-F238E27FC236}">
                  <a16:creationId xmlns:a16="http://schemas.microsoft.com/office/drawing/2014/main" id="{3571C585-BD1A-4DBD-A4FE-8880545324E1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210">
              <a:extLst>
                <a:ext uri="{FF2B5EF4-FFF2-40B4-BE49-F238E27FC236}">
                  <a16:creationId xmlns:a16="http://schemas.microsoft.com/office/drawing/2014/main" id="{96FE6EA4-53FA-4E45-9407-C2F564AF1128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211">
              <a:extLst>
                <a:ext uri="{FF2B5EF4-FFF2-40B4-BE49-F238E27FC236}">
                  <a16:creationId xmlns:a16="http://schemas.microsoft.com/office/drawing/2014/main" id="{5295D379-6571-434E-B6D2-BBE4FED7CA51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212">
              <a:extLst>
                <a:ext uri="{FF2B5EF4-FFF2-40B4-BE49-F238E27FC236}">
                  <a16:creationId xmlns:a16="http://schemas.microsoft.com/office/drawing/2014/main" id="{5944DC3D-68F7-45CD-BEC9-E26213476A99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213">
              <a:extLst>
                <a:ext uri="{FF2B5EF4-FFF2-40B4-BE49-F238E27FC236}">
                  <a16:creationId xmlns:a16="http://schemas.microsoft.com/office/drawing/2014/main" id="{BE47AEA7-F274-4F20-99A0-BC2602D76D7E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214">
              <a:extLst>
                <a:ext uri="{FF2B5EF4-FFF2-40B4-BE49-F238E27FC236}">
                  <a16:creationId xmlns:a16="http://schemas.microsoft.com/office/drawing/2014/main" id="{F9695575-A1CB-4C3E-9409-598F1EA7E19C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215">
              <a:extLst>
                <a:ext uri="{FF2B5EF4-FFF2-40B4-BE49-F238E27FC236}">
                  <a16:creationId xmlns:a16="http://schemas.microsoft.com/office/drawing/2014/main" id="{C421E5DA-25E9-4DCB-8D28-C3BB11AC9160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216">
              <a:extLst>
                <a:ext uri="{FF2B5EF4-FFF2-40B4-BE49-F238E27FC236}">
                  <a16:creationId xmlns:a16="http://schemas.microsoft.com/office/drawing/2014/main" id="{528090AE-E835-44A7-B3DF-CB38F427FB94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217">
              <a:extLst>
                <a:ext uri="{FF2B5EF4-FFF2-40B4-BE49-F238E27FC236}">
                  <a16:creationId xmlns:a16="http://schemas.microsoft.com/office/drawing/2014/main" id="{3235DD40-2ADD-4B28-AC04-9B2268B4A2DC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218">
              <a:extLst>
                <a:ext uri="{FF2B5EF4-FFF2-40B4-BE49-F238E27FC236}">
                  <a16:creationId xmlns:a16="http://schemas.microsoft.com/office/drawing/2014/main" id="{9506712E-BBA1-4BAC-89C5-1B7AF0BCD139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219">
              <a:extLst>
                <a:ext uri="{FF2B5EF4-FFF2-40B4-BE49-F238E27FC236}">
                  <a16:creationId xmlns:a16="http://schemas.microsoft.com/office/drawing/2014/main" id="{1B481296-659C-4BB9-B030-D30ED45DDC8C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220">
              <a:extLst>
                <a:ext uri="{FF2B5EF4-FFF2-40B4-BE49-F238E27FC236}">
                  <a16:creationId xmlns:a16="http://schemas.microsoft.com/office/drawing/2014/main" id="{70FA9C54-F2C9-4757-9CCF-1317B53F5D9A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221">
              <a:extLst>
                <a:ext uri="{FF2B5EF4-FFF2-40B4-BE49-F238E27FC236}">
                  <a16:creationId xmlns:a16="http://schemas.microsoft.com/office/drawing/2014/main" id="{2D6BFC78-4FDE-4F2C-BA03-7F6A0B44B306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222">
              <a:extLst>
                <a:ext uri="{FF2B5EF4-FFF2-40B4-BE49-F238E27FC236}">
                  <a16:creationId xmlns:a16="http://schemas.microsoft.com/office/drawing/2014/main" id="{3D22DDCF-D434-4D20-825D-D36B9E6FDA1F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223">
              <a:extLst>
                <a:ext uri="{FF2B5EF4-FFF2-40B4-BE49-F238E27FC236}">
                  <a16:creationId xmlns:a16="http://schemas.microsoft.com/office/drawing/2014/main" id="{EC0AB558-B988-4758-9A72-2400E9E8C0D2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224">
              <a:extLst>
                <a:ext uri="{FF2B5EF4-FFF2-40B4-BE49-F238E27FC236}">
                  <a16:creationId xmlns:a16="http://schemas.microsoft.com/office/drawing/2014/main" id="{F9D35AFF-1759-49CC-A83B-F8785F874225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225">
              <a:extLst>
                <a:ext uri="{FF2B5EF4-FFF2-40B4-BE49-F238E27FC236}">
                  <a16:creationId xmlns:a16="http://schemas.microsoft.com/office/drawing/2014/main" id="{1935DE57-456F-4C07-A662-DB6750354691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226">
              <a:extLst>
                <a:ext uri="{FF2B5EF4-FFF2-40B4-BE49-F238E27FC236}">
                  <a16:creationId xmlns:a16="http://schemas.microsoft.com/office/drawing/2014/main" id="{355DD97D-B299-4DA5-8E05-F106DD6717AD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227">
              <a:extLst>
                <a:ext uri="{FF2B5EF4-FFF2-40B4-BE49-F238E27FC236}">
                  <a16:creationId xmlns:a16="http://schemas.microsoft.com/office/drawing/2014/main" id="{5B571980-1AB3-48A7-94EA-6264AE7ED4B7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228">
              <a:extLst>
                <a:ext uri="{FF2B5EF4-FFF2-40B4-BE49-F238E27FC236}">
                  <a16:creationId xmlns:a16="http://schemas.microsoft.com/office/drawing/2014/main" id="{B6AB1109-E02C-405B-87EB-E2961BC8A918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229">
              <a:extLst>
                <a:ext uri="{FF2B5EF4-FFF2-40B4-BE49-F238E27FC236}">
                  <a16:creationId xmlns:a16="http://schemas.microsoft.com/office/drawing/2014/main" id="{DA139358-0FAC-4C6C-AC86-EB15E7B9F6B0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230">
              <a:extLst>
                <a:ext uri="{FF2B5EF4-FFF2-40B4-BE49-F238E27FC236}">
                  <a16:creationId xmlns:a16="http://schemas.microsoft.com/office/drawing/2014/main" id="{356C7A52-C1E5-47B2-A8AB-316F4102042D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231">
              <a:extLst>
                <a:ext uri="{FF2B5EF4-FFF2-40B4-BE49-F238E27FC236}">
                  <a16:creationId xmlns:a16="http://schemas.microsoft.com/office/drawing/2014/main" id="{1AF06AF7-D5E5-4E35-95C4-F5EDA9F08541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232">
              <a:extLst>
                <a:ext uri="{FF2B5EF4-FFF2-40B4-BE49-F238E27FC236}">
                  <a16:creationId xmlns:a16="http://schemas.microsoft.com/office/drawing/2014/main" id="{A58369E0-8B86-4A39-A809-29D7E0A704D1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233">
              <a:extLst>
                <a:ext uri="{FF2B5EF4-FFF2-40B4-BE49-F238E27FC236}">
                  <a16:creationId xmlns:a16="http://schemas.microsoft.com/office/drawing/2014/main" id="{4675C3FA-004B-42B0-A41C-39C9706B8210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234">
              <a:extLst>
                <a:ext uri="{FF2B5EF4-FFF2-40B4-BE49-F238E27FC236}">
                  <a16:creationId xmlns:a16="http://schemas.microsoft.com/office/drawing/2014/main" id="{B33D3607-CA66-4456-91A1-1800C8979CE0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235">
              <a:extLst>
                <a:ext uri="{FF2B5EF4-FFF2-40B4-BE49-F238E27FC236}">
                  <a16:creationId xmlns:a16="http://schemas.microsoft.com/office/drawing/2014/main" id="{81C5FB7F-037F-48EC-AD29-652E99BB531B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236">
              <a:extLst>
                <a:ext uri="{FF2B5EF4-FFF2-40B4-BE49-F238E27FC236}">
                  <a16:creationId xmlns:a16="http://schemas.microsoft.com/office/drawing/2014/main" id="{33ABEDC2-4616-4347-9C81-2D3F97C65106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237">
              <a:extLst>
                <a:ext uri="{FF2B5EF4-FFF2-40B4-BE49-F238E27FC236}">
                  <a16:creationId xmlns:a16="http://schemas.microsoft.com/office/drawing/2014/main" id="{C58CCCE5-AA7E-428D-AD14-C224A39ACBF8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238">
              <a:extLst>
                <a:ext uri="{FF2B5EF4-FFF2-40B4-BE49-F238E27FC236}">
                  <a16:creationId xmlns:a16="http://schemas.microsoft.com/office/drawing/2014/main" id="{781F187E-0FF0-41E0-953B-06AEA12A1CFA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239">
              <a:extLst>
                <a:ext uri="{FF2B5EF4-FFF2-40B4-BE49-F238E27FC236}">
                  <a16:creationId xmlns:a16="http://schemas.microsoft.com/office/drawing/2014/main" id="{699E82D7-34F4-4062-950D-CDFEA4BF1F3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240">
              <a:extLst>
                <a:ext uri="{FF2B5EF4-FFF2-40B4-BE49-F238E27FC236}">
                  <a16:creationId xmlns:a16="http://schemas.microsoft.com/office/drawing/2014/main" id="{BCCA959E-C9B9-4CE4-B22C-055C7CDA584E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241">
              <a:extLst>
                <a:ext uri="{FF2B5EF4-FFF2-40B4-BE49-F238E27FC236}">
                  <a16:creationId xmlns:a16="http://schemas.microsoft.com/office/drawing/2014/main" id="{70610836-BF96-46DE-B38D-9ECB04B3F5C9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242">
              <a:extLst>
                <a:ext uri="{FF2B5EF4-FFF2-40B4-BE49-F238E27FC236}">
                  <a16:creationId xmlns:a16="http://schemas.microsoft.com/office/drawing/2014/main" id="{11E769F4-CF52-4521-887C-FDF8D696F6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243">
              <a:extLst>
                <a:ext uri="{FF2B5EF4-FFF2-40B4-BE49-F238E27FC236}">
                  <a16:creationId xmlns:a16="http://schemas.microsoft.com/office/drawing/2014/main" id="{F9B32A0D-42A8-4061-9731-94E0B7BAE008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244">
              <a:extLst>
                <a:ext uri="{FF2B5EF4-FFF2-40B4-BE49-F238E27FC236}">
                  <a16:creationId xmlns:a16="http://schemas.microsoft.com/office/drawing/2014/main" id="{033F3928-36C5-455A-8D50-E3CD53481652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245">
              <a:extLst>
                <a:ext uri="{FF2B5EF4-FFF2-40B4-BE49-F238E27FC236}">
                  <a16:creationId xmlns:a16="http://schemas.microsoft.com/office/drawing/2014/main" id="{5E2AC0D4-C691-4E20-9CE5-E34774BD99FA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246">
              <a:extLst>
                <a:ext uri="{FF2B5EF4-FFF2-40B4-BE49-F238E27FC236}">
                  <a16:creationId xmlns:a16="http://schemas.microsoft.com/office/drawing/2014/main" id="{F1CD831F-3AB7-451D-98E3-5BE6281D4C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247">
              <a:extLst>
                <a:ext uri="{FF2B5EF4-FFF2-40B4-BE49-F238E27FC236}">
                  <a16:creationId xmlns:a16="http://schemas.microsoft.com/office/drawing/2014/main" id="{8F91E860-00AC-443D-990C-CEBB3B44B136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248">
              <a:extLst>
                <a:ext uri="{FF2B5EF4-FFF2-40B4-BE49-F238E27FC236}">
                  <a16:creationId xmlns:a16="http://schemas.microsoft.com/office/drawing/2014/main" id="{5D496B7A-F0AA-4189-991B-EAB203037008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249">
              <a:extLst>
                <a:ext uri="{FF2B5EF4-FFF2-40B4-BE49-F238E27FC236}">
                  <a16:creationId xmlns:a16="http://schemas.microsoft.com/office/drawing/2014/main" id="{2FFEE295-93AA-4CAB-A640-634E137446EB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250">
              <a:extLst>
                <a:ext uri="{FF2B5EF4-FFF2-40B4-BE49-F238E27FC236}">
                  <a16:creationId xmlns:a16="http://schemas.microsoft.com/office/drawing/2014/main" id="{F56FE4C0-F21D-4C32-B1C1-A10B15736539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251">
              <a:extLst>
                <a:ext uri="{FF2B5EF4-FFF2-40B4-BE49-F238E27FC236}">
                  <a16:creationId xmlns:a16="http://schemas.microsoft.com/office/drawing/2014/main" id="{E67CD18B-E94F-49DE-8169-08EB0674A6A3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252">
              <a:extLst>
                <a:ext uri="{FF2B5EF4-FFF2-40B4-BE49-F238E27FC236}">
                  <a16:creationId xmlns:a16="http://schemas.microsoft.com/office/drawing/2014/main" id="{7C353A0E-79BD-4DB6-A2B4-A0A640201BE9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253">
              <a:extLst>
                <a:ext uri="{FF2B5EF4-FFF2-40B4-BE49-F238E27FC236}">
                  <a16:creationId xmlns:a16="http://schemas.microsoft.com/office/drawing/2014/main" id="{53743CDE-A17C-4FEC-A66D-4BED3EA2509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254">
              <a:extLst>
                <a:ext uri="{FF2B5EF4-FFF2-40B4-BE49-F238E27FC236}">
                  <a16:creationId xmlns:a16="http://schemas.microsoft.com/office/drawing/2014/main" id="{3F6D2B15-5039-40EB-B55F-5186558E7E95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255">
              <a:extLst>
                <a:ext uri="{FF2B5EF4-FFF2-40B4-BE49-F238E27FC236}">
                  <a16:creationId xmlns:a16="http://schemas.microsoft.com/office/drawing/2014/main" id="{158CFC67-8F1F-4DF5-BE75-5C0CA7BBAB0C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256">
              <a:extLst>
                <a:ext uri="{FF2B5EF4-FFF2-40B4-BE49-F238E27FC236}">
                  <a16:creationId xmlns:a16="http://schemas.microsoft.com/office/drawing/2014/main" id="{B6DBCF20-228C-4601-92E6-48BA95E0C6BC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257">
              <a:extLst>
                <a:ext uri="{FF2B5EF4-FFF2-40B4-BE49-F238E27FC236}">
                  <a16:creationId xmlns:a16="http://schemas.microsoft.com/office/drawing/2014/main" id="{7E4D84ED-11B8-4D94-9B4B-E5C41223D3B5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258">
              <a:extLst>
                <a:ext uri="{FF2B5EF4-FFF2-40B4-BE49-F238E27FC236}">
                  <a16:creationId xmlns:a16="http://schemas.microsoft.com/office/drawing/2014/main" id="{4C04CE50-E5F1-4687-B4DA-00668AD8B266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259">
              <a:extLst>
                <a:ext uri="{FF2B5EF4-FFF2-40B4-BE49-F238E27FC236}">
                  <a16:creationId xmlns:a16="http://schemas.microsoft.com/office/drawing/2014/main" id="{EA82F302-8EBB-47B7-80E2-171F11140BB9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260">
              <a:extLst>
                <a:ext uri="{FF2B5EF4-FFF2-40B4-BE49-F238E27FC236}">
                  <a16:creationId xmlns:a16="http://schemas.microsoft.com/office/drawing/2014/main" id="{0A29A46A-EE79-4477-BF97-543C79AA8462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261">
              <a:extLst>
                <a:ext uri="{FF2B5EF4-FFF2-40B4-BE49-F238E27FC236}">
                  <a16:creationId xmlns:a16="http://schemas.microsoft.com/office/drawing/2014/main" id="{948390A1-DAC9-47B5-A708-E78B10A53A0D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262">
              <a:extLst>
                <a:ext uri="{FF2B5EF4-FFF2-40B4-BE49-F238E27FC236}">
                  <a16:creationId xmlns:a16="http://schemas.microsoft.com/office/drawing/2014/main" id="{F2B411E2-A32D-4582-A49D-980B5AC6F4B1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263">
              <a:extLst>
                <a:ext uri="{FF2B5EF4-FFF2-40B4-BE49-F238E27FC236}">
                  <a16:creationId xmlns:a16="http://schemas.microsoft.com/office/drawing/2014/main" id="{D888F241-F687-47E1-8C62-F4C4BDAD6C50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264">
              <a:extLst>
                <a:ext uri="{FF2B5EF4-FFF2-40B4-BE49-F238E27FC236}">
                  <a16:creationId xmlns:a16="http://schemas.microsoft.com/office/drawing/2014/main" id="{71E0A24E-AA7C-4432-85E9-72BB6F9AFF7B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265">
              <a:extLst>
                <a:ext uri="{FF2B5EF4-FFF2-40B4-BE49-F238E27FC236}">
                  <a16:creationId xmlns:a16="http://schemas.microsoft.com/office/drawing/2014/main" id="{3BCE0E30-4F56-42A4-8290-AFD7675E7B10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266">
              <a:extLst>
                <a:ext uri="{FF2B5EF4-FFF2-40B4-BE49-F238E27FC236}">
                  <a16:creationId xmlns:a16="http://schemas.microsoft.com/office/drawing/2014/main" id="{442B925F-9153-4CDF-B394-B03AFCC438C2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267">
              <a:extLst>
                <a:ext uri="{FF2B5EF4-FFF2-40B4-BE49-F238E27FC236}">
                  <a16:creationId xmlns:a16="http://schemas.microsoft.com/office/drawing/2014/main" id="{12AEACB0-1174-4B2C-A3AA-90612E2EAF7E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268">
              <a:extLst>
                <a:ext uri="{FF2B5EF4-FFF2-40B4-BE49-F238E27FC236}">
                  <a16:creationId xmlns:a16="http://schemas.microsoft.com/office/drawing/2014/main" id="{4D90F2F0-C98B-4CD1-BCA6-D8F40C713718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269">
              <a:extLst>
                <a:ext uri="{FF2B5EF4-FFF2-40B4-BE49-F238E27FC236}">
                  <a16:creationId xmlns:a16="http://schemas.microsoft.com/office/drawing/2014/main" id="{095B29DA-5D2E-4858-BCA0-B44070BC02A0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270">
              <a:extLst>
                <a:ext uri="{FF2B5EF4-FFF2-40B4-BE49-F238E27FC236}">
                  <a16:creationId xmlns:a16="http://schemas.microsoft.com/office/drawing/2014/main" id="{68F35009-5500-44E6-BA60-F7B6B2C055A7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271">
              <a:extLst>
                <a:ext uri="{FF2B5EF4-FFF2-40B4-BE49-F238E27FC236}">
                  <a16:creationId xmlns:a16="http://schemas.microsoft.com/office/drawing/2014/main" id="{26302A77-4553-4D9B-B824-5075B390CA85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272">
              <a:extLst>
                <a:ext uri="{FF2B5EF4-FFF2-40B4-BE49-F238E27FC236}">
                  <a16:creationId xmlns:a16="http://schemas.microsoft.com/office/drawing/2014/main" id="{A4C5D9F0-0902-4A52-BA97-0161053E1C3F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273">
              <a:extLst>
                <a:ext uri="{FF2B5EF4-FFF2-40B4-BE49-F238E27FC236}">
                  <a16:creationId xmlns:a16="http://schemas.microsoft.com/office/drawing/2014/main" id="{B92C6ACD-44CD-49A9-B566-15CF8E7A5FDE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274">
              <a:extLst>
                <a:ext uri="{FF2B5EF4-FFF2-40B4-BE49-F238E27FC236}">
                  <a16:creationId xmlns:a16="http://schemas.microsoft.com/office/drawing/2014/main" id="{9D3ECC9D-DE86-4FEA-879A-4A07F76A4408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275">
              <a:extLst>
                <a:ext uri="{FF2B5EF4-FFF2-40B4-BE49-F238E27FC236}">
                  <a16:creationId xmlns:a16="http://schemas.microsoft.com/office/drawing/2014/main" id="{E473C145-9812-4054-93E2-49288A6F010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276">
              <a:extLst>
                <a:ext uri="{FF2B5EF4-FFF2-40B4-BE49-F238E27FC236}">
                  <a16:creationId xmlns:a16="http://schemas.microsoft.com/office/drawing/2014/main" id="{7BC3C410-3639-46DC-BD28-F165FE487AE2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277">
              <a:extLst>
                <a:ext uri="{FF2B5EF4-FFF2-40B4-BE49-F238E27FC236}">
                  <a16:creationId xmlns:a16="http://schemas.microsoft.com/office/drawing/2014/main" id="{5385166F-63EE-40F6-B88A-23C73B72193D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278">
              <a:extLst>
                <a:ext uri="{FF2B5EF4-FFF2-40B4-BE49-F238E27FC236}">
                  <a16:creationId xmlns:a16="http://schemas.microsoft.com/office/drawing/2014/main" id="{01B07AD1-1F1B-492A-8F4D-B09B6DC62130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279">
              <a:extLst>
                <a:ext uri="{FF2B5EF4-FFF2-40B4-BE49-F238E27FC236}">
                  <a16:creationId xmlns:a16="http://schemas.microsoft.com/office/drawing/2014/main" id="{61ADC707-FC73-4AC4-804F-4A581AA0F1F9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280">
              <a:extLst>
                <a:ext uri="{FF2B5EF4-FFF2-40B4-BE49-F238E27FC236}">
                  <a16:creationId xmlns:a16="http://schemas.microsoft.com/office/drawing/2014/main" id="{C97017E2-BC06-4F04-905A-1F62538CA550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281">
              <a:extLst>
                <a:ext uri="{FF2B5EF4-FFF2-40B4-BE49-F238E27FC236}">
                  <a16:creationId xmlns:a16="http://schemas.microsoft.com/office/drawing/2014/main" id="{C889B342-B2DB-4535-BB0C-74B9CCD01ED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282">
              <a:extLst>
                <a:ext uri="{FF2B5EF4-FFF2-40B4-BE49-F238E27FC236}">
                  <a16:creationId xmlns:a16="http://schemas.microsoft.com/office/drawing/2014/main" id="{D59E6E1E-85E9-4D9C-A3CD-F8659709695C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283">
              <a:extLst>
                <a:ext uri="{FF2B5EF4-FFF2-40B4-BE49-F238E27FC236}">
                  <a16:creationId xmlns:a16="http://schemas.microsoft.com/office/drawing/2014/main" id="{C7884E82-F1C6-42F5-A13E-DC040B0B4DFA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284">
              <a:extLst>
                <a:ext uri="{FF2B5EF4-FFF2-40B4-BE49-F238E27FC236}">
                  <a16:creationId xmlns:a16="http://schemas.microsoft.com/office/drawing/2014/main" id="{9FCA1D1B-CDC0-4DF2-8C67-83E3BCCDD09F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285">
              <a:extLst>
                <a:ext uri="{FF2B5EF4-FFF2-40B4-BE49-F238E27FC236}">
                  <a16:creationId xmlns:a16="http://schemas.microsoft.com/office/drawing/2014/main" id="{AFA01984-ACB8-4302-8917-0A0B29972C5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286">
              <a:extLst>
                <a:ext uri="{FF2B5EF4-FFF2-40B4-BE49-F238E27FC236}">
                  <a16:creationId xmlns:a16="http://schemas.microsoft.com/office/drawing/2014/main" id="{4E805DDE-1A8A-44E9-886E-9440AC8BA273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287">
              <a:extLst>
                <a:ext uri="{FF2B5EF4-FFF2-40B4-BE49-F238E27FC236}">
                  <a16:creationId xmlns:a16="http://schemas.microsoft.com/office/drawing/2014/main" id="{B1136127-5BD0-49F8-8576-2AFB90B3E4E6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288">
              <a:extLst>
                <a:ext uri="{FF2B5EF4-FFF2-40B4-BE49-F238E27FC236}">
                  <a16:creationId xmlns:a16="http://schemas.microsoft.com/office/drawing/2014/main" id="{94037FE4-7F75-4E9B-B9E1-E47EB096360C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289">
              <a:extLst>
                <a:ext uri="{FF2B5EF4-FFF2-40B4-BE49-F238E27FC236}">
                  <a16:creationId xmlns:a16="http://schemas.microsoft.com/office/drawing/2014/main" id="{009C8895-BDEC-4C93-A9FD-C03979B76297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290">
              <a:extLst>
                <a:ext uri="{FF2B5EF4-FFF2-40B4-BE49-F238E27FC236}">
                  <a16:creationId xmlns:a16="http://schemas.microsoft.com/office/drawing/2014/main" id="{4ADD1D21-C186-42E4-8E67-96BA4FA87A4E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291">
              <a:extLst>
                <a:ext uri="{FF2B5EF4-FFF2-40B4-BE49-F238E27FC236}">
                  <a16:creationId xmlns:a16="http://schemas.microsoft.com/office/drawing/2014/main" id="{7157D658-30D7-4E99-A593-F12CD4F50E0F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487" name="Espace réservé du numéro de diapositive 5">
            <a:extLst>
              <a:ext uri="{FF2B5EF4-FFF2-40B4-BE49-F238E27FC236}">
                <a16:creationId xmlns:a16="http://schemas.microsoft.com/office/drawing/2014/main" id="{EB0DE79E-0ADD-6F45-A1D8-C93E2EFD24C1}"/>
              </a:ext>
            </a:extLst>
          </p:cNvPr>
          <p:cNvSpPr txBox="1">
            <a:spLocks/>
          </p:cNvSpPr>
          <p:nvPr/>
        </p:nvSpPr>
        <p:spPr>
          <a:xfrm>
            <a:off x="9193568" y="6356351"/>
            <a:ext cx="249381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20B5-15EF-AF40-B82A-48D1C0FEEF2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0" name="Espace réservé du pied de page 4">
            <a:extLst>
              <a:ext uri="{FF2B5EF4-FFF2-40B4-BE49-F238E27FC236}">
                <a16:creationId xmlns:a16="http://schemas.microsoft.com/office/drawing/2014/main" id="{56790EB6-9EFA-BA4A-84A4-C20726D0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91" name="Espace réservé de la date 3">
            <a:extLst>
              <a:ext uri="{FF2B5EF4-FFF2-40B4-BE49-F238E27FC236}">
                <a16:creationId xmlns:a16="http://schemas.microsoft.com/office/drawing/2014/main" id="{D5AEF8EF-EDA2-4F44-9523-727E9DBC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7126" y="6356351"/>
            <a:ext cx="1974273" cy="366183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5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2045" y="1795688"/>
            <a:ext cx="5771900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05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7EC3FE-14DB-B047-BE0C-A4228838AA12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4A3D580C-350D-D041-9BB6-3BDA5F50608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2135C-6DB7-B54F-B070-BD923C7915A8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187592-CA9A-8948-A234-4E7A7C08ED67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64B02EA-A450-D949-A307-F323BD2821B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3BC08DD-8354-F043-8367-27BE811C6622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AF91EBA-0CFB-0E4F-8BEE-45B93E5CE30F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13D74BA-FC6A-E343-93BC-D67ED2FF3306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D2A3185-87A8-E243-874D-9B336C20DF8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297A65C6-2004-4DA2-87D6-E89458C3C1AB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63507EA2-5AAF-42CE-B724-920287D42B38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AE6938E3-D67A-DB44-8C16-1C49671E80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9C146CE-3DCC-9E4E-BE07-DA9B38B2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9560" y="-8750"/>
            <a:ext cx="5783944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" y="1795688"/>
            <a:ext cx="58131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06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92ACAF9-CD7B-C24C-B19E-4D5A3CEA37BF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10ACB71-8121-7C4C-B6EB-AD360DD07E0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8FBC2-0155-4747-9B92-49A1A42DD0B9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9D0BC67-D46C-9045-88BC-79665C050A81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C01F1483-887B-3A49-BFDF-4E6933D5D87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F0A3571-9082-3145-ACB1-F88821E996F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DADBAE-B5D7-3F4B-90EC-32F30DA4923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A562F3E-9FDD-F440-AA50-BB1D2125733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E93F838-36D0-8B45-A437-E43726FF4D9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3542351A-77F7-4200-BFA2-A3C31293B2CB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466251EB-1928-4D54-86E4-5E8139D74FB2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946324F6-CA10-CC45-9B46-E1566B78CA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0AB4A8A-DDA1-1D46-B023-F89D7DA2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7803" y="1"/>
            <a:ext cx="5782072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1638" y="1795688"/>
            <a:ext cx="58131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07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42AEBE-EB7D-5C43-A731-B48B9524EE76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0E977C83-DC9D-C14C-968C-111CA4A67BDB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E9DD7-5E82-024D-BA9D-93507DE5489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4BF9ECD-C89F-2346-B634-AE83C17E14E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570A7FB-3BE9-9C47-B3A9-7AB8659EC34F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B80E28-4973-4F44-90B2-BE036F703AE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CA2D46-A604-B44B-AC2C-F08D120980F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6F021F0-D9A4-854E-BF15-959089CD8131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60123795-117F-CB4E-8F38-30EC0FCF92D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F3B63F7B-39F8-47CC-A5A3-5DC19A43F69B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4DF67D02-0B39-4196-8B7C-43DE80428465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5A2386F6-D9AE-0C4E-AFDF-80083BA3EC0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E276497-384B-4A41-AC94-02A59B21E2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1638" y="0"/>
            <a:ext cx="5813151" cy="69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4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&amp;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DE62E4-236E-478E-814B-6A2664A36129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D9150F8-249C-E042-8D92-E950CA1BB324}"/>
              </a:ext>
            </a:extLst>
          </p:cNvPr>
          <p:cNvSpPr/>
          <p:nvPr/>
        </p:nvSpPr>
        <p:spPr>
          <a:xfrm>
            <a:off x="-10802" y="0"/>
            <a:ext cx="113033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FE829DB8-6E62-094B-B564-5F6BE22041A1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398F35C-1A93-E74C-B34B-50316B0C13A5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E9586205-3F2B-EA45-A706-3200A31BE294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itre 1">
            <a:extLst>
              <a:ext uri="{FF2B5EF4-FFF2-40B4-BE49-F238E27FC236}">
                <a16:creationId xmlns:a16="http://schemas.microsoft.com/office/drawing/2014/main" id="{5F34B512-ABE7-C34C-B225-09B69EDE3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8324" y="593214"/>
            <a:ext cx="10081565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314" name="Espace réservé de la date 3">
            <a:extLst>
              <a:ext uri="{FF2B5EF4-FFF2-40B4-BE49-F238E27FC236}">
                <a16:creationId xmlns:a16="http://schemas.microsoft.com/office/drawing/2014/main" id="{4100B002-5E82-E940-8F28-05E8C53B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274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15" name="Espace réservé du pied de page 4">
            <a:extLst>
              <a:ext uri="{FF2B5EF4-FFF2-40B4-BE49-F238E27FC236}">
                <a16:creationId xmlns:a16="http://schemas.microsoft.com/office/drawing/2014/main" id="{B87D46F8-5741-9549-A550-2560F8DC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056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4149F-62FE-49E9-BE1E-AAF364D6F37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481540" y="1593851"/>
            <a:ext cx="10088160" cy="46058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7F91A2-5B30-4604-895B-E4D1DE9E3A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D23465C2-3538-47D0-9201-B75A80458222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2949CA8-25CB-4CDD-8635-98FEA708236F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41" name="Forme libre 232">
              <a:extLst>
                <a:ext uri="{FF2B5EF4-FFF2-40B4-BE49-F238E27FC236}">
                  <a16:creationId xmlns:a16="http://schemas.microsoft.com/office/drawing/2014/main" id="{B0565C21-FE09-4AFA-A7F7-72EDA67FA192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" name="Forme libre 233">
              <a:extLst>
                <a:ext uri="{FF2B5EF4-FFF2-40B4-BE49-F238E27FC236}">
                  <a16:creationId xmlns:a16="http://schemas.microsoft.com/office/drawing/2014/main" id="{7E1C5F12-71BA-433A-94E7-61F61A0B1FE0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" name="Forme libre 234">
              <a:extLst>
                <a:ext uri="{FF2B5EF4-FFF2-40B4-BE49-F238E27FC236}">
                  <a16:creationId xmlns:a16="http://schemas.microsoft.com/office/drawing/2014/main" id="{481B4DD9-8CE0-466D-B2FF-A54EAF271252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" name="Forme libre 235">
              <a:extLst>
                <a:ext uri="{FF2B5EF4-FFF2-40B4-BE49-F238E27FC236}">
                  <a16:creationId xmlns:a16="http://schemas.microsoft.com/office/drawing/2014/main" id="{4C2D9FD7-CCD4-4A2A-A52D-7EC49DD4710F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" name="Forme libre 236">
              <a:extLst>
                <a:ext uri="{FF2B5EF4-FFF2-40B4-BE49-F238E27FC236}">
                  <a16:creationId xmlns:a16="http://schemas.microsoft.com/office/drawing/2014/main" id="{4BD31C95-E89F-4AA1-945D-3811513E04EA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" name="Forme libre 237">
              <a:extLst>
                <a:ext uri="{FF2B5EF4-FFF2-40B4-BE49-F238E27FC236}">
                  <a16:creationId xmlns:a16="http://schemas.microsoft.com/office/drawing/2014/main" id="{6F1A43ED-7302-4159-876B-8CF6E6CAB80A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" name="Forme libre 252">
              <a:extLst>
                <a:ext uri="{FF2B5EF4-FFF2-40B4-BE49-F238E27FC236}">
                  <a16:creationId xmlns:a16="http://schemas.microsoft.com/office/drawing/2014/main" id="{91167697-CFB9-481D-BBB7-AFB2ECE101FF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" name="Forme libre 253">
              <a:extLst>
                <a:ext uri="{FF2B5EF4-FFF2-40B4-BE49-F238E27FC236}">
                  <a16:creationId xmlns:a16="http://schemas.microsoft.com/office/drawing/2014/main" id="{9280CC0D-E7C4-45A5-B69C-1A6276054CBE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" name="Forme libre 254">
              <a:extLst>
                <a:ext uri="{FF2B5EF4-FFF2-40B4-BE49-F238E27FC236}">
                  <a16:creationId xmlns:a16="http://schemas.microsoft.com/office/drawing/2014/main" id="{3EE32C5F-AA85-41C8-85FA-770676AE2689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" name="Forme libre 255">
              <a:extLst>
                <a:ext uri="{FF2B5EF4-FFF2-40B4-BE49-F238E27FC236}">
                  <a16:creationId xmlns:a16="http://schemas.microsoft.com/office/drawing/2014/main" id="{B2D2F493-83FB-49EB-B4F8-5CC47AEB4120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" name="Forme libre 256">
              <a:extLst>
                <a:ext uri="{FF2B5EF4-FFF2-40B4-BE49-F238E27FC236}">
                  <a16:creationId xmlns:a16="http://schemas.microsoft.com/office/drawing/2014/main" id="{3E50E599-3D09-4FB2-BA13-9A9C6EADF3D8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" name="Forme libre 257">
              <a:extLst>
                <a:ext uri="{FF2B5EF4-FFF2-40B4-BE49-F238E27FC236}">
                  <a16:creationId xmlns:a16="http://schemas.microsoft.com/office/drawing/2014/main" id="{699CFDF1-7E21-45C4-9516-0332414E659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" name="Forme libre 272">
              <a:extLst>
                <a:ext uri="{FF2B5EF4-FFF2-40B4-BE49-F238E27FC236}">
                  <a16:creationId xmlns:a16="http://schemas.microsoft.com/office/drawing/2014/main" id="{CE1A333E-2184-45BC-90C8-ECC3B0BF9855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" name="Forme libre 273">
              <a:extLst>
                <a:ext uri="{FF2B5EF4-FFF2-40B4-BE49-F238E27FC236}">
                  <a16:creationId xmlns:a16="http://schemas.microsoft.com/office/drawing/2014/main" id="{C63B0C40-1E24-4AD5-8B25-625EE996FB43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" name="Forme libre 274">
              <a:extLst>
                <a:ext uri="{FF2B5EF4-FFF2-40B4-BE49-F238E27FC236}">
                  <a16:creationId xmlns:a16="http://schemas.microsoft.com/office/drawing/2014/main" id="{182F897E-03D8-49B5-A603-D4480A7F0E57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" name="Forme libre 275">
              <a:extLst>
                <a:ext uri="{FF2B5EF4-FFF2-40B4-BE49-F238E27FC236}">
                  <a16:creationId xmlns:a16="http://schemas.microsoft.com/office/drawing/2014/main" id="{D108A520-F757-4A48-AB61-C70F4CF8D626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" name="Forme libre 276">
              <a:extLst>
                <a:ext uri="{FF2B5EF4-FFF2-40B4-BE49-F238E27FC236}">
                  <a16:creationId xmlns:a16="http://schemas.microsoft.com/office/drawing/2014/main" id="{651D174C-9B9B-47C1-9BE5-CA40A81A7397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8" name="Forme libre 277">
              <a:extLst>
                <a:ext uri="{FF2B5EF4-FFF2-40B4-BE49-F238E27FC236}">
                  <a16:creationId xmlns:a16="http://schemas.microsoft.com/office/drawing/2014/main" id="{B30DEA7D-C072-4C7F-88F7-349AF8875D8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93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8F56B-6590-454A-A477-89566D845E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88324" y="1826685"/>
            <a:ext cx="4944000" cy="4253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6" name="Forme libre 305">
            <a:extLst>
              <a:ext uri="{FF2B5EF4-FFF2-40B4-BE49-F238E27FC236}">
                <a16:creationId xmlns:a16="http://schemas.microsoft.com/office/drawing/2014/main" id="{D952848A-1610-CB4D-B89B-F7F54AF44E10}"/>
              </a:ext>
            </a:extLst>
          </p:cNvPr>
          <p:cNvSpPr/>
          <p:nvPr/>
        </p:nvSpPr>
        <p:spPr>
          <a:xfrm rot="5400000">
            <a:off x="11430475" y="-2749927"/>
            <a:ext cx="65032" cy="6228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308" name="Forme libre 307">
            <a:extLst>
              <a:ext uri="{FF2B5EF4-FFF2-40B4-BE49-F238E27FC236}">
                <a16:creationId xmlns:a16="http://schemas.microsoft.com/office/drawing/2014/main" id="{2F026F1F-486C-C24F-BA7C-32A9458EC07E}"/>
              </a:ext>
            </a:extLst>
          </p:cNvPr>
          <p:cNvSpPr/>
          <p:nvPr/>
        </p:nvSpPr>
        <p:spPr>
          <a:xfrm rot="5400000">
            <a:off x="11695331" y="-2749927"/>
            <a:ext cx="65032" cy="6228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310" name="Forme libre 309">
            <a:extLst>
              <a:ext uri="{FF2B5EF4-FFF2-40B4-BE49-F238E27FC236}">
                <a16:creationId xmlns:a16="http://schemas.microsoft.com/office/drawing/2014/main" id="{137DA949-F4FB-0C47-ADC9-153CA475BA13}"/>
              </a:ext>
            </a:extLst>
          </p:cNvPr>
          <p:cNvSpPr/>
          <p:nvPr/>
        </p:nvSpPr>
        <p:spPr>
          <a:xfrm rot="5400000">
            <a:off x="11960185" y="-2749927"/>
            <a:ext cx="65032" cy="6228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00448B-D44B-4759-997E-BC2436111E28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8D5C38DA-D326-1547-B6B6-B7360E711C09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301" name="Graphique 318">
              <a:extLst>
                <a:ext uri="{FF2B5EF4-FFF2-40B4-BE49-F238E27FC236}">
                  <a16:creationId xmlns:a16="http://schemas.microsoft.com/office/drawing/2014/main" id="{56AC8092-3A60-324D-9842-6AA81EE97F79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DB299E13-C6E2-BB40-B8AD-0369A0400F3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631025E9-C209-E84E-BAF8-E13B2FC2ABEF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:a16="http://schemas.microsoft.com/office/drawing/2014/main" id="{3CBD7641-EEAD-074A-ACD2-474D0E078C2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:a16="http://schemas.microsoft.com/office/drawing/2014/main" id="{F3D983E0-3C76-C64A-903C-3BCA6B7A87B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:a16="http://schemas.microsoft.com/office/drawing/2014/main" id="{413A707D-2E1D-F74D-91C3-665E2DBE875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:a16="http://schemas.microsoft.com/office/drawing/2014/main" id="{3BF0CA3B-4E82-EA46-A12E-A6C1D794C183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Espace réservé du numéro de diapositive 5">
              <a:extLst>
                <a:ext uri="{FF2B5EF4-FFF2-40B4-BE49-F238E27FC236}">
                  <a16:creationId xmlns:a16="http://schemas.microsoft.com/office/drawing/2014/main" id="{D59FC3D1-95AA-0F48-8505-D44F8A42758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592" name="Rectangle 591">
            <a:extLst>
              <a:ext uri="{FF2B5EF4-FFF2-40B4-BE49-F238E27FC236}">
                <a16:creationId xmlns:a16="http://schemas.microsoft.com/office/drawing/2014/main" id="{704BC2AF-96D9-6244-ABB1-EA1B60DA84C8}"/>
              </a:ext>
            </a:extLst>
          </p:cNvPr>
          <p:cNvSpPr/>
          <p:nvPr/>
        </p:nvSpPr>
        <p:spPr>
          <a:xfrm>
            <a:off x="-10802" y="0"/>
            <a:ext cx="113033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93" name="Connecteur droit 592">
            <a:extLst>
              <a:ext uri="{FF2B5EF4-FFF2-40B4-BE49-F238E27FC236}">
                <a16:creationId xmlns:a16="http://schemas.microsoft.com/office/drawing/2014/main" id="{8451EEA0-7852-F24C-9928-53699DC50C27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cteur droit 593">
            <a:extLst>
              <a:ext uri="{FF2B5EF4-FFF2-40B4-BE49-F238E27FC236}">
                <a16:creationId xmlns:a16="http://schemas.microsoft.com/office/drawing/2014/main" id="{CC0A7665-1747-E544-837D-BAE9DF61B9BB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cteur droit 594">
            <a:extLst>
              <a:ext uri="{FF2B5EF4-FFF2-40B4-BE49-F238E27FC236}">
                <a16:creationId xmlns:a16="http://schemas.microsoft.com/office/drawing/2014/main" id="{F008C1F7-2CFE-EC49-9F5C-62CEEA04B25C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Titre 1">
            <a:extLst>
              <a:ext uri="{FF2B5EF4-FFF2-40B4-BE49-F238E27FC236}">
                <a16:creationId xmlns:a16="http://schemas.microsoft.com/office/drawing/2014/main" id="{737B1610-23E6-9747-B6BD-D65D49CC08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8324" y="593214"/>
            <a:ext cx="10081565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598" name="Espace réservé de la date 3">
            <a:extLst>
              <a:ext uri="{FF2B5EF4-FFF2-40B4-BE49-F238E27FC236}">
                <a16:creationId xmlns:a16="http://schemas.microsoft.com/office/drawing/2014/main" id="{7127898A-94D2-784C-B6D4-7F8615D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274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99" name="Espace réservé du pied de page 4">
            <a:extLst>
              <a:ext uri="{FF2B5EF4-FFF2-40B4-BE49-F238E27FC236}">
                <a16:creationId xmlns:a16="http://schemas.microsoft.com/office/drawing/2014/main" id="{FF663D2A-71D4-F740-8B43-65AB3AB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056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02" name="Espace réservé du contenu 2">
            <a:extLst>
              <a:ext uri="{FF2B5EF4-FFF2-40B4-BE49-F238E27FC236}">
                <a16:creationId xmlns:a16="http://schemas.microsoft.com/office/drawing/2014/main" id="{0BB08150-C3DD-4925-8FD8-0F9487A1F3D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625889" y="1826685"/>
            <a:ext cx="4944000" cy="4253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03" name="Espace réservé du numéro de diapositive 5">
            <a:extLst>
              <a:ext uri="{FF2B5EF4-FFF2-40B4-BE49-F238E27FC236}">
                <a16:creationId xmlns:a16="http://schemas.microsoft.com/office/drawing/2014/main" id="{E37BF83E-1C94-4642-B6CC-6EB81B44B639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42A394-D80F-4F3F-8583-1F7BE5A03A5D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45" name="Forme libre 525">
              <a:extLst>
                <a:ext uri="{FF2B5EF4-FFF2-40B4-BE49-F238E27FC236}">
                  <a16:creationId xmlns:a16="http://schemas.microsoft.com/office/drawing/2014/main" id="{15E7788D-906E-4F22-BEAC-21F4314A3CB5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" name="Forme libre 526">
              <a:extLst>
                <a:ext uri="{FF2B5EF4-FFF2-40B4-BE49-F238E27FC236}">
                  <a16:creationId xmlns:a16="http://schemas.microsoft.com/office/drawing/2014/main" id="{19F7EDC9-F317-4420-8E9B-E9EA07F8DC4F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" name="Forme libre 527">
              <a:extLst>
                <a:ext uri="{FF2B5EF4-FFF2-40B4-BE49-F238E27FC236}">
                  <a16:creationId xmlns:a16="http://schemas.microsoft.com/office/drawing/2014/main" id="{3B9ABEF3-1AEE-4CAA-A2EF-4E47E61D675F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" name="Forme libre 528">
              <a:extLst>
                <a:ext uri="{FF2B5EF4-FFF2-40B4-BE49-F238E27FC236}">
                  <a16:creationId xmlns:a16="http://schemas.microsoft.com/office/drawing/2014/main" id="{7BBF4824-2338-43C9-ACB6-BF2B495790AF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" name="Forme libre 529">
              <a:extLst>
                <a:ext uri="{FF2B5EF4-FFF2-40B4-BE49-F238E27FC236}">
                  <a16:creationId xmlns:a16="http://schemas.microsoft.com/office/drawing/2014/main" id="{D184A6B9-7FE2-4EEF-8E76-6A2355F7A90B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" name="Forme libre 530">
              <a:extLst>
                <a:ext uri="{FF2B5EF4-FFF2-40B4-BE49-F238E27FC236}">
                  <a16:creationId xmlns:a16="http://schemas.microsoft.com/office/drawing/2014/main" id="{A3C9178D-EA27-4942-BA2B-A27778FA7C21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45">
              <a:extLst>
                <a:ext uri="{FF2B5EF4-FFF2-40B4-BE49-F238E27FC236}">
                  <a16:creationId xmlns:a16="http://schemas.microsoft.com/office/drawing/2014/main" id="{F0BDF585-C2C6-477D-A7D3-093360E7311C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46">
              <a:extLst>
                <a:ext uri="{FF2B5EF4-FFF2-40B4-BE49-F238E27FC236}">
                  <a16:creationId xmlns:a16="http://schemas.microsoft.com/office/drawing/2014/main" id="{A980376B-0991-4C2B-BEA4-DD7006F2153F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47">
              <a:extLst>
                <a:ext uri="{FF2B5EF4-FFF2-40B4-BE49-F238E27FC236}">
                  <a16:creationId xmlns:a16="http://schemas.microsoft.com/office/drawing/2014/main" id="{ED8A0FB7-339F-4E6C-A9A1-C28D15669CB0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48">
              <a:extLst>
                <a:ext uri="{FF2B5EF4-FFF2-40B4-BE49-F238E27FC236}">
                  <a16:creationId xmlns:a16="http://schemas.microsoft.com/office/drawing/2014/main" id="{CDBCFA8A-05E5-4CDE-93D9-976DE9A4DD36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9">
              <a:extLst>
                <a:ext uri="{FF2B5EF4-FFF2-40B4-BE49-F238E27FC236}">
                  <a16:creationId xmlns:a16="http://schemas.microsoft.com/office/drawing/2014/main" id="{A365243A-47BD-49DC-9CE6-C328322FC0B6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0">
              <a:extLst>
                <a:ext uri="{FF2B5EF4-FFF2-40B4-BE49-F238E27FC236}">
                  <a16:creationId xmlns:a16="http://schemas.microsoft.com/office/drawing/2014/main" id="{19FB42FE-028A-4165-9CA3-A08C24A2588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5">
              <a:extLst>
                <a:ext uri="{FF2B5EF4-FFF2-40B4-BE49-F238E27FC236}">
                  <a16:creationId xmlns:a16="http://schemas.microsoft.com/office/drawing/2014/main" id="{606DE60E-6A73-4508-965D-6F0D3FF565D4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66">
              <a:extLst>
                <a:ext uri="{FF2B5EF4-FFF2-40B4-BE49-F238E27FC236}">
                  <a16:creationId xmlns:a16="http://schemas.microsoft.com/office/drawing/2014/main" id="{97966914-34AE-4B6A-A8D8-E49A321CD808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67">
              <a:extLst>
                <a:ext uri="{FF2B5EF4-FFF2-40B4-BE49-F238E27FC236}">
                  <a16:creationId xmlns:a16="http://schemas.microsoft.com/office/drawing/2014/main" id="{A4A05031-40BB-4DA5-95EE-95816740E624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68">
              <a:extLst>
                <a:ext uri="{FF2B5EF4-FFF2-40B4-BE49-F238E27FC236}">
                  <a16:creationId xmlns:a16="http://schemas.microsoft.com/office/drawing/2014/main" id="{3A738D30-7802-4268-9694-DA2E3B43D05E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61" name="Forme libre 569">
              <a:extLst>
                <a:ext uri="{FF2B5EF4-FFF2-40B4-BE49-F238E27FC236}">
                  <a16:creationId xmlns:a16="http://schemas.microsoft.com/office/drawing/2014/main" id="{D06A90A6-BCC6-4D31-8EC4-ACEA59AEDA08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62" name="Forme libre 570">
              <a:extLst>
                <a:ext uri="{FF2B5EF4-FFF2-40B4-BE49-F238E27FC236}">
                  <a16:creationId xmlns:a16="http://schemas.microsoft.com/office/drawing/2014/main" id="{15B79FA1-6E85-49BA-8877-6ECE65C8E3E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6D5A2915-2BAC-A149-9BF4-F213C743D6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73838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C8CC031D-2D72-4556-AEEA-1591989D258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906319" y="1871602"/>
            <a:ext cx="5669860" cy="377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274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056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0802" y="0"/>
            <a:ext cx="113033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EF5DE5EE-9B4F-EB47-935A-CA57112D52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39796" y="1907358"/>
            <a:ext cx="1692257" cy="1672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67" b="0"/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29" name="Espace réservé pour une image  24">
            <a:extLst>
              <a:ext uri="{FF2B5EF4-FFF2-40B4-BE49-F238E27FC236}">
                <a16:creationId xmlns:a16="http://schemas.microsoft.com/office/drawing/2014/main" id="{A1E6303D-C394-1B42-95E0-77E70761A6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3713" y="1907358"/>
            <a:ext cx="1692257" cy="1672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467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30" name="Espace réservé pour une image  24">
            <a:extLst>
              <a:ext uri="{FF2B5EF4-FFF2-40B4-BE49-F238E27FC236}">
                <a16:creationId xmlns:a16="http://schemas.microsoft.com/office/drawing/2014/main" id="{632B15E4-73DE-EA4D-95FE-1CB9CB0567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39796" y="3781130"/>
            <a:ext cx="1692257" cy="1672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467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7A6B2F7C-51FE-C44C-8CD2-1E851E4D96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03713" y="3781130"/>
            <a:ext cx="1692257" cy="1672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467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9A3D8A-3860-E04D-AFBA-7286AEB4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8324" y="593214"/>
            <a:ext cx="10081565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821019-D715-524F-9DD5-E1E2E0CEFA40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2" name="Graphique 318">
              <a:extLst>
                <a:ext uri="{FF2B5EF4-FFF2-40B4-BE49-F238E27FC236}">
                  <a16:creationId xmlns:a16="http://schemas.microsoft.com/office/drawing/2014/main" id="{9BDC5DC2-E564-7A46-A1F2-C778B6DE0E80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887FA-760A-744D-AB49-82589A94234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E8762A2-67F3-6C4D-A047-69FBC0BC602C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70D6C-3B60-C740-BC16-34D3D0B2E28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B35A271-460F-794A-AABE-6D0BDF89C95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C2F0B5E-9F40-3447-949E-89F4D72F902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AE78866-702D-5C4A-9A97-42ADB4086054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94C07600-875A-D947-9907-B9B25B581ED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1E2CEAC-EFBE-4346-9BF6-B16EDC55553F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277D83F-97A3-48A4-9684-9B4B17166C04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02287E-A560-4F67-B82B-BD0796619BE1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numéro de diapositive 5">
            <a:extLst>
              <a:ext uri="{FF2B5EF4-FFF2-40B4-BE49-F238E27FC236}">
                <a16:creationId xmlns:a16="http://schemas.microsoft.com/office/drawing/2014/main" id="{3E098BCE-DE5A-41F1-9ED0-192F9A33574E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032A193-3F27-47C6-B4C3-ABDA25070ABF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7BC746-D464-48B0-B23C-AF1A4E620E61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503B1CB-9A88-4A2C-AD7B-3BE25BE91418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>
            <a:extLst>
              <a:ext uri="{FF2B5EF4-FFF2-40B4-BE49-F238E27FC236}">
                <a16:creationId xmlns:a16="http://schemas.microsoft.com/office/drawing/2014/main" id="{F868167D-CE73-4EF4-A5C3-9528C217F2E5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928716E-9F94-2349-8760-D02B43F12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200955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72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4B908C91-21D7-46D4-B801-CED4EA52973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88325" y="2154977"/>
            <a:ext cx="4671433" cy="377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 ici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0C0C03-F05C-8E7E-78C3-A5A6E2330425}"/>
              </a:ext>
            </a:extLst>
          </p:cNvPr>
          <p:cNvSpPr/>
          <p:nvPr/>
        </p:nvSpPr>
        <p:spPr>
          <a:xfrm>
            <a:off x="6708887" y="0"/>
            <a:ext cx="351421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274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057" y="6356351"/>
            <a:ext cx="1916969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0802" y="0"/>
            <a:ext cx="113033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10F04482-A74F-048E-16F4-A5A781B6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02597" y="797342"/>
            <a:ext cx="3502729" cy="248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fr-FR" sz="1467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02597" y="3717033"/>
            <a:ext cx="3502729" cy="248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467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AF9120-1D6C-7148-B0DB-0D42F43DC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8325" y="593214"/>
            <a:ext cx="5202791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703D1D-4BFD-1245-A352-A90D55C4F74C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30" name="Graphique 318">
              <a:extLst>
                <a:ext uri="{FF2B5EF4-FFF2-40B4-BE49-F238E27FC236}">
                  <a16:creationId xmlns:a16="http://schemas.microsoft.com/office/drawing/2014/main" id="{AC55804C-A539-8346-BA0B-9DAC2175704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2F6A0-0082-E54F-85E1-667DB7C664A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0913A87-E066-0F4B-9D7A-571E639CA7A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3A55A106-F0B7-CD4F-B482-15B41119D70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3352D22-82C8-A941-9529-4731917C4B1F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E34846C-CFF3-3B43-8ECB-517A8A4E446D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F223765-48B9-F44E-B341-13E69125BF67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space réservé du numéro de diapositive 5">
              <a:extLst>
                <a:ext uri="{FF2B5EF4-FFF2-40B4-BE49-F238E27FC236}">
                  <a16:creationId xmlns:a16="http://schemas.microsoft.com/office/drawing/2014/main" id="{E08259F2-DE24-5446-9924-A09D4E74334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25CA66F6-0B6E-400E-8C57-76BBCA2058AD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66343ADD-37B3-41B9-AF2B-450596B3422E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811F0812-D15A-7F49-ABA0-04B41FC45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1907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DC02C224-146C-40D0-AAAD-18911879A4C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377612" y="2154977"/>
            <a:ext cx="4977200" cy="377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 ici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3867" y="6368305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6564" y="6356351"/>
            <a:ext cx="1197413" cy="36618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10802" y="0"/>
            <a:ext cx="113033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07760" y="0"/>
            <a:ext cx="427746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6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84311E-22F6-A84D-992F-E39EF1808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364" y="608979"/>
            <a:ext cx="5666576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EF92D8-19BB-7142-9D0B-AAF8020E738F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8" name="Graphique 318">
              <a:extLst>
                <a:ext uri="{FF2B5EF4-FFF2-40B4-BE49-F238E27FC236}">
                  <a16:creationId xmlns:a16="http://schemas.microsoft.com/office/drawing/2014/main" id="{F874E86A-CDDC-B040-90D9-98B6F093CE47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1EE5EA-DA1C-8C4C-98A3-7FF826992E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2661644-9A1B-5C47-B7AE-7B627D59E86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8830BEB-6408-8745-AC7D-87559D3C82A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047ED5A-C6B2-424D-8A86-441EBCD58A3D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4649FDA-E274-AD44-A3DE-0389779527D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9BA3BAF-5013-D248-82AB-87D43F4BA9DC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numéro de diapositive 5">
              <a:extLst>
                <a:ext uri="{FF2B5EF4-FFF2-40B4-BE49-F238E27FC236}">
                  <a16:creationId xmlns:a16="http://schemas.microsoft.com/office/drawing/2014/main" id="{CA741E65-30CF-6149-9C1F-4E876B7F3161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40" name="Espace réservé du numéro de diapositive 5">
            <a:extLst>
              <a:ext uri="{FF2B5EF4-FFF2-40B4-BE49-F238E27FC236}">
                <a16:creationId xmlns:a16="http://schemas.microsoft.com/office/drawing/2014/main" id="{40768AD6-3C1D-4AE0-A72A-C3258C240DB8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442EB42F-A3FD-4728-AB9C-DEDD92AA3C07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C3C2A72-2ECE-DE4A-8F82-E4BE8CFBD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223819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A1D04A-3A4C-08CA-33B7-FF0422F5DD03}"/>
              </a:ext>
            </a:extLst>
          </p:cNvPr>
          <p:cNvSpPr/>
          <p:nvPr/>
        </p:nvSpPr>
        <p:spPr>
          <a:xfrm>
            <a:off x="-10802" y="-28987"/>
            <a:ext cx="6397747" cy="6886988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951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6890" y="6356351"/>
            <a:ext cx="1608492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586655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670961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755268" y="-23887"/>
            <a:ext cx="0" cy="3486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F1BAD1EB-1AAC-5A41-9388-EC3EA572A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3438" y="0"/>
            <a:ext cx="4008967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6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DB3496-971A-8846-9D86-4E398A227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8325" y="593214"/>
            <a:ext cx="4658161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5C4DCB1-D1B3-9745-92E1-7B8021DC1029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EF073995-4AB6-F947-8AB2-2D3A093A7FB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9EE3F-5D85-5249-A431-19943076E35A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C4DCDB8-C68D-334E-88DD-865A099A3EE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9A2862B-B350-954E-B74B-F658A939EDB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4C8B15D-2825-5E47-81A4-CC9679D28EF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3FC0368-8CF3-BB4A-9511-62641031CCD2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94A53F43-7712-0E44-B605-325C3D210C8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D81B8EE-5BB3-A54F-A564-9F2305F15B5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AABFBD22-7254-43B9-8431-A50815A0B1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88325" y="2154977"/>
            <a:ext cx="4671433" cy="3778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 ici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" name="Espace réservé du numéro de diapositive 5">
            <a:extLst>
              <a:ext uri="{FF2B5EF4-FFF2-40B4-BE49-F238E27FC236}">
                <a16:creationId xmlns:a16="http://schemas.microsoft.com/office/drawing/2014/main" id="{98C14242-8E08-4F9F-AF68-6A9CD6D64245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D67EAFA6-6B56-4FD1-B16F-2C4D3FC5311B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F79B118A-C77D-0B41-87A0-A34AF7FCB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13" y="252163"/>
            <a:ext cx="461267" cy="5382684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1219170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828754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2438339" indent="0">
              <a:buNone/>
              <a:defRPr kumimoji="0" lang="fr-FR" sz="1733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1. INSÉREZ </a:t>
            </a:r>
            <a:r>
              <a:rPr lang="fr-FR" err="1"/>
              <a:t>lE</a:t>
            </a:r>
            <a:r>
              <a:rPr lang="fr-FR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302099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Espace réservé du contenu 2">
            <a:extLst>
              <a:ext uri="{FF2B5EF4-FFF2-40B4-BE49-F238E27FC236}">
                <a16:creationId xmlns:a16="http://schemas.microsoft.com/office/drawing/2014/main" id="{EF744385-43E3-4B9C-829E-1255EC5065A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25615" y="1732582"/>
            <a:ext cx="10486927" cy="4200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91437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523962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2133547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Insérez du texte ici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F45D9B9-039E-4DDF-AC85-11E50F837B5D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581" name="Espace réservé de la date 3">
            <a:extLst>
              <a:ext uri="{FF2B5EF4-FFF2-40B4-BE49-F238E27FC236}">
                <a16:creationId xmlns:a16="http://schemas.microsoft.com/office/drawing/2014/main" id="{656D3A3B-7E07-015F-EA57-E3F4F59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84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82" name="Espace réservé du pied de page 4">
            <a:extLst>
              <a:ext uri="{FF2B5EF4-FFF2-40B4-BE49-F238E27FC236}">
                <a16:creationId xmlns:a16="http://schemas.microsoft.com/office/drawing/2014/main" id="{01AC6504-202F-906E-F160-90BFD17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07" name="Titre 1">
            <a:extLst>
              <a:ext uri="{FF2B5EF4-FFF2-40B4-BE49-F238E27FC236}">
                <a16:creationId xmlns:a16="http://schemas.microsoft.com/office/drawing/2014/main" id="{E2EF416B-3AFC-E149-BC44-337A01C0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263" y="593214"/>
            <a:ext cx="10518137" cy="6932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933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310" name="Espace réservé du numéro de diapositive 5">
            <a:extLst>
              <a:ext uri="{FF2B5EF4-FFF2-40B4-BE49-F238E27FC236}">
                <a16:creationId xmlns:a16="http://schemas.microsoft.com/office/drawing/2014/main" id="{5F0E94DD-A29A-4FC3-8E4A-6AA1F222CF32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350369B-3F29-46A4-BE02-367361B036CF}"/>
              </a:ext>
            </a:extLst>
          </p:cNvPr>
          <p:cNvGrpSpPr/>
          <p:nvPr/>
        </p:nvGrpSpPr>
        <p:grpSpPr>
          <a:xfrm>
            <a:off x="11433653" y="139784"/>
            <a:ext cx="594616" cy="595717"/>
            <a:chOff x="8575240" y="104838"/>
            <a:chExt cx="445962" cy="446788"/>
          </a:xfrm>
        </p:grpSpPr>
        <p:sp>
          <p:nvSpPr>
            <p:cNvPr id="36" name="Forme libre 232">
              <a:extLst>
                <a:ext uri="{FF2B5EF4-FFF2-40B4-BE49-F238E27FC236}">
                  <a16:creationId xmlns:a16="http://schemas.microsoft.com/office/drawing/2014/main" id="{6C7AB445-E378-41F8-9484-B2E21E03F8C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" name="Forme libre 233">
              <a:extLst>
                <a:ext uri="{FF2B5EF4-FFF2-40B4-BE49-F238E27FC236}">
                  <a16:creationId xmlns:a16="http://schemas.microsoft.com/office/drawing/2014/main" id="{CBC7EDBE-D7D7-4ACB-8BC4-3950CFE44ACC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" name="Forme libre 234">
              <a:extLst>
                <a:ext uri="{FF2B5EF4-FFF2-40B4-BE49-F238E27FC236}">
                  <a16:creationId xmlns:a16="http://schemas.microsoft.com/office/drawing/2014/main" id="{228ADD96-C81F-4BD8-B943-5EE9E30143CC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" name="Forme libre 235">
              <a:extLst>
                <a:ext uri="{FF2B5EF4-FFF2-40B4-BE49-F238E27FC236}">
                  <a16:creationId xmlns:a16="http://schemas.microsoft.com/office/drawing/2014/main" id="{D2AC2AB6-5B99-4099-893D-8D045F3ADB40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" name="Forme libre 236">
              <a:extLst>
                <a:ext uri="{FF2B5EF4-FFF2-40B4-BE49-F238E27FC236}">
                  <a16:creationId xmlns:a16="http://schemas.microsoft.com/office/drawing/2014/main" id="{0326C993-CA6F-4D6C-BCDD-8CA2610EF0D8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" name="Forme libre 237">
              <a:extLst>
                <a:ext uri="{FF2B5EF4-FFF2-40B4-BE49-F238E27FC236}">
                  <a16:creationId xmlns:a16="http://schemas.microsoft.com/office/drawing/2014/main" id="{D7AFAAFE-12C4-4587-9342-76442AE77015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" name="Forme libre 252">
              <a:extLst>
                <a:ext uri="{FF2B5EF4-FFF2-40B4-BE49-F238E27FC236}">
                  <a16:creationId xmlns:a16="http://schemas.microsoft.com/office/drawing/2014/main" id="{779B1A89-875A-4005-92ED-CC884C390A13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" name="Forme libre 253">
              <a:extLst>
                <a:ext uri="{FF2B5EF4-FFF2-40B4-BE49-F238E27FC236}">
                  <a16:creationId xmlns:a16="http://schemas.microsoft.com/office/drawing/2014/main" id="{5773DABA-2446-4222-8206-E25ADB7C0400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" name="Forme libre 254">
              <a:extLst>
                <a:ext uri="{FF2B5EF4-FFF2-40B4-BE49-F238E27FC236}">
                  <a16:creationId xmlns:a16="http://schemas.microsoft.com/office/drawing/2014/main" id="{DB63E8E1-0B2A-4126-A64D-2B36C0B94D1D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" name="Forme libre 255">
              <a:extLst>
                <a:ext uri="{FF2B5EF4-FFF2-40B4-BE49-F238E27FC236}">
                  <a16:creationId xmlns:a16="http://schemas.microsoft.com/office/drawing/2014/main" id="{52B23F3B-1A7E-4319-AE5B-3EA0A0EEA876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" name="Forme libre 256">
              <a:extLst>
                <a:ext uri="{FF2B5EF4-FFF2-40B4-BE49-F238E27FC236}">
                  <a16:creationId xmlns:a16="http://schemas.microsoft.com/office/drawing/2014/main" id="{B722A761-7A65-4183-96BA-18A786F48F33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" name="Forme libre 257">
              <a:extLst>
                <a:ext uri="{FF2B5EF4-FFF2-40B4-BE49-F238E27FC236}">
                  <a16:creationId xmlns:a16="http://schemas.microsoft.com/office/drawing/2014/main" id="{895EA280-37F4-4D30-83D6-F12318BC76B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" name="Forme libre 272">
              <a:extLst>
                <a:ext uri="{FF2B5EF4-FFF2-40B4-BE49-F238E27FC236}">
                  <a16:creationId xmlns:a16="http://schemas.microsoft.com/office/drawing/2014/main" id="{DB3A308B-5F81-441A-AE6C-B448E9B46F22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" name="Forme libre 273">
              <a:extLst>
                <a:ext uri="{FF2B5EF4-FFF2-40B4-BE49-F238E27FC236}">
                  <a16:creationId xmlns:a16="http://schemas.microsoft.com/office/drawing/2014/main" id="{022739A0-FFF3-43F1-B567-DC9168786271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" name="Forme libre 274">
              <a:extLst>
                <a:ext uri="{FF2B5EF4-FFF2-40B4-BE49-F238E27FC236}">
                  <a16:creationId xmlns:a16="http://schemas.microsoft.com/office/drawing/2014/main" id="{A079E4E0-20AE-4BBB-91BC-73A53A57123B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" name="Forme libre 275">
              <a:extLst>
                <a:ext uri="{FF2B5EF4-FFF2-40B4-BE49-F238E27FC236}">
                  <a16:creationId xmlns:a16="http://schemas.microsoft.com/office/drawing/2014/main" id="{ED4A3212-9132-4F61-BCB7-0FEA454F1B8F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" name="Forme libre 276">
              <a:extLst>
                <a:ext uri="{FF2B5EF4-FFF2-40B4-BE49-F238E27FC236}">
                  <a16:creationId xmlns:a16="http://schemas.microsoft.com/office/drawing/2014/main" id="{50226F3F-3F21-484E-B63B-8F114A1BDFBA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" name="Forme libre 277">
              <a:extLst>
                <a:ext uri="{FF2B5EF4-FFF2-40B4-BE49-F238E27FC236}">
                  <a16:creationId xmlns:a16="http://schemas.microsoft.com/office/drawing/2014/main" id="{9D5D322B-677D-44FE-8190-F75C953702B5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0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9940"/>
            <a:ext cx="8717243" cy="4614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9491245" y="0"/>
            <a:ext cx="2700759" cy="68580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8721613" y="-1"/>
            <a:ext cx="3470387" cy="3840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7169243" y="3841459"/>
            <a:ext cx="774000" cy="154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54677" y="6247740"/>
            <a:ext cx="570009" cy="62020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7943243" y="3066855"/>
            <a:ext cx="1325448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ED55F0-D4FE-4C67-9069-4D873AE76637}"/>
              </a:ext>
            </a:extLst>
          </p:cNvPr>
          <p:cNvGrpSpPr/>
          <p:nvPr/>
        </p:nvGrpSpPr>
        <p:grpSpPr>
          <a:xfrm>
            <a:off x="6524333" y="180948"/>
            <a:ext cx="2545731" cy="1998849"/>
            <a:chOff x="4893250" y="135710"/>
            <a:chExt cx="1909298" cy="1499137"/>
          </a:xfrm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10961632" y="-41245"/>
            <a:ext cx="1196832" cy="387870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7943243" y="4614855"/>
            <a:ext cx="774000" cy="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8717243" y="3840855"/>
            <a:ext cx="774000" cy="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104" y="782295"/>
            <a:ext cx="2087880" cy="436273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7943243" y="3840855"/>
            <a:ext cx="774000" cy="7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9831422" y="3834607"/>
            <a:ext cx="1115396" cy="3025453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itre 1">
            <a:extLst>
              <a:ext uri="{FF2B5EF4-FFF2-40B4-BE49-F238E27FC236}">
                <a16:creationId xmlns:a16="http://schemas.microsoft.com/office/drawing/2014/main" id="{7D68A43A-4D7E-0943-9676-F4B7D39185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645703"/>
            <a:ext cx="7109412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2292186-6622-0642-B732-F6899514F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104" y="5278216"/>
            <a:ext cx="6332769" cy="832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77B6BACE-C975-ED43-B496-99CC22EC4457}"/>
              </a:ext>
            </a:extLst>
          </p:cNvPr>
          <p:cNvSpPr txBox="1">
            <a:spLocks/>
          </p:cNvSpPr>
          <p:nvPr/>
        </p:nvSpPr>
        <p:spPr>
          <a:xfrm>
            <a:off x="9193568" y="6356351"/>
            <a:ext cx="249381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1200" smtClean="0"/>
              <a:pPr/>
              <a:t>‹#›</a:t>
            </a:fld>
            <a:endParaRPr lang="fr-FR" sz="1200"/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FB346E3E-DD22-4562-8E16-90AD4A4787FA}"/>
              </a:ext>
            </a:extLst>
          </p:cNvPr>
          <p:cNvGrpSpPr/>
          <p:nvPr/>
        </p:nvGrpSpPr>
        <p:grpSpPr>
          <a:xfrm>
            <a:off x="6524333" y="180948"/>
            <a:ext cx="2545731" cy="1998849"/>
            <a:chOff x="4893250" y="135710"/>
            <a:chExt cx="1909298" cy="1499137"/>
          </a:xfrm>
        </p:grpSpPr>
        <p:sp>
          <p:nvSpPr>
            <p:cNvPr id="307" name="Forme libre 132">
              <a:extLst>
                <a:ext uri="{FF2B5EF4-FFF2-40B4-BE49-F238E27FC236}">
                  <a16:creationId xmlns:a16="http://schemas.microsoft.com/office/drawing/2014/main" id="{F97BB44E-FCCD-4306-9426-CAA4F0E1DA4A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133">
              <a:extLst>
                <a:ext uri="{FF2B5EF4-FFF2-40B4-BE49-F238E27FC236}">
                  <a16:creationId xmlns:a16="http://schemas.microsoft.com/office/drawing/2014/main" id="{33601A5E-4961-4B82-ABDA-EEBFF2EBCC5A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134">
              <a:extLst>
                <a:ext uri="{FF2B5EF4-FFF2-40B4-BE49-F238E27FC236}">
                  <a16:creationId xmlns:a16="http://schemas.microsoft.com/office/drawing/2014/main" id="{A76B508B-1390-45E5-A34D-2337D63B24CA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135">
              <a:extLst>
                <a:ext uri="{FF2B5EF4-FFF2-40B4-BE49-F238E27FC236}">
                  <a16:creationId xmlns:a16="http://schemas.microsoft.com/office/drawing/2014/main" id="{337A6ACD-3743-4E9C-8CF7-0414D3D716F6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136">
              <a:extLst>
                <a:ext uri="{FF2B5EF4-FFF2-40B4-BE49-F238E27FC236}">
                  <a16:creationId xmlns:a16="http://schemas.microsoft.com/office/drawing/2014/main" id="{34E1EED1-F9CA-40CF-88BB-0888B7EC0E9C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137">
              <a:extLst>
                <a:ext uri="{FF2B5EF4-FFF2-40B4-BE49-F238E27FC236}">
                  <a16:creationId xmlns:a16="http://schemas.microsoft.com/office/drawing/2014/main" id="{0B625AAC-7FBF-4E63-BB76-2B5DFC4FC16E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138">
              <a:extLst>
                <a:ext uri="{FF2B5EF4-FFF2-40B4-BE49-F238E27FC236}">
                  <a16:creationId xmlns:a16="http://schemas.microsoft.com/office/drawing/2014/main" id="{5ECAF954-59BE-4FFB-9E11-3D4916F6EFEB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139">
              <a:extLst>
                <a:ext uri="{FF2B5EF4-FFF2-40B4-BE49-F238E27FC236}">
                  <a16:creationId xmlns:a16="http://schemas.microsoft.com/office/drawing/2014/main" id="{A10726E2-6DE2-4384-8017-87D1B2FEE2EA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140">
              <a:extLst>
                <a:ext uri="{FF2B5EF4-FFF2-40B4-BE49-F238E27FC236}">
                  <a16:creationId xmlns:a16="http://schemas.microsoft.com/office/drawing/2014/main" id="{2184D521-6BEF-43DD-BC16-03FAEFB47CC4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141">
              <a:extLst>
                <a:ext uri="{FF2B5EF4-FFF2-40B4-BE49-F238E27FC236}">
                  <a16:creationId xmlns:a16="http://schemas.microsoft.com/office/drawing/2014/main" id="{8A961DD9-0A59-4112-BF5C-C4FB1035CD7A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142">
              <a:extLst>
                <a:ext uri="{FF2B5EF4-FFF2-40B4-BE49-F238E27FC236}">
                  <a16:creationId xmlns:a16="http://schemas.microsoft.com/office/drawing/2014/main" id="{90289927-24CD-478B-9D5D-EA515C4BD689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143">
              <a:extLst>
                <a:ext uri="{FF2B5EF4-FFF2-40B4-BE49-F238E27FC236}">
                  <a16:creationId xmlns:a16="http://schemas.microsoft.com/office/drawing/2014/main" id="{B7F40BDF-12FF-452A-B1E4-A753151C5BF7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144">
              <a:extLst>
                <a:ext uri="{FF2B5EF4-FFF2-40B4-BE49-F238E27FC236}">
                  <a16:creationId xmlns:a16="http://schemas.microsoft.com/office/drawing/2014/main" id="{AD36F48B-407D-40B1-8949-48E9A370217B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145">
              <a:extLst>
                <a:ext uri="{FF2B5EF4-FFF2-40B4-BE49-F238E27FC236}">
                  <a16:creationId xmlns:a16="http://schemas.microsoft.com/office/drawing/2014/main" id="{3B77BDF2-196E-4C71-9B7B-C1ACD3DD69E4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146">
              <a:extLst>
                <a:ext uri="{FF2B5EF4-FFF2-40B4-BE49-F238E27FC236}">
                  <a16:creationId xmlns:a16="http://schemas.microsoft.com/office/drawing/2014/main" id="{D76F0F2B-8A7F-46CA-85EA-549954F09289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147">
              <a:extLst>
                <a:ext uri="{FF2B5EF4-FFF2-40B4-BE49-F238E27FC236}">
                  <a16:creationId xmlns:a16="http://schemas.microsoft.com/office/drawing/2014/main" id="{AF1A93D5-C70C-40C2-B44B-CC919099EF89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148">
              <a:extLst>
                <a:ext uri="{FF2B5EF4-FFF2-40B4-BE49-F238E27FC236}">
                  <a16:creationId xmlns:a16="http://schemas.microsoft.com/office/drawing/2014/main" id="{4B2EE6AC-F5F2-4C75-A5AC-A8CC3B3EF29A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149">
              <a:extLst>
                <a:ext uri="{FF2B5EF4-FFF2-40B4-BE49-F238E27FC236}">
                  <a16:creationId xmlns:a16="http://schemas.microsoft.com/office/drawing/2014/main" id="{14045BD5-73DF-43B1-B782-711F23A6026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150">
              <a:extLst>
                <a:ext uri="{FF2B5EF4-FFF2-40B4-BE49-F238E27FC236}">
                  <a16:creationId xmlns:a16="http://schemas.microsoft.com/office/drawing/2014/main" id="{84CE604E-FAEF-4BED-BD95-FD6E9FF0AC80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151">
              <a:extLst>
                <a:ext uri="{FF2B5EF4-FFF2-40B4-BE49-F238E27FC236}">
                  <a16:creationId xmlns:a16="http://schemas.microsoft.com/office/drawing/2014/main" id="{10E12A73-F12B-49F4-A659-258396D0CB5E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152">
              <a:extLst>
                <a:ext uri="{FF2B5EF4-FFF2-40B4-BE49-F238E27FC236}">
                  <a16:creationId xmlns:a16="http://schemas.microsoft.com/office/drawing/2014/main" id="{D636965B-7CEB-4944-AA26-B3FAAD5B6BFC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153">
              <a:extLst>
                <a:ext uri="{FF2B5EF4-FFF2-40B4-BE49-F238E27FC236}">
                  <a16:creationId xmlns:a16="http://schemas.microsoft.com/office/drawing/2014/main" id="{218B0FF4-D67E-4053-9299-3AFA53AB809B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154">
              <a:extLst>
                <a:ext uri="{FF2B5EF4-FFF2-40B4-BE49-F238E27FC236}">
                  <a16:creationId xmlns:a16="http://schemas.microsoft.com/office/drawing/2014/main" id="{7DCA47E8-6E8A-4F4A-AB44-2B3A4E86532D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155">
              <a:extLst>
                <a:ext uri="{FF2B5EF4-FFF2-40B4-BE49-F238E27FC236}">
                  <a16:creationId xmlns:a16="http://schemas.microsoft.com/office/drawing/2014/main" id="{E53D9E84-3812-40E1-8149-A42E804A411E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156">
              <a:extLst>
                <a:ext uri="{FF2B5EF4-FFF2-40B4-BE49-F238E27FC236}">
                  <a16:creationId xmlns:a16="http://schemas.microsoft.com/office/drawing/2014/main" id="{FB7A3E00-2499-4C7A-9DF0-FC9C0603168F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157">
              <a:extLst>
                <a:ext uri="{FF2B5EF4-FFF2-40B4-BE49-F238E27FC236}">
                  <a16:creationId xmlns:a16="http://schemas.microsoft.com/office/drawing/2014/main" id="{0CF14ADB-A3F3-49D5-9742-6EC1109AFE8C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158">
              <a:extLst>
                <a:ext uri="{FF2B5EF4-FFF2-40B4-BE49-F238E27FC236}">
                  <a16:creationId xmlns:a16="http://schemas.microsoft.com/office/drawing/2014/main" id="{B30118F4-4818-4A16-85B6-10C5A79E7345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159">
              <a:extLst>
                <a:ext uri="{FF2B5EF4-FFF2-40B4-BE49-F238E27FC236}">
                  <a16:creationId xmlns:a16="http://schemas.microsoft.com/office/drawing/2014/main" id="{A66A2B2F-85D3-4622-8169-202FF4F272E3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160">
              <a:extLst>
                <a:ext uri="{FF2B5EF4-FFF2-40B4-BE49-F238E27FC236}">
                  <a16:creationId xmlns:a16="http://schemas.microsoft.com/office/drawing/2014/main" id="{7A982289-9BEB-41D6-882D-77E1C321E0A2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161">
              <a:extLst>
                <a:ext uri="{FF2B5EF4-FFF2-40B4-BE49-F238E27FC236}">
                  <a16:creationId xmlns:a16="http://schemas.microsoft.com/office/drawing/2014/main" id="{E102C64F-A31C-4996-A6F0-08B9846A58CF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162">
              <a:extLst>
                <a:ext uri="{FF2B5EF4-FFF2-40B4-BE49-F238E27FC236}">
                  <a16:creationId xmlns:a16="http://schemas.microsoft.com/office/drawing/2014/main" id="{AF2DE058-D083-4DF3-A1EC-C327847F46D5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163">
              <a:extLst>
                <a:ext uri="{FF2B5EF4-FFF2-40B4-BE49-F238E27FC236}">
                  <a16:creationId xmlns:a16="http://schemas.microsoft.com/office/drawing/2014/main" id="{994CAE0D-87C6-4F14-8A65-14C9D1A21FBE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164">
              <a:extLst>
                <a:ext uri="{FF2B5EF4-FFF2-40B4-BE49-F238E27FC236}">
                  <a16:creationId xmlns:a16="http://schemas.microsoft.com/office/drawing/2014/main" id="{5208B762-3706-4D84-ADFC-35E0973EA0EC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165">
              <a:extLst>
                <a:ext uri="{FF2B5EF4-FFF2-40B4-BE49-F238E27FC236}">
                  <a16:creationId xmlns:a16="http://schemas.microsoft.com/office/drawing/2014/main" id="{B4C7A406-B452-4A36-B4FB-4027D6D52EB1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166">
              <a:extLst>
                <a:ext uri="{FF2B5EF4-FFF2-40B4-BE49-F238E27FC236}">
                  <a16:creationId xmlns:a16="http://schemas.microsoft.com/office/drawing/2014/main" id="{4A7CACC0-10E8-4759-9D56-B19CED0B641B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167">
              <a:extLst>
                <a:ext uri="{FF2B5EF4-FFF2-40B4-BE49-F238E27FC236}">
                  <a16:creationId xmlns:a16="http://schemas.microsoft.com/office/drawing/2014/main" id="{DD0D6848-ACE2-467E-8ECD-6D7F7CB9AF1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168">
              <a:extLst>
                <a:ext uri="{FF2B5EF4-FFF2-40B4-BE49-F238E27FC236}">
                  <a16:creationId xmlns:a16="http://schemas.microsoft.com/office/drawing/2014/main" id="{7A2CA44F-6933-4A5B-B194-AF3983F76A8E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169">
              <a:extLst>
                <a:ext uri="{FF2B5EF4-FFF2-40B4-BE49-F238E27FC236}">
                  <a16:creationId xmlns:a16="http://schemas.microsoft.com/office/drawing/2014/main" id="{87F3960E-E18B-4B39-8242-E0BEC90F432A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170">
              <a:extLst>
                <a:ext uri="{FF2B5EF4-FFF2-40B4-BE49-F238E27FC236}">
                  <a16:creationId xmlns:a16="http://schemas.microsoft.com/office/drawing/2014/main" id="{34F76E41-6394-49D1-8B96-FF564DAB8CB6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171">
              <a:extLst>
                <a:ext uri="{FF2B5EF4-FFF2-40B4-BE49-F238E27FC236}">
                  <a16:creationId xmlns:a16="http://schemas.microsoft.com/office/drawing/2014/main" id="{EA134CD5-D431-4EC4-A06B-6F7361E94590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172">
              <a:extLst>
                <a:ext uri="{FF2B5EF4-FFF2-40B4-BE49-F238E27FC236}">
                  <a16:creationId xmlns:a16="http://schemas.microsoft.com/office/drawing/2014/main" id="{1BEDD602-09EE-44C2-902A-BE3DEEF8F0B0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173">
              <a:extLst>
                <a:ext uri="{FF2B5EF4-FFF2-40B4-BE49-F238E27FC236}">
                  <a16:creationId xmlns:a16="http://schemas.microsoft.com/office/drawing/2014/main" id="{3A8D0337-40F1-47BC-984A-AFEAA5316B39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174">
              <a:extLst>
                <a:ext uri="{FF2B5EF4-FFF2-40B4-BE49-F238E27FC236}">
                  <a16:creationId xmlns:a16="http://schemas.microsoft.com/office/drawing/2014/main" id="{945810A2-1950-4C67-8B61-0320CBBD4899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175">
              <a:extLst>
                <a:ext uri="{FF2B5EF4-FFF2-40B4-BE49-F238E27FC236}">
                  <a16:creationId xmlns:a16="http://schemas.microsoft.com/office/drawing/2014/main" id="{A1958A76-6482-450E-ABDE-4C625B7BF0B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176">
              <a:extLst>
                <a:ext uri="{FF2B5EF4-FFF2-40B4-BE49-F238E27FC236}">
                  <a16:creationId xmlns:a16="http://schemas.microsoft.com/office/drawing/2014/main" id="{A51AE08D-1C2B-4531-AC73-DA79137D879E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177">
              <a:extLst>
                <a:ext uri="{FF2B5EF4-FFF2-40B4-BE49-F238E27FC236}">
                  <a16:creationId xmlns:a16="http://schemas.microsoft.com/office/drawing/2014/main" id="{5584DB14-3F9C-4AB3-B9BE-F10C9C66BCD6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178">
              <a:extLst>
                <a:ext uri="{FF2B5EF4-FFF2-40B4-BE49-F238E27FC236}">
                  <a16:creationId xmlns:a16="http://schemas.microsoft.com/office/drawing/2014/main" id="{229FB731-9FC7-4B1D-A202-47EFDAD270F5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179">
              <a:extLst>
                <a:ext uri="{FF2B5EF4-FFF2-40B4-BE49-F238E27FC236}">
                  <a16:creationId xmlns:a16="http://schemas.microsoft.com/office/drawing/2014/main" id="{F1D9CBDC-DF5E-4131-9564-CC73D70481A3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180">
              <a:extLst>
                <a:ext uri="{FF2B5EF4-FFF2-40B4-BE49-F238E27FC236}">
                  <a16:creationId xmlns:a16="http://schemas.microsoft.com/office/drawing/2014/main" id="{F400FD70-5ACE-4414-A352-8770649675BC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181">
              <a:extLst>
                <a:ext uri="{FF2B5EF4-FFF2-40B4-BE49-F238E27FC236}">
                  <a16:creationId xmlns:a16="http://schemas.microsoft.com/office/drawing/2014/main" id="{848182D2-418A-44AA-ACF8-8DE738187D8D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182">
              <a:extLst>
                <a:ext uri="{FF2B5EF4-FFF2-40B4-BE49-F238E27FC236}">
                  <a16:creationId xmlns:a16="http://schemas.microsoft.com/office/drawing/2014/main" id="{CC9C2281-78A9-4431-9B59-43024ED3F0EA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183">
              <a:extLst>
                <a:ext uri="{FF2B5EF4-FFF2-40B4-BE49-F238E27FC236}">
                  <a16:creationId xmlns:a16="http://schemas.microsoft.com/office/drawing/2014/main" id="{0AD287DF-DC81-487C-AFC9-0DC4193C4592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184">
              <a:extLst>
                <a:ext uri="{FF2B5EF4-FFF2-40B4-BE49-F238E27FC236}">
                  <a16:creationId xmlns:a16="http://schemas.microsoft.com/office/drawing/2014/main" id="{419FF2B5-EF3E-4CC2-98AD-9CF698ECC1EB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185">
              <a:extLst>
                <a:ext uri="{FF2B5EF4-FFF2-40B4-BE49-F238E27FC236}">
                  <a16:creationId xmlns:a16="http://schemas.microsoft.com/office/drawing/2014/main" id="{54EEA0D1-0594-4DAF-94E1-39E92C528EF2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186">
              <a:extLst>
                <a:ext uri="{FF2B5EF4-FFF2-40B4-BE49-F238E27FC236}">
                  <a16:creationId xmlns:a16="http://schemas.microsoft.com/office/drawing/2014/main" id="{0AB0A291-25E2-4247-9462-9DA5691314B8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187">
              <a:extLst>
                <a:ext uri="{FF2B5EF4-FFF2-40B4-BE49-F238E27FC236}">
                  <a16:creationId xmlns:a16="http://schemas.microsoft.com/office/drawing/2014/main" id="{C8E30251-4E33-4BD8-BA1F-E69E47DA7863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188">
              <a:extLst>
                <a:ext uri="{FF2B5EF4-FFF2-40B4-BE49-F238E27FC236}">
                  <a16:creationId xmlns:a16="http://schemas.microsoft.com/office/drawing/2014/main" id="{5D316C90-7383-4D78-B0F8-A1033AA01FAE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189">
              <a:extLst>
                <a:ext uri="{FF2B5EF4-FFF2-40B4-BE49-F238E27FC236}">
                  <a16:creationId xmlns:a16="http://schemas.microsoft.com/office/drawing/2014/main" id="{A55C2510-E0A0-4FD8-B3B6-D22A19EE4A66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190">
              <a:extLst>
                <a:ext uri="{FF2B5EF4-FFF2-40B4-BE49-F238E27FC236}">
                  <a16:creationId xmlns:a16="http://schemas.microsoft.com/office/drawing/2014/main" id="{5907E067-B96D-4D24-9A78-A2D9941C6B39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191">
              <a:extLst>
                <a:ext uri="{FF2B5EF4-FFF2-40B4-BE49-F238E27FC236}">
                  <a16:creationId xmlns:a16="http://schemas.microsoft.com/office/drawing/2014/main" id="{CD21CA87-DDF9-4492-9FF7-EA0D8B28E916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192">
              <a:extLst>
                <a:ext uri="{FF2B5EF4-FFF2-40B4-BE49-F238E27FC236}">
                  <a16:creationId xmlns:a16="http://schemas.microsoft.com/office/drawing/2014/main" id="{731DA10E-75A8-450B-9658-3DD45FF6633E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193">
              <a:extLst>
                <a:ext uri="{FF2B5EF4-FFF2-40B4-BE49-F238E27FC236}">
                  <a16:creationId xmlns:a16="http://schemas.microsoft.com/office/drawing/2014/main" id="{BD207046-8032-428C-A15B-8B6D73A397F2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194">
              <a:extLst>
                <a:ext uri="{FF2B5EF4-FFF2-40B4-BE49-F238E27FC236}">
                  <a16:creationId xmlns:a16="http://schemas.microsoft.com/office/drawing/2014/main" id="{58CFB70A-5543-4875-A286-9046750699B4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195">
              <a:extLst>
                <a:ext uri="{FF2B5EF4-FFF2-40B4-BE49-F238E27FC236}">
                  <a16:creationId xmlns:a16="http://schemas.microsoft.com/office/drawing/2014/main" id="{093755DF-DFD3-4138-867C-6F623322E386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196">
              <a:extLst>
                <a:ext uri="{FF2B5EF4-FFF2-40B4-BE49-F238E27FC236}">
                  <a16:creationId xmlns:a16="http://schemas.microsoft.com/office/drawing/2014/main" id="{46D9E3F3-E1DB-40E9-81DC-4F30B41C5026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197">
              <a:extLst>
                <a:ext uri="{FF2B5EF4-FFF2-40B4-BE49-F238E27FC236}">
                  <a16:creationId xmlns:a16="http://schemas.microsoft.com/office/drawing/2014/main" id="{F79DC884-55E5-4866-9B37-20A058DDF889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198">
              <a:extLst>
                <a:ext uri="{FF2B5EF4-FFF2-40B4-BE49-F238E27FC236}">
                  <a16:creationId xmlns:a16="http://schemas.microsoft.com/office/drawing/2014/main" id="{C3191A82-5C6A-4E7E-B3FE-0190BD4A95C0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199">
              <a:extLst>
                <a:ext uri="{FF2B5EF4-FFF2-40B4-BE49-F238E27FC236}">
                  <a16:creationId xmlns:a16="http://schemas.microsoft.com/office/drawing/2014/main" id="{D7BA3EDA-AD29-486C-9265-49294FDAA572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200">
              <a:extLst>
                <a:ext uri="{FF2B5EF4-FFF2-40B4-BE49-F238E27FC236}">
                  <a16:creationId xmlns:a16="http://schemas.microsoft.com/office/drawing/2014/main" id="{E469155E-DD86-4A09-9109-5BD40184B0C5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201">
              <a:extLst>
                <a:ext uri="{FF2B5EF4-FFF2-40B4-BE49-F238E27FC236}">
                  <a16:creationId xmlns:a16="http://schemas.microsoft.com/office/drawing/2014/main" id="{37BBE0D8-D915-4848-9BF4-48AEB3631F42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202">
              <a:extLst>
                <a:ext uri="{FF2B5EF4-FFF2-40B4-BE49-F238E27FC236}">
                  <a16:creationId xmlns:a16="http://schemas.microsoft.com/office/drawing/2014/main" id="{1777F25B-C574-4A54-8702-2A3B48042CB3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203">
              <a:extLst>
                <a:ext uri="{FF2B5EF4-FFF2-40B4-BE49-F238E27FC236}">
                  <a16:creationId xmlns:a16="http://schemas.microsoft.com/office/drawing/2014/main" id="{536EB61B-0896-4878-8F70-8DF8F460C638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204">
              <a:extLst>
                <a:ext uri="{FF2B5EF4-FFF2-40B4-BE49-F238E27FC236}">
                  <a16:creationId xmlns:a16="http://schemas.microsoft.com/office/drawing/2014/main" id="{9F62FBA2-6668-4BF0-AFAE-5A8EEE2B67AB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205">
              <a:extLst>
                <a:ext uri="{FF2B5EF4-FFF2-40B4-BE49-F238E27FC236}">
                  <a16:creationId xmlns:a16="http://schemas.microsoft.com/office/drawing/2014/main" id="{DB50AB5A-1E11-4DC0-A0A0-FDE961DC4345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206">
              <a:extLst>
                <a:ext uri="{FF2B5EF4-FFF2-40B4-BE49-F238E27FC236}">
                  <a16:creationId xmlns:a16="http://schemas.microsoft.com/office/drawing/2014/main" id="{7287C6C2-4BC5-444B-95F4-F175064BFD18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207">
              <a:extLst>
                <a:ext uri="{FF2B5EF4-FFF2-40B4-BE49-F238E27FC236}">
                  <a16:creationId xmlns:a16="http://schemas.microsoft.com/office/drawing/2014/main" id="{E61D0447-A221-4BD6-AA08-BAB6E98AEBF3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208">
              <a:extLst>
                <a:ext uri="{FF2B5EF4-FFF2-40B4-BE49-F238E27FC236}">
                  <a16:creationId xmlns:a16="http://schemas.microsoft.com/office/drawing/2014/main" id="{DD8D949C-7B2F-413C-A6E8-99BA8088BCDE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209">
              <a:extLst>
                <a:ext uri="{FF2B5EF4-FFF2-40B4-BE49-F238E27FC236}">
                  <a16:creationId xmlns:a16="http://schemas.microsoft.com/office/drawing/2014/main" id="{914565B8-EF00-4C1E-A885-D5E74A564200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210">
              <a:extLst>
                <a:ext uri="{FF2B5EF4-FFF2-40B4-BE49-F238E27FC236}">
                  <a16:creationId xmlns:a16="http://schemas.microsoft.com/office/drawing/2014/main" id="{3EDF7451-258F-4FB4-B9E3-C665CC83EE0B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211">
              <a:extLst>
                <a:ext uri="{FF2B5EF4-FFF2-40B4-BE49-F238E27FC236}">
                  <a16:creationId xmlns:a16="http://schemas.microsoft.com/office/drawing/2014/main" id="{1BF40BE6-61AE-40C9-A9EB-C1325E09987F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212">
              <a:extLst>
                <a:ext uri="{FF2B5EF4-FFF2-40B4-BE49-F238E27FC236}">
                  <a16:creationId xmlns:a16="http://schemas.microsoft.com/office/drawing/2014/main" id="{12B34CBD-9CAE-487B-89FF-EE53C4F739B6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213">
              <a:extLst>
                <a:ext uri="{FF2B5EF4-FFF2-40B4-BE49-F238E27FC236}">
                  <a16:creationId xmlns:a16="http://schemas.microsoft.com/office/drawing/2014/main" id="{8533EB71-2104-4DAD-BE47-B6AEF87CCB49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214">
              <a:extLst>
                <a:ext uri="{FF2B5EF4-FFF2-40B4-BE49-F238E27FC236}">
                  <a16:creationId xmlns:a16="http://schemas.microsoft.com/office/drawing/2014/main" id="{C6775E80-5811-47CE-B0D1-D7012F8C09D4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215">
              <a:extLst>
                <a:ext uri="{FF2B5EF4-FFF2-40B4-BE49-F238E27FC236}">
                  <a16:creationId xmlns:a16="http://schemas.microsoft.com/office/drawing/2014/main" id="{D2B50B76-772E-4387-881C-73890CAD8E9F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216">
              <a:extLst>
                <a:ext uri="{FF2B5EF4-FFF2-40B4-BE49-F238E27FC236}">
                  <a16:creationId xmlns:a16="http://schemas.microsoft.com/office/drawing/2014/main" id="{FE1D3850-5E13-48F2-AF40-A1CDCD31C17B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217">
              <a:extLst>
                <a:ext uri="{FF2B5EF4-FFF2-40B4-BE49-F238E27FC236}">
                  <a16:creationId xmlns:a16="http://schemas.microsoft.com/office/drawing/2014/main" id="{29E2DF4C-3735-4C35-9AB9-C7B5E4AB3589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218">
              <a:extLst>
                <a:ext uri="{FF2B5EF4-FFF2-40B4-BE49-F238E27FC236}">
                  <a16:creationId xmlns:a16="http://schemas.microsoft.com/office/drawing/2014/main" id="{2581A089-F6D0-487D-B3EA-93C7B866C205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219">
              <a:extLst>
                <a:ext uri="{FF2B5EF4-FFF2-40B4-BE49-F238E27FC236}">
                  <a16:creationId xmlns:a16="http://schemas.microsoft.com/office/drawing/2014/main" id="{05EBBB97-B75C-4870-9876-8FC1C8419165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220">
              <a:extLst>
                <a:ext uri="{FF2B5EF4-FFF2-40B4-BE49-F238E27FC236}">
                  <a16:creationId xmlns:a16="http://schemas.microsoft.com/office/drawing/2014/main" id="{08269B14-CF60-44AC-A38F-BB55D0D3AAE8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221">
              <a:extLst>
                <a:ext uri="{FF2B5EF4-FFF2-40B4-BE49-F238E27FC236}">
                  <a16:creationId xmlns:a16="http://schemas.microsoft.com/office/drawing/2014/main" id="{25DF4930-1F66-415B-BB01-47C990A9C5F9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222">
              <a:extLst>
                <a:ext uri="{FF2B5EF4-FFF2-40B4-BE49-F238E27FC236}">
                  <a16:creationId xmlns:a16="http://schemas.microsoft.com/office/drawing/2014/main" id="{E56DEF45-D497-494B-980C-290CCC432504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223">
              <a:extLst>
                <a:ext uri="{FF2B5EF4-FFF2-40B4-BE49-F238E27FC236}">
                  <a16:creationId xmlns:a16="http://schemas.microsoft.com/office/drawing/2014/main" id="{156E9866-2350-4180-BAA5-D0D1868A1DE0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224">
              <a:extLst>
                <a:ext uri="{FF2B5EF4-FFF2-40B4-BE49-F238E27FC236}">
                  <a16:creationId xmlns:a16="http://schemas.microsoft.com/office/drawing/2014/main" id="{FC0DA544-F00B-46C0-96B0-3FBBAE237DA8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225">
              <a:extLst>
                <a:ext uri="{FF2B5EF4-FFF2-40B4-BE49-F238E27FC236}">
                  <a16:creationId xmlns:a16="http://schemas.microsoft.com/office/drawing/2014/main" id="{80C6766A-DB6F-41F4-BB49-C8F313D0032D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226">
              <a:extLst>
                <a:ext uri="{FF2B5EF4-FFF2-40B4-BE49-F238E27FC236}">
                  <a16:creationId xmlns:a16="http://schemas.microsoft.com/office/drawing/2014/main" id="{6056D134-06EA-4D8E-A193-6448636936B6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227">
              <a:extLst>
                <a:ext uri="{FF2B5EF4-FFF2-40B4-BE49-F238E27FC236}">
                  <a16:creationId xmlns:a16="http://schemas.microsoft.com/office/drawing/2014/main" id="{C8A27775-102B-48AD-BF7A-90D2F985E12B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228">
              <a:extLst>
                <a:ext uri="{FF2B5EF4-FFF2-40B4-BE49-F238E27FC236}">
                  <a16:creationId xmlns:a16="http://schemas.microsoft.com/office/drawing/2014/main" id="{D3E21188-7519-4198-9681-58B58FF80DF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229">
              <a:extLst>
                <a:ext uri="{FF2B5EF4-FFF2-40B4-BE49-F238E27FC236}">
                  <a16:creationId xmlns:a16="http://schemas.microsoft.com/office/drawing/2014/main" id="{3C98FF9C-4670-4A0D-B537-0D3F561F086D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230">
              <a:extLst>
                <a:ext uri="{FF2B5EF4-FFF2-40B4-BE49-F238E27FC236}">
                  <a16:creationId xmlns:a16="http://schemas.microsoft.com/office/drawing/2014/main" id="{2BE3B408-E18B-439E-B825-136F0877CF87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231">
              <a:extLst>
                <a:ext uri="{FF2B5EF4-FFF2-40B4-BE49-F238E27FC236}">
                  <a16:creationId xmlns:a16="http://schemas.microsoft.com/office/drawing/2014/main" id="{11339371-4618-43C5-96A8-678419120F5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232">
              <a:extLst>
                <a:ext uri="{FF2B5EF4-FFF2-40B4-BE49-F238E27FC236}">
                  <a16:creationId xmlns:a16="http://schemas.microsoft.com/office/drawing/2014/main" id="{15768251-EA35-42EA-A42C-BA817892DB82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233">
              <a:extLst>
                <a:ext uri="{FF2B5EF4-FFF2-40B4-BE49-F238E27FC236}">
                  <a16:creationId xmlns:a16="http://schemas.microsoft.com/office/drawing/2014/main" id="{155D3E7F-0945-4D2C-843E-49737DA44276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234">
              <a:extLst>
                <a:ext uri="{FF2B5EF4-FFF2-40B4-BE49-F238E27FC236}">
                  <a16:creationId xmlns:a16="http://schemas.microsoft.com/office/drawing/2014/main" id="{2AB4A2C6-A389-41E7-9911-77330598F166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235">
              <a:extLst>
                <a:ext uri="{FF2B5EF4-FFF2-40B4-BE49-F238E27FC236}">
                  <a16:creationId xmlns:a16="http://schemas.microsoft.com/office/drawing/2014/main" id="{7890C79A-755F-42D2-984F-A51066F5077F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236">
              <a:extLst>
                <a:ext uri="{FF2B5EF4-FFF2-40B4-BE49-F238E27FC236}">
                  <a16:creationId xmlns:a16="http://schemas.microsoft.com/office/drawing/2014/main" id="{ABF33704-A27B-43B6-B68D-E3DB83C639F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237">
              <a:extLst>
                <a:ext uri="{FF2B5EF4-FFF2-40B4-BE49-F238E27FC236}">
                  <a16:creationId xmlns:a16="http://schemas.microsoft.com/office/drawing/2014/main" id="{0B7A2EE8-3892-46B8-8BB1-1EEA8A5CC816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238">
              <a:extLst>
                <a:ext uri="{FF2B5EF4-FFF2-40B4-BE49-F238E27FC236}">
                  <a16:creationId xmlns:a16="http://schemas.microsoft.com/office/drawing/2014/main" id="{FB3C1151-CF66-4349-B009-404EC194191C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239">
              <a:extLst>
                <a:ext uri="{FF2B5EF4-FFF2-40B4-BE49-F238E27FC236}">
                  <a16:creationId xmlns:a16="http://schemas.microsoft.com/office/drawing/2014/main" id="{436F142E-653A-472A-9046-BAAAE8FD07F4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240">
              <a:extLst>
                <a:ext uri="{FF2B5EF4-FFF2-40B4-BE49-F238E27FC236}">
                  <a16:creationId xmlns:a16="http://schemas.microsoft.com/office/drawing/2014/main" id="{E0BEA0DC-8A43-4A67-B51C-0A31414D1681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241">
              <a:extLst>
                <a:ext uri="{FF2B5EF4-FFF2-40B4-BE49-F238E27FC236}">
                  <a16:creationId xmlns:a16="http://schemas.microsoft.com/office/drawing/2014/main" id="{14895477-BC19-424A-BB1B-B002FE8B268A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242">
              <a:extLst>
                <a:ext uri="{FF2B5EF4-FFF2-40B4-BE49-F238E27FC236}">
                  <a16:creationId xmlns:a16="http://schemas.microsoft.com/office/drawing/2014/main" id="{6949BD33-6AB9-4AAC-916D-EEEBA2C8CE99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243">
              <a:extLst>
                <a:ext uri="{FF2B5EF4-FFF2-40B4-BE49-F238E27FC236}">
                  <a16:creationId xmlns:a16="http://schemas.microsoft.com/office/drawing/2014/main" id="{2EB30512-BB97-4B45-8D6E-26E06B9C9AD5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244">
              <a:extLst>
                <a:ext uri="{FF2B5EF4-FFF2-40B4-BE49-F238E27FC236}">
                  <a16:creationId xmlns:a16="http://schemas.microsoft.com/office/drawing/2014/main" id="{FCD1B566-A663-4809-AA01-3B1CEC982430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245">
              <a:extLst>
                <a:ext uri="{FF2B5EF4-FFF2-40B4-BE49-F238E27FC236}">
                  <a16:creationId xmlns:a16="http://schemas.microsoft.com/office/drawing/2014/main" id="{28EDBA26-22C8-4B5A-9694-519F498FC701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246">
              <a:extLst>
                <a:ext uri="{FF2B5EF4-FFF2-40B4-BE49-F238E27FC236}">
                  <a16:creationId xmlns:a16="http://schemas.microsoft.com/office/drawing/2014/main" id="{C0BFFF3A-F49D-4662-A226-1AB6CDE627DA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247">
              <a:extLst>
                <a:ext uri="{FF2B5EF4-FFF2-40B4-BE49-F238E27FC236}">
                  <a16:creationId xmlns:a16="http://schemas.microsoft.com/office/drawing/2014/main" id="{76C405F1-B2AC-42D4-B735-858986E49400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248">
              <a:extLst>
                <a:ext uri="{FF2B5EF4-FFF2-40B4-BE49-F238E27FC236}">
                  <a16:creationId xmlns:a16="http://schemas.microsoft.com/office/drawing/2014/main" id="{F1C36A90-BC8E-4502-8186-298E12B9A8BD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249">
              <a:extLst>
                <a:ext uri="{FF2B5EF4-FFF2-40B4-BE49-F238E27FC236}">
                  <a16:creationId xmlns:a16="http://schemas.microsoft.com/office/drawing/2014/main" id="{6327E5CC-CABD-418D-B9F9-570ABB1BAA1E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250">
              <a:extLst>
                <a:ext uri="{FF2B5EF4-FFF2-40B4-BE49-F238E27FC236}">
                  <a16:creationId xmlns:a16="http://schemas.microsoft.com/office/drawing/2014/main" id="{F8475EC9-C151-43ED-B32D-820275F599B1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251">
              <a:extLst>
                <a:ext uri="{FF2B5EF4-FFF2-40B4-BE49-F238E27FC236}">
                  <a16:creationId xmlns:a16="http://schemas.microsoft.com/office/drawing/2014/main" id="{7B0A7DB0-4A9C-42CC-86F4-DD0F4B017970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252">
              <a:extLst>
                <a:ext uri="{FF2B5EF4-FFF2-40B4-BE49-F238E27FC236}">
                  <a16:creationId xmlns:a16="http://schemas.microsoft.com/office/drawing/2014/main" id="{73636DD8-C15E-4CA0-9A53-9D0F8C7BFB9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253">
              <a:extLst>
                <a:ext uri="{FF2B5EF4-FFF2-40B4-BE49-F238E27FC236}">
                  <a16:creationId xmlns:a16="http://schemas.microsoft.com/office/drawing/2014/main" id="{DB5250E3-54F7-4878-B2D9-ACBDE6D8E9EA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254">
              <a:extLst>
                <a:ext uri="{FF2B5EF4-FFF2-40B4-BE49-F238E27FC236}">
                  <a16:creationId xmlns:a16="http://schemas.microsoft.com/office/drawing/2014/main" id="{A507B322-2874-40A4-BBD3-E173D4A9E33E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255">
              <a:extLst>
                <a:ext uri="{FF2B5EF4-FFF2-40B4-BE49-F238E27FC236}">
                  <a16:creationId xmlns:a16="http://schemas.microsoft.com/office/drawing/2014/main" id="{6E17CB68-5560-4791-9FDF-B221E150B037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256">
              <a:extLst>
                <a:ext uri="{FF2B5EF4-FFF2-40B4-BE49-F238E27FC236}">
                  <a16:creationId xmlns:a16="http://schemas.microsoft.com/office/drawing/2014/main" id="{362DA42D-42FB-4571-B129-30E1B3A43EE3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257">
              <a:extLst>
                <a:ext uri="{FF2B5EF4-FFF2-40B4-BE49-F238E27FC236}">
                  <a16:creationId xmlns:a16="http://schemas.microsoft.com/office/drawing/2014/main" id="{2756C6D2-DB0E-45D4-A0AD-E26E83A8E0C4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258">
              <a:extLst>
                <a:ext uri="{FF2B5EF4-FFF2-40B4-BE49-F238E27FC236}">
                  <a16:creationId xmlns:a16="http://schemas.microsoft.com/office/drawing/2014/main" id="{051F3C9E-6B5D-448E-BCCC-04C7A41A0CF9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259">
              <a:extLst>
                <a:ext uri="{FF2B5EF4-FFF2-40B4-BE49-F238E27FC236}">
                  <a16:creationId xmlns:a16="http://schemas.microsoft.com/office/drawing/2014/main" id="{54A97A14-7A7A-4284-A01A-58267FFC4478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260">
              <a:extLst>
                <a:ext uri="{FF2B5EF4-FFF2-40B4-BE49-F238E27FC236}">
                  <a16:creationId xmlns:a16="http://schemas.microsoft.com/office/drawing/2014/main" id="{ABED3D4A-CE8C-4A4A-95A6-B8AE2D368479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261">
              <a:extLst>
                <a:ext uri="{FF2B5EF4-FFF2-40B4-BE49-F238E27FC236}">
                  <a16:creationId xmlns:a16="http://schemas.microsoft.com/office/drawing/2014/main" id="{DA8B0057-B5B7-46C7-87B1-EE3C302DD431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262">
              <a:extLst>
                <a:ext uri="{FF2B5EF4-FFF2-40B4-BE49-F238E27FC236}">
                  <a16:creationId xmlns:a16="http://schemas.microsoft.com/office/drawing/2014/main" id="{7B54B173-723E-4540-9721-F289496B0C42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263">
              <a:extLst>
                <a:ext uri="{FF2B5EF4-FFF2-40B4-BE49-F238E27FC236}">
                  <a16:creationId xmlns:a16="http://schemas.microsoft.com/office/drawing/2014/main" id="{DC9087D4-BA51-427C-8D07-08A71CB82EE9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264">
              <a:extLst>
                <a:ext uri="{FF2B5EF4-FFF2-40B4-BE49-F238E27FC236}">
                  <a16:creationId xmlns:a16="http://schemas.microsoft.com/office/drawing/2014/main" id="{CB93CF68-13FA-482B-AD30-AB4062B97D40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265">
              <a:extLst>
                <a:ext uri="{FF2B5EF4-FFF2-40B4-BE49-F238E27FC236}">
                  <a16:creationId xmlns:a16="http://schemas.microsoft.com/office/drawing/2014/main" id="{62709704-7609-40D4-8E03-14207B3F9E71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266">
              <a:extLst>
                <a:ext uri="{FF2B5EF4-FFF2-40B4-BE49-F238E27FC236}">
                  <a16:creationId xmlns:a16="http://schemas.microsoft.com/office/drawing/2014/main" id="{0BC423D7-1316-448D-B416-6BB10D5DFE10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267">
              <a:extLst>
                <a:ext uri="{FF2B5EF4-FFF2-40B4-BE49-F238E27FC236}">
                  <a16:creationId xmlns:a16="http://schemas.microsoft.com/office/drawing/2014/main" id="{FB330097-8A4B-4726-B17F-A00F7C7EDD9C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268">
              <a:extLst>
                <a:ext uri="{FF2B5EF4-FFF2-40B4-BE49-F238E27FC236}">
                  <a16:creationId xmlns:a16="http://schemas.microsoft.com/office/drawing/2014/main" id="{4571019A-B089-44A7-903B-CAB10D24B269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269">
              <a:extLst>
                <a:ext uri="{FF2B5EF4-FFF2-40B4-BE49-F238E27FC236}">
                  <a16:creationId xmlns:a16="http://schemas.microsoft.com/office/drawing/2014/main" id="{20B5D5E5-04D1-495F-A776-7AC5B712788F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270">
              <a:extLst>
                <a:ext uri="{FF2B5EF4-FFF2-40B4-BE49-F238E27FC236}">
                  <a16:creationId xmlns:a16="http://schemas.microsoft.com/office/drawing/2014/main" id="{C3DACD19-0838-4019-BDEA-F4AA21908D94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271">
              <a:extLst>
                <a:ext uri="{FF2B5EF4-FFF2-40B4-BE49-F238E27FC236}">
                  <a16:creationId xmlns:a16="http://schemas.microsoft.com/office/drawing/2014/main" id="{7C16DE0A-D15C-422C-A219-34D9566962B4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272">
              <a:extLst>
                <a:ext uri="{FF2B5EF4-FFF2-40B4-BE49-F238E27FC236}">
                  <a16:creationId xmlns:a16="http://schemas.microsoft.com/office/drawing/2014/main" id="{12C105EF-95CB-4A98-B3A2-2F848EE80A74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273">
              <a:extLst>
                <a:ext uri="{FF2B5EF4-FFF2-40B4-BE49-F238E27FC236}">
                  <a16:creationId xmlns:a16="http://schemas.microsoft.com/office/drawing/2014/main" id="{CFB9BE25-F2E1-42BF-9491-6B67CB3D820F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274">
              <a:extLst>
                <a:ext uri="{FF2B5EF4-FFF2-40B4-BE49-F238E27FC236}">
                  <a16:creationId xmlns:a16="http://schemas.microsoft.com/office/drawing/2014/main" id="{FF6DC044-577A-44A2-BC04-ECDDE99A3BC1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275">
              <a:extLst>
                <a:ext uri="{FF2B5EF4-FFF2-40B4-BE49-F238E27FC236}">
                  <a16:creationId xmlns:a16="http://schemas.microsoft.com/office/drawing/2014/main" id="{D833DE2A-2C74-40C5-9BC3-EF57858DF30F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276">
              <a:extLst>
                <a:ext uri="{FF2B5EF4-FFF2-40B4-BE49-F238E27FC236}">
                  <a16:creationId xmlns:a16="http://schemas.microsoft.com/office/drawing/2014/main" id="{6C026F42-50F3-4AFA-8E4C-7BAC28F18B73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277">
              <a:extLst>
                <a:ext uri="{FF2B5EF4-FFF2-40B4-BE49-F238E27FC236}">
                  <a16:creationId xmlns:a16="http://schemas.microsoft.com/office/drawing/2014/main" id="{EE17816D-AEBB-4F71-861C-D327F769C433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278">
              <a:extLst>
                <a:ext uri="{FF2B5EF4-FFF2-40B4-BE49-F238E27FC236}">
                  <a16:creationId xmlns:a16="http://schemas.microsoft.com/office/drawing/2014/main" id="{A071BFE2-BE0F-4AB2-A87D-3F9FC0002D52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279">
              <a:extLst>
                <a:ext uri="{FF2B5EF4-FFF2-40B4-BE49-F238E27FC236}">
                  <a16:creationId xmlns:a16="http://schemas.microsoft.com/office/drawing/2014/main" id="{72288D87-1E9A-49B8-8F0D-EB7DBABD039F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280">
              <a:extLst>
                <a:ext uri="{FF2B5EF4-FFF2-40B4-BE49-F238E27FC236}">
                  <a16:creationId xmlns:a16="http://schemas.microsoft.com/office/drawing/2014/main" id="{62C81A9C-5EB0-47DF-8D36-DC6D5B415F83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281">
              <a:extLst>
                <a:ext uri="{FF2B5EF4-FFF2-40B4-BE49-F238E27FC236}">
                  <a16:creationId xmlns:a16="http://schemas.microsoft.com/office/drawing/2014/main" id="{41F4480E-C32C-4513-8681-BEFA055B0930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282">
              <a:extLst>
                <a:ext uri="{FF2B5EF4-FFF2-40B4-BE49-F238E27FC236}">
                  <a16:creationId xmlns:a16="http://schemas.microsoft.com/office/drawing/2014/main" id="{8F1BDE30-107D-496A-9BAF-9F0EB0588995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283">
              <a:extLst>
                <a:ext uri="{FF2B5EF4-FFF2-40B4-BE49-F238E27FC236}">
                  <a16:creationId xmlns:a16="http://schemas.microsoft.com/office/drawing/2014/main" id="{3FD44165-F00C-484D-AB45-CA9EEB2C0D77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284">
              <a:extLst>
                <a:ext uri="{FF2B5EF4-FFF2-40B4-BE49-F238E27FC236}">
                  <a16:creationId xmlns:a16="http://schemas.microsoft.com/office/drawing/2014/main" id="{73B05930-1B02-432B-9103-616E10A2A7ED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285">
              <a:extLst>
                <a:ext uri="{FF2B5EF4-FFF2-40B4-BE49-F238E27FC236}">
                  <a16:creationId xmlns:a16="http://schemas.microsoft.com/office/drawing/2014/main" id="{AA5D3428-816A-40DF-8E0D-04B623477AA8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286">
              <a:extLst>
                <a:ext uri="{FF2B5EF4-FFF2-40B4-BE49-F238E27FC236}">
                  <a16:creationId xmlns:a16="http://schemas.microsoft.com/office/drawing/2014/main" id="{277AE55B-37DE-4CF1-A1E2-4F16558770A0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287">
              <a:extLst>
                <a:ext uri="{FF2B5EF4-FFF2-40B4-BE49-F238E27FC236}">
                  <a16:creationId xmlns:a16="http://schemas.microsoft.com/office/drawing/2014/main" id="{D4CD0C69-5709-4D1A-8DD7-ECAB48F54ECD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288">
              <a:extLst>
                <a:ext uri="{FF2B5EF4-FFF2-40B4-BE49-F238E27FC236}">
                  <a16:creationId xmlns:a16="http://schemas.microsoft.com/office/drawing/2014/main" id="{4F3B564B-F961-444B-821F-27282B77C631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289">
              <a:extLst>
                <a:ext uri="{FF2B5EF4-FFF2-40B4-BE49-F238E27FC236}">
                  <a16:creationId xmlns:a16="http://schemas.microsoft.com/office/drawing/2014/main" id="{137669C0-4FEF-46C9-A931-B4C103C30081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290">
              <a:extLst>
                <a:ext uri="{FF2B5EF4-FFF2-40B4-BE49-F238E27FC236}">
                  <a16:creationId xmlns:a16="http://schemas.microsoft.com/office/drawing/2014/main" id="{ACE8B70B-EEEA-46C7-8649-A61F99FBFE8B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291">
              <a:extLst>
                <a:ext uri="{FF2B5EF4-FFF2-40B4-BE49-F238E27FC236}">
                  <a16:creationId xmlns:a16="http://schemas.microsoft.com/office/drawing/2014/main" id="{139A835A-7966-4E4D-904B-605A1915AD36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479" name="Espace réservé du pied de page 4">
            <a:extLst>
              <a:ext uri="{FF2B5EF4-FFF2-40B4-BE49-F238E27FC236}">
                <a16:creationId xmlns:a16="http://schemas.microsoft.com/office/drawing/2014/main" id="{ABBB1CDF-5DA1-8D47-A56D-079ECC07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80" name="Espace réservé de la date 3">
            <a:extLst>
              <a:ext uri="{FF2B5EF4-FFF2-40B4-BE49-F238E27FC236}">
                <a16:creationId xmlns:a16="http://schemas.microsoft.com/office/drawing/2014/main" id="{E04D8D51-F7B6-B544-A39F-718BA0B0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7126" y="6356351"/>
            <a:ext cx="1974273" cy="366183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99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5AD56BF-1C7F-337F-EEE5-71D0011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84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5342F0CB-A287-013C-85B4-3680E50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84F878-FAB6-5049-92E0-4FC1A98DB50F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14" name="Graphique 318">
              <a:extLst>
                <a:ext uri="{FF2B5EF4-FFF2-40B4-BE49-F238E27FC236}">
                  <a16:creationId xmlns:a16="http://schemas.microsoft.com/office/drawing/2014/main" id="{40C6E22C-1F1E-5043-8093-622393F1307E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93FE4-9228-034C-8069-4042FFEFDC56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E5917B-539A-AA45-9F09-DACD0B2D996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A81971-4DBA-BF42-8F27-00093E3479F5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F29718-74F7-D84B-B24B-7080159CF748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EF33FDC-B57E-E548-87BA-280282D44A3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EAB4345-3AD4-774F-B87F-92CBFCE6CC08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6F9DC7-66A1-414C-A72D-FFB702E3E6C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113F27C-009B-4602-8203-9128CBC49E4A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3A9632C-46C2-4D09-9359-4974774F2961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5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6">
          <p15:clr>
            <a:srgbClr val="FBAE40"/>
          </p15:clr>
        </p15:guide>
        <p15:guide id="4" pos="43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DDB90DE-D827-E24D-9915-B2AA0B18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284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3881E45-D526-6D46-B0C1-D5A047B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0A26C45-B3ED-9948-A158-84F544B0DED5}"/>
              </a:ext>
            </a:extLst>
          </p:cNvPr>
          <p:cNvSpPr txBox="1">
            <a:spLocks/>
          </p:cNvSpPr>
          <p:nvPr/>
        </p:nvSpPr>
        <p:spPr>
          <a:xfrm>
            <a:off x="9193568" y="6356351"/>
            <a:ext cx="249381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1200" smtClean="0"/>
              <a:pPr/>
              <a:t>‹#›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31595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  <p15:guide id="4" orient="horz" pos="4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E852035-74C3-691B-EB67-227F22DA51AD}"/>
              </a:ext>
            </a:extLst>
          </p:cNvPr>
          <p:cNvGrpSpPr/>
          <p:nvPr/>
        </p:nvGrpSpPr>
        <p:grpSpPr>
          <a:xfrm>
            <a:off x="1019569" y="1"/>
            <a:ext cx="585435" cy="321001"/>
            <a:chOff x="1211580" y="5257800"/>
            <a:chExt cx="427808" cy="16230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2B5EEA6-2B89-8E73-D8FE-26AC48A03F36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1BB6F82-364C-3B54-E377-B98FF9A9DE10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CD23B9-15FB-E117-64AE-9946CE631AE0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2D4D333-4478-234B-D9A9-9960FC1557F0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B31E1E-5478-31A6-3D28-6C4282890A1C}"/>
              </a:ext>
            </a:extLst>
          </p:cNvPr>
          <p:cNvGrpSpPr/>
          <p:nvPr/>
        </p:nvGrpSpPr>
        <p:grpSpPr>
          <a:xfrm>
            <a:off x="5035019" y="5760098"/>
            <a:ext cx="2121964" cy="304793"/>
            <a:chOff x="3085247" y="4011541"/>
            <a:chExt cx="2977490" cy="4276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DF1E949-445B-2F71-B8A7-E00796E8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247" y="4013129"/>
              <a:ext cx="443370" cy="42450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7AB48B-7704-CDFD-A17C-3CF207B7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5822" y="4011541"/>
              <a:ext cx="437131" cy="42767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6B69-CE07-CDFD-76BC-AB0B6031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158" y="4014715"/>
              <a:ext cx="423684" cy="42133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7D90EE-4B2C-3C9C-D19C-1CF027E1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047" y="4014715"/>
              <a:ext cx="456055" cy="4213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AFB1EB-A457-FC83-3B9B-FFC9F097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306" y="4014715"/>
              <a:ext cx="428431" cy="42133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0835-F36C-9B0D-18B4-640F0F6E571A}"/>
              </a:ext>
            </a:extLst>
          </p:cNvPr>
          <p:cNvSpPr/>
          <p:nvPr/>
        </p:nvSpPr>
        <p:spPr>
          <a:xfrm>
            <a:off x="9004356" y="-17540"/>
            <a:ext cx="3187645" cy="318232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225949-57E4-8946-7661-A2CC3A491070}"/>
              </a:ext>
            </a:extLst>
          </p:cNvPr>
          <p:cNvSpPr/>
          <p:nvPr/>
        </p:nvSpPr>
        <p:spPr>
          <a:xfrm>
            <a:off x="8975179" y="1610966"/>
            <a:ext cx="774000" cy="154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0B51A-76A5-71F6-0857-2377798590F1}"/>
              </a:ext>
            </a:extLst>
          </p:cNvPr>
          <p:cNvSpPr/>
          <p:nvPr/>
        </p:nvSpPr>
        <p:spPr>
          <a:xfrm>
            <a:off x="9749179" y="2390787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A4941-362D-DA01-2397-951AF91CA1EB}"/>
              </a:ext>
            </a:extLst>
          </p:cNvPr>
          <p:cNvSpPr/>
          <p:nvPr/>
        </p:nvSpPr>
        <p:spPr>
          <a:xfrm>
            <a:off x="8960591" y="2401811"/>
            <a:ext cx="774000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3E2D1-3E87-AE4B-E5A1-DF0C17BE65D7}"/>
              </a:ext>
            </a:extLst>
          </p:cNvPr>
          <p:cNvSpPr/>
          <p:nvPr/>
        </p:nvSpPr>
        <p:spPr>
          <a:xfrm>
            <a:off x="-5540" y="6086288"/>
            <a:ext cx="774000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0D2F2-A362-8E57-CFB3-2E3B6B0D4A79}"/>
              </a:ext>
            </a:extLst>
          </p:cNvPr>
          <p:cNvSpPr/>
          <p:nvPr/>
        </p:nvSpPr>
        <p:spPr>
          <a:xfrm>
            <a:off x="-5540" y="5327397"/>
            <a:ext cx="774000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F8EF12-D064-3AB3-57E4-0B06C5CEC387}"/>
              </a:ext>
            </a:extLst>
          </p:cNvPr>
          <p:cNvSpPr/>
          <p:nvPr/>
        </p:nvSpPr>
        <p:spPr>
          <a:xfrm>
            <a:off x="765791" y="6086288"/>
            <a:ext cx="774000" cy="7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>
              <a:latin typeface="Arial" panose="020B0604020202020204" pitchFamily="34" charset="0"/>
            </a:endParaRPr>
          </a:p>
        </p:txBody>
      </p:sp>
      <p:sp>
        <p:nvSpPr>
          <p:cNvPr id="24" name="ZoneTexte 10">
            <a:extLst>
              <a:ext uri="{FF2B5EF4-FFF2-40B4-BE49-F238E27FC236}">
                <a16:creationId xmlns:a16="http://schemas.microsoft.com/office/drawing/2014/main" id="{412755E6-491A-2B05-FF0E-FC72D516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85" y="3323521"/>
            <a:ext cx="4892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400" b="1">
                <a:latin typeface="Arial" panose="020B0604020202020204" pitchFamily="34" charset="0"/>
              </a:rPr>
              <a:t>Suivez les actualités de l’école</a:t>
            </a:r>
            <a:endParaRPr lang="fr-FR" altLang="fr-FR" sz="2400">
              <a:solidFill>
                <a:srgbClr val="0070C0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www.insa-lyon.fr</a:t>
            </a:r>
            <a:endParaRPr lang="fr-FR" altLang="fr-FR" sz="2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C03EC-C887-A689-76D9-D3F6744E79E3}"/>
              </a:ext>
            </a:extLst>
          </p:cNvPr>
          <p:cNvSpPr/>
          <p:nvPr/>
        </p:nvSpPr>
        <p:spPr>
          <a:xfrm>
            <a:off x="3737021" y="5237267"/>
            <a:ext cx="471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Rejoignez-nous sur les réseaux sociaux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AAA358-969A-B68A-EBE8-C3E29B317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457" y="2683545"/>
            <a:ext cx="1783083" cy="3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8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ica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99542E6-D2F7-3D43-B40F-8F210A8DFD16}"/>
              </a:ext>
            </a:extLst>
          </p:cNvPr>
          <p:cNvSpPr txBox="1"/>
          <p:nvPr/>
        </p:nvSpPr>
        <p:spPr>
          <a:xfrm>
            <a:off x="738046" y="593214"/>
            <a:ext cx="10081564" cy="6932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933" b="1" cap="all" baseline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Explications du </a:t>
            </a:r>
            <a:r>
              <a:rPr lang="fr-FR" sz="2933" b="1" cap="all" baseline="0" err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2933" b="1" cap="all" baseline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(modèle)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64861-7553-3245-B79C-A77D38D4BEAF}"/>
              </a:ext>
            </a:extLst>
          </p:cNvPr>
          <p:cNvSpPr txBox="1"/>
          <p:nvPr/>
        </p:nvSpPr>
        <p:spPr>
          <a:xfrm>
            <a:off x="925616" y="1736156"/>
            <a:ext cx="10428184" cy="451155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votre disposition dans ce document, des propositions de templates dans 3 déclinaisons de couleurs respectant la charte graphique de l’école : </a:t>
            </a:r>
          </a:p>
          <a:p>
            <a:pPr marL="656150" marR="0" lvl="1" indent="-27516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diapositives de titre et de sections.</a:t>
            </a:r>
          </a:p>
          <a:p>
            <a:pPr marL="656150" marR="0" lvl="1" indent="-27516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sommaire.</a:t>
            </a:r>
          </a:p>
          <a:p>
            <a:pPr marL="656150" marR="0" lvl="1" indent="-27516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mises en forme avec texte + zone d’image.</a:t>
            </a:r>
          </a:p>
          <a:p>
            <a:pPr marL="656150" marR="0" lvl="1" indent="-275160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bibliothèque de pictogrammes.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personnaliser ces templates : Affichage &gt; Masque des diapositives</a:t>
            </a:r>
            <a:endParaRPr kumimoji="0" lang="fr-FR" sz="2133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1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B7CBA12-5C53-EB4F-B5D7-E37DE20DBD6F}"/>
              </a:ext>
            </a:extLst>
          </p:cNvPr>
          <p:cNvSpPr txBox="1"/>
          <p:nvPr/>
        </p:nvSpPr>
        <p:spPr>
          <a:xfrm>
            <a:off x="738046" y="593214"/>
            <a:ext cx="10081564" cy="6932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933" b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A08E423-FA66-D944-B531-62391820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93" y="1813833"/>
            <a:ext cx="1328380" cy="132838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C8C81A8A-A587-8A47-87D0-B0A9B446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77371" y="1813833"/>
            <a:ext cx="1328380" cy="132838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D5C5310-0E7D-9046-B831-3FB26109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097585" y="1813833"/>
            <a:ext cx="1328380" cy="132838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D25DEA1-979D-414E-B64B-8C65D5E6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32435" y="1740130"/>
            <a:ext cx="1328380" cy="132838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A0F96646-89CB-5D42-B0E2-719D4B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5273" y="3236422"/>
            <a:ext cx="1328380" cy="1328380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83226A4B-B17D-9648-91CF-85C127E3D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77115" y="3225338"/>
            <a:ext cx="1328380" cy="132838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BB4E62-48EA-DF4A-9716-DE433F641B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17770" y="3236422"/>
            <a:ext cx="1328380" cy="132838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83CF58AC-6F0D-024D-9083-7A5EBC752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193595" y="3236422"/>
            <a:ext cx="1328380" cy="132838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1AEDAE47-C212-8047-9DC6-8BE929798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633755" y="3236422"/>
            <a:ext cx="1328380" cy="132838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315041E-5C7B-5D4E-9D01-12C6CE5F35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37211" y="4581129"/>
            <a:ext cx="1328380" cy="132838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6A0FACA9-9B24-324D-A1F1-CD212E35DE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081361" y="4581129"/>
            <a:ext cx="1328380" cy="132838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43E60D6-F6D3-6D42-A5A4-3B6AB2E3C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425510" y="4581129"/>
            <a:ext cx="1328380" cy="1328380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1186C311-3621-A146-A01A-6A6E68697F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865670" y="4581129"/>
            <a:ext cx="1328380" cy="132838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080A8A-7362-004C-8909-80D77C3DB1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017798" y="4581129"/>
            <a:ext cx="1328380" cy="132838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662F796-9B28-7745-9AA4-BE82E91407ED}"/>
              </a:ext>
            </a:extLst>
          </p:cNvPr>
          <p:cNvSpPr txBox="1"/>
          <p:nvPr/>
        </p:nvSpPr>
        <p:spPr>
          <a:xfrm>
            <a:off x="7633310" y="605782"/>
            <a:ext cx="4439853" cy="564192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utiliser les pictogrammes, cliquez sur « Affichage » puis « Masque des diapositives »</a:t>
            </a:r>
          </a:p>
          <a:p>
            <a:endParaRPr lang="fr-FR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Copiez le pictogramme qui vous intéresse.</a:t>
            </a:r>
          </a:p>
          <a:p>
            <a:endParaRPr lang="fr-FR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tout en haut sur « Masque des diapositives » puis « Fermer le masque ».</a:t>
            </a:r>
          </a:p>
          <a:p>
            <a:endParaRPr lang="fr-FR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Collez le pictogramme dans votre présentation.</a:t>
            </a:r>
          </a:p>
          <a:p>
            <a:endParaRPr lang="fr-FR" sz="20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« Format de l’image » vous pouvez modifier sa couleur.</a:t>
            </a:r>
          </a:p>
        </p:txBody>
      </p:sp>
    </p:spTree>
    <p:extLst>
      <p:ext uri="{BB962C8B-B14F-4D97-AF65-F5344CB8AC3E}">
        <p14:creationId xmlns:p14="http://schemas.microsoft.com/office/powerpoint/2010/main" val="280915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1"/>
            <a:ext cx="10652689" cy="4554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10669490" y="3761302"/>
            <a:ext cx="1535823" cy="233521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10654693" y="0"/>
            <a:ext cx="1562360" cy="38787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855884" y="6219393"/>
            <a:ext cx="568800" cy="66548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10636800" y="0"/>
            <a:ext cx="1555200" cy="15552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56" y="782295"/>
            <a:ext cx="2087880" cy="436273"/>
          </a:xfrm>
          <a:prstGeom prst="rect">
            <a:avLst/>
          </a:prstGeom>
        </p:spPr>
      </p:pic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/>
        </p:nvSpPr>
        <p:spPr>
          <a:xfrm rot="10800000">
            <a:off x="6494390" y="1567889"/>
            <a:ext cx="777601" cy="77760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10657312" y="5327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11431312" y="4553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10657312" y="4553765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22740" y="789727"/>
            <a:ext cx="4937144" cy="4544636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fr-FR"/>
              <a:t>Cliquez pour insérer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8441D-6F92-D39A-F04D-6B830D0CF1E1}"/>
              </a:ext>
            </a:extLst>
          </p:cNvPr>
          <p:cNvGrpSpPr/>
          <p:nvPr/>
        </p:nvGrpSpPr>
        <p:grpSpPr>
          <a:xfrm>
            <a:off x="7600399" y="94216"/>
            <a:ext cx="3839307" cy="5235347"/>
            <a:chOff x="7600398" y="94216"/>
            <a:chExt cx="3839307" cy="5235346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/>
          </p:nvCxnSpPr>
          <p:spPr>
            <a:xfrm>
              <a:off x="106621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/>
          </p:nvCxnSpPr>
          <p:spPr>
            <a:xfrm>
              <a:off x="1085427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/>
          </p:nvCxnSpPr>
          <p:spPr>
            <a:xfrm>
              <a:off x="1105537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/>
          </p:nvCxnSpPr>
          <p:spPr>
            <a:xfrm>
              <a:off x="1124754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/>
          </p:nvCxnSpPr>
          <p:spPr>
            <a:xfrm>
              <a:off x="114397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9739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62808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84741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87810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9742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12811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34744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37813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9745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62814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84747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878160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9739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62808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84741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87810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9742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12811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34744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37813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9745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62814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84747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878160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9739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62808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84741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87810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9742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12811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34744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37813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9745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62814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84747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878160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9739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62808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84741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87810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9742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12811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34744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37813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9745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62814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84747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878160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9742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62808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84744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87810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9745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12811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34747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37813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9748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62814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84750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878160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9742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62808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84744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87810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9745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12811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34747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37813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9748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62814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84750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878160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/>
          </p:nvCxnSpPr>
          <p:spPr>
            <a:xfrm>
              <a:off x="986829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/>
          </p:nvCxnSpPr>
          <p:spPr>
            <a:xfrm>
              <a:off x="10066529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/>
          </p:nvCxnSpPr>
          <p:spPr>
            <a:xfrm>
              <a:off x="10273986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/>
          </p:nvCxnSpPr>
          <p:spPr>
            <a:xfrm>
              <a:off x="10472221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/>
          </p:nvCxnSpPr>
          <p:spPr>
            <a:xfrm>
              <a:off x="1067045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itre 1">
            <a:extLst>
              <a:ext uri="{FF2B5EF4-FFF2-40B4-BE49-F238E27FC236}">
                <a16:creationId xmlns:a16="http://schemas.microsoft.com/office/drawing/2014/main" id="{ADD1A242-440D-9C4A-8C9A-B0BB38F12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645703"/>
            <a:ext cx="4872799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Insérez un titre</a:t>
            </a:r>
          </a:p>
        </p:txBody>
      </p:sp>
      <p:sp>
        <p:nvSpPr>
          <p:cNvPr id="107" name="Sous-titre 2">
            <a:extLst>
              <a:ext uri="{FF2B5EF4-FFF2-40B4-BE49-F238E27FC236}">
                <a16:creationId xmlns:a16="http://schemas.microsoft.com/office/drawing/2014/main" id="{43DB3442-CD96-6049-BFF0-93600F9DC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104" y="5278216"/>
            <a:ext cx="6332769" cy="832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Insérez un sous-titre</a:t>
            </a:r>
          </a:p>
        </p:txBody>
      </p:sp>
      <p:sp>
        <p:nvSpPr>
          <p:cNvPr id="114" name="Espace réservé du numéro de diapositive 5">
            <a:extLst>
              <a:ext uri="{FF2B5EF4-FFF2-40B4-BE49-F238E27FC236}">
                <a16:creationId xmlns:a16="http://schemas.microsoft.com/office/drawing/2014/main" id="{810A5703-D6C4-ED41-A5B1-95437D8E4403}"/>
              </a:ext>
            </a:extLst>
          </p:cNvPr>
          <p:cNvSpPr txBox="1">
            <a:spLocks/>
          </p:cNvSpPr>
          <p:nvPr/>
        </p:nvSpPr>
        <p:spPr>
          <a:xfrm>
            <a:off x="9193568" y="6356351"/>
            <a:ext cx="249381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20B5-15EF-AF40-B82A-48D1C0FEEF2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" name="Espace réservé du pied de page 4">
            <a:extLst>
              <a:ext uri="{FF2B5EF4-FFF2-40B4-BE49-F238E27FC236}">
                <a16:creationId xmlns:a16="http://schemas.microsoft.com/office/drawing/2014/main" id="{1E3ABF94-8CE7-4440-9E69-395D470B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7" name="Espace réservé de la date 3">
            <a:extLst>
              <a:ext uri="{FF2B5EF4-FFF2-40B4-BE49-F238E27FC236}">
                <a16:creationId xmlns:a16="http://schemas.microsoft.com/office/drawing/2014/main" id="{B66A6CD5-F343-DC4A-BFC1-2EE8AC68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7126" y="6356351"/>
            <a:ext cx="1974273" cy="366183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85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/>
        </p:nvSpPr>
        <p:spPr>
          <a:xfrm>
            <a:off x="9336024" y="2379993"/>
            <a:ext cx="1457872" cy="322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/>
        </p:nvSpPr>
        <p:spPr>
          <a:xfrm>
            <a:off x="0" y="1"/>
            <a:ext cx="9335819" cy="6380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5A35B04-307E-E34C-B1F0-7963C83990B4}"/>
              </a:ext>
            </a:extLst>
          </p:cNvPr>
          <p:cNvGrpSpPr/>
          <p:nvPr/>
        </p:nvGrpSpPr>
        <p:grpSpPr>
          <a:xfrm>
            <a:off x="-81694" y="-80807"/>
            <a:ext cx="1948993" cy="1952747"/>
            <a:chOff x="-61271" y="-60605"/>
            <a:chExt cx="1461745" cy="1464560"/>
          </a:xfrm>
        </p:grpSpPr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 rot="5400000">
              <a:off x="-63692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 rot="5400000">
              <a:off x="-38927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 rot="5400000">
              <a:off x="138066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 rot="5400000">
              <a:off x="162831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 rot="5400000">
              <a:off x="339823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 rot="5400000">
              <a:off x="364588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 rot="5400000">
              <a:off x="541581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 rot="5400000">
              <a:off x="566346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 rot="5400000">
              <a:off x="743338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 rot="5400000">
              <a:off x="768104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 rot="5400000">
              <a:off x="945096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 rot="5400000">
              <a:off x="969861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 rot="5400000">
              <a:off x="1146854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 rot="5400000">
              <a:off x="1171619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 rot="5400000">
              <a:off x="1348612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 rot="5400000">
              <a:off x="1373376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 rot="5400000">
              <a:off x="-63692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 rot="5400000">
              <a:off x="-38927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 rot="5400000">
              <a:off x="138066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 rot="5400000">
              <a:off x="162831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 rot="5400000">
              <a:off x="339823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 rot="5400000">
              <a:off x="364588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 rot="5400000">
              <a:off x="541581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 rot="5400000">
              <a:off x="566346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 rot="5400000">
              <a:off x="743338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 rot="5400000">
              <a:off x="768104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 rot="5400000">
              <a:off x="945096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 rot="5400000">
              <a:off x="969861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 rot="5400000">
              <a:off x="1146854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 rot="5400000">
              <a:off x="1171619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 rot="5400000">
              <a:off x="1348612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 rot="5400000">
              <a:off x="1373376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 rot="5400000">
              <a:off x="-63692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 rot="5400000">
              <a:off x="-38927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 rot="5400000">
              <a:off x="138066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 rot="5400000">
              <a:off x="162831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 rot="5400000">
              <a:off x="339823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 rot="5400000">
              <a:off x="364588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 rot="5400000">
              <a:off x="541581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 rot="5400000">
              <a:off x="566346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 rot="5400000">
              <a:off x="743338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 rot="5400000">
              <a:off x="768104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 rot="5400000">
              <a:off x="945096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 rot="5400000">
              <a:off x="969861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 rot="5400000">
              <a:off x="1146854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 rot="5400000">
              <a:off x="1171619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 rot="5400000">
              <a:off x="1348612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 rot="5400000">
              <a:off x="1373376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 rot="5400000">
              <a:off x="-63692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 rot="5400000">
              <a:off x="-38927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 rot="5400000">
              <a:off x="138066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 rot="5400000">
              <a:off x="162831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 rot="5400000">
              <a:off x="339823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 rot="5400000">
              <a:off x="364588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 rot="5400000">
              <a:off x="541581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 rot="5400000">
              <a:off x="566346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 rot="5400000">
              <a:off x="743338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 rot="5400000">
              <a:off x="768104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 rot="5400000">
              <a:off x="945096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 rot="5400000">
              <a:off x="969861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 rot="5400000">
              <a:off x="1146854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 rot="5400000">
              <a:off x="1171619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 rot="5400000">
              <a:off x="1348612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 rot="5400000">
              <a:off x="1373376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 rot="5400000">
              <a:off x="-63692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 rot="5400000">
              <a:off x="-38927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 rot="5400000">
              <a:off x="138066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 rot="5400000">
              <a:off x="162831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 rot="5400000">
              <a:off x="339823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 rot="5400000">
              <a:off x="364588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 rot="5400000">
              <a:off x="541581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 rot="5400000">
              <a:off x="566346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 rot="5400000">
              <a:off x="743338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 rot="5400000">
              <a:off x="768104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 rot="5400000">
              <a:off x="945096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 rot="5400000">
              <a:off x="969861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 rot="5400000">
              <a:off x="1146854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 rot="5400000">
              <a:off x="1171619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 rot="5400000">
              <a:off x="1348612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 rot="5400000">
              <a:off x="1373376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 rot="5400000">
              <a:off x="-63692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 rot="5400000">
              <a:off x="-38927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 rot="5400000">
              <a:off x="138066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 rot="5400000">
              <a:off x="162831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 rot="5400000">
              <a:off x="339823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 rot="5400000">
              <a:off x="364588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 rot="5400000">
              <a:off x="541581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 rot="5400000">
              <a:off x="566346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 rot="5400000">
              <a:off x="743338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 rot="5400000">
              <a:off x="768104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 rot="5400000">
              <a:off x="945096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 rot="5400000">
              <a:off x="969861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 rot="5400000">
              <a:off x="1146854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 rot="5400000">
              <a:off x="1171619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 rot="5400000">
              <a:off x="1348612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 rot="5400000">
              <a:off x="1373376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 rot="5400000">
              <a:off x="-63669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 rot="5400000">
              <a:off x="-38927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 rot="5400000">
              <a:off x="138089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 rot="5400000">
              <a:off x="162831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 rot="5400000">
              <a:off x="339847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 rot="5400000">
              <a:off x="364588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 rot="5400000">
              <a:off x="541605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 rot="5400000">
              <a:off x="566346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 rot="5400000">
              <a:off x="743362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 rot="5400000">
              <a:off x="768104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 rot="5400000">
              <a:off x="945120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 rot="5400000">
              <a:off x="969861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 rot="5400000">
              <a:off x="1146877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 rot="5400000">
              <a:off x="1171619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 rot="5400000">
              <a:off x="1348635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 rot="5400000">
              <a:off x="1373376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 rot="5400000">
              <a:off x="-63669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 rot="5400000">
              <a:off x="-38927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 rot="5400000">
              <a:off x="138089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 rot="5400000">
              <a:off x="162831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 rot="5400000">
              <a:off x="339847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 rot="5400000">
              <a:off x="364588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 rot="5400000">
              <a:off x="541605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 rot="5400000">
              <a:off x="566346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 rot="5400000">
              <a:off x="743362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 rot="5400000">
              <a:off x="768104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 rot="5400000">
              <a:off x="945120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 rot="5400000">
              <a:off x="969861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 rot="5400000">
              <a:off x="1146877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 rot="5400000">
              <a:off x="1171619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 rot="5400000">
              <a:off x="1348635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 rot="5400000">
              <a:off x="1373376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/>
        </p:nvSpPr>
        <p:spPr>
          <a:xfrm>
            <a:off x="8561819" y="4832539"/>
            <a:ext cx="774000" cy="7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/>
        </p:nvSpPr>
        <p:spPr>
          <a:xfrm>
            <a:off x="7787819" y="5607443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/>
        </p:nvSpPr>
        <p:spPr>
          <a:xfrm>
            <a:off x="8561819" y="4832840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/>
        </p:nvSpPr>
        <p:spPr>
          <a:xfrm>
            <a:off x="8561819" y="5606840"/>
            <a:ext cx="774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/>
        </p:nvSpPr>
        <p:spPr>
          <a:xfrm>
            <a:off x="9329533" y="-601"/>
            <a:ext cx="2862467" cy="4149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/>
        </p:nvSpPr>
        <p:spPr>
          <a:xfrm>
            <a:off x="9339448" y="2600868"/>
            <a:ext cx="1447200" cy="1548301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sz="1404" b="0" i="0">
              <a:latin typeface="Arial" panose="020B0604020202020204" pitchFamily="34" charset="0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396B95-F9CC-17C6-6018-0CFF42C2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B22EA09-D1E9-4991-4ACC-BEADAC7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80" name="Sous-titre 2">
            <a:extLst>
              <a:ext uri="{FF2B5EF4-FFF2-40B4-BE49-F238E27FC236}">
                <a16:creationId xmlns:a16="http://schemas.microsoft.com/office/drawing/2014/main" id="{85954F2A-E1CD-0944-AD0F-1B9A0CF4F24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24605" y="4588864"/>
            <a:ext cx="6963009" cy="15001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fr-FR" sz="24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/>
              <a:t>Insérez un sous-titre</a:t>
            </a:r>
          </a:p>
        </p:txBody>
      </p:sp>
      <p:sp>
        <p:nvSpPr>
          <p:cNvPr id="581" name="Titre 1">
            <a:extLst>
              <a:ext uri="{FF2B5EF4-FFF2-40B4-BE49-F238E27FC236}">
                <a16:creationId xmlns:a16="http://schemas.microsoft.com/office/drawing/2014/main" id="{65E921DF-F28A-B74A-BEFA-CC748A5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1709742"/>
            <a:ext cx="695576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cap="none" baseline="0">
                <a:latin typeface="+mj-lt"/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Insérez un titre de section</a:t>
            </a:r>
          </a:p>
        </p:txBody>
      </p:sp>
      <p:sp>
        <p:nvSpPr>
          <p:cNvPr id="576" name="Espace réservé du numéro de diapositive 5">
            <a:extLst>
              <a:ext uri="{FF2B5EF4-FFF2-40B4-BE49-F238E27FC236}">
                <a16:creationId xmlns:a16="http://schemas.microsoft.com/office/drawing/2014/main" id="{68BA6150-7F3E-284D-B9EC-4F81A617A268}"/>
              </a:ext>
            </a:extLst>
          </p:cNvPr>
          <p:cNvSpPr txBox="1">
            <a:spLocks/>
          </p:cNvSpPr>
          <p:nvPr/>
        </p:nvSpPr>
        <p:spPr>
          <a:xfrm>
            <a:off x="9193568" y="6356351"/>
            <a:ext cx="249381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1200" smtClean="0"/>
              <a:pPr/>
              <a:t>‹#›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9914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E19A0-13F8-7569-7454-CDB067D6A144}"/>
              </a:ext>
            </a:extLst>
          </p:cNvPr>
          <p:cNvSpPr/>
          <p:nvPr/>
        </p:nvSpPr>
        <p:spPr>
          <a:xfrm>
            <a:off x="1" y="1"/>
            <a:ext cx="7703535" cy="565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117C-53E6-6CA9-78C4-492DD7D8FB77}"/>
              </a:ext>
            </a:extLst>
          </p:cNvPr>
          <p:cNvSpPr/>
          <p:nvPr/>
        </p:nvSpPr>
        <p:spPr>
          <a:xfrm>
            <a:off x="-10803" y="-28987"/>
            <a:ext cx="5789875" cy="6886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3C4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9129C-1891-975B-15DA-D27A489E8A40}"/>
              </a:ext>
            </a:extLst>
          </p:cNvPr>
          <p:cNvSpPr txBox="1"/>
          <p:nvPr/>
        </p:nvSpPr>
        <p:spPr>
          <a:xfrm rot="16200000">
            <a:off x="-1358317" y="3373501"/>
            <a:ext cx="592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kern="3000" spc="2667">
                <a:solidFill>
                  <a:schemeClr val="accent2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SOMMAIRE</a:t>
            </a:r>
            <a:endParaRPr lang="fr-FR" sz="2000" kern="3000" spc="2667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8B9C9B-F781-C723-97CA-42217CD75A4C}"/>
              </a:ext>
            </a:extLst>
          </p:cNvPr>
          <p:cNvGrpSpPr/>
          <p:nvPr/>
        </p:nvGrpSpPr>
        <p:grpSpPr>
          <a:xfrm>
            <a:off x="1266124" y="6537001"/>
            <a:ext cx="585435" cy="321001"/>
            <a:chOff x="1211580" y="5257800"/>
            <a:chExt cx="427808" cy="162306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6882A2C-312B-0C88-DFFA-4B40E8DCCC5F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ACCD1B-1AA7-FDCE-4110-51B0E80A101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B024182-1CFA-6BD9-CCA4-E0115A3C6759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9C325BB-1A5A-0167-3D7B-3A339E0DE193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0E057-D727-820A-8577-5DB968B71C76}"/>
              </a:ext>
            </a:extLst>
          </p:cNvPr>
          <p:cNvSpPr/>
          <p:nvPr/>
        </p:nvSpPr>
        <p:spPr>
          <a:xfrm>
            <a:off x="-12700" y="-28988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30F33-B50B-3C9D-67DF-EEB5C7EB3B60}"/>
              </a:ext>
            </a:extLst>
          </p:cNvPr>
          <p:cNvSpPr/>
          <p:nvPr/>
        </p:nvSpPr>
        <p:spPr>
          <a:xfrm>
            <a:off x="-12700" y="5785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C8A10-2580-3F30-9E29-4879F5681C69}"/>
              </a:ext>
            </a:extLst>
          </p:cNvPr>
          <p:cNvSpPr/>
          <p:nvPr/>
        </p:nvSpPr>
        <p:spPr>
          <a:xfrm>
            <a:off x="596900" y="-28988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contenu 30">
            <a:extLst>
              <a:ext uri="{FF2B5EF4-FFF2-40B4-BE49-F238E27FC236}">
                <a16:creationId xmlns:a16="http://schemas.microsoft.com/office/drawing/2014/main" id="{7D7D6FBF-5499-3D4C-816D-C49F5ECFBE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13501" y="381000"/>
            <a:ext cx="5382684" cy="6155267"/>
          </a:xfrm>
          <a:prstGeom prst="rect">
            <a:avLst/>
          </a:prstGeom>
        </p:spPr>
        <p:txBody>
          <a:bodyPr/>
          <a:lstStyle>
            <a:lvl1pPr marL="359824" indent="-359824" algn="r">
              <a:buClr>
                <a:schemeClr val="accent2"/>
              </a:buClr>
              <a:buFont typeface="+mj-lt"/>
              <a:buAutoNum type="arabicPeriod"/>
              <a:tabLst/>
              <a:defRPr kumimoji="0" lang="fr-FR" sz="1733" b="0" i="0" u="none" strike="noStrike" kern="1200" cap="all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609585" indent="0" algn="r">
              <a:buClr>
                <a:schemeClr val="accent2"/>
              </a:buClr>
              <a:buNone/>
              <a:defRPr kumimoji="0" lang="fr-FR" sz="933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Insérez un titre de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100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A0C70E-BE46-4F2C-97B9-178EFCD4EE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33F6F7-6076-1345-965F-0728A4F38E8D}"/>
              </a:ext>
            </a:extLst>
          </p:cNvPr>
          <p:cNvSpPr/>
          <p:nvPr/>
        </p:nvSpPr>
        <p:spPr>
          <a:xfrm>
            <a:off x="0" y="1"/>
            <a:ext cx="578987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12605" y="1795688"/>
            <a:ext cx="577727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01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E04F18-FCAF-1540-6884-3009D8C81B25}"/>
              </a:ext>
            </a:extLst>
          </p:cNvPr>
          <p:cNvSpPr/>
          <p:nvPr/>
        </p:nvSpPr>
        <p:spPr>
          <a:xfrm>
            <a:off x="-12700" y="-28988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0A0A2-3813-ED97-7577-EDAEE7031F6A}"/>
              </a:ext>
            </a:extLst>
          </p:cNvPr>
          <p:cNvSpPr/>
          <p:nvPr/>
        </p:nvSpPr>
        <p:spPr>
          <a:xfrm>
            <a:off x="-12700" y="5785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8338-9A8A-270A-2DC9-C317902F5E5B}"/>
              </a:ext>
            </a:extLst>
          </p:cNvPr>
          <p:cNvSpPr/>
          <p:nvPr/>
        </p:nvSpPr>
        <p:spPr>
          <a:xfrm>
            <a:off x="596900" y="-28988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1960F0-D350-F345-B4CC-BE17FB7CDF28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7" name="Graphique 318">
              <a:extLst>
                <a:ext uri="{FF2B5EF4-FFF2-40B4-BE49-F238E27FC236}">
                  <a16:creationId xmlns:a16="http://schemas.microsoft.com/office/drawing/2014/main" id="{C380FEB1-C277-38FE-B327-D24C8989A0BD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E0484-8CAB-D3AD-052C-460B18D930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8E8BEEB-374D-07A0-982B-8EF45736E35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1E3D56A-006F-F160-42F0-7CCBD9E69436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81D5D59-EA4C-D548-C1D7-E623D253F59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EF4A2647-7CCE-E45A-9348-F230907569E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A0AB2E1-A021-271B-1862-F7EE544B5EAB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numéro de diapositive 5">
              <a:extLst>
                <a:ext uri="{FF2B5EF4-FFF2-40B4-BE49-F238E27FC236}">
                  <a16:creationId xmlns:a16="http://schemas.microsoft.com/office/drawing/2014/main" id="{0D1D6902-E4CE-4845-802C-7AD66FBFE23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45B1BFC-308D-4F50-811E-3C11E94EAA3A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3D13E23F-4E2E-4F0F-9F3E-267966CF46E6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8F87C76-D28D-2141-A6D3-C47074D8AD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0809" y="0"/>
            <a:ext cx="577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2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3276" y="1795688"/>
            <a:ext cx="58131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02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96B603-4063-FFFE-CF0F-66C8EF71CB56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E04F18-FCAF-1540-6884-3009D8C81B25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70A0A2-3813-ED97-7577-EDAEE7031F6A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088338-9A8A-270A-2DC9-C317902F5E5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CAB7C19-F16A-A340-89A6-BB32FA7EC6DA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210B2C8A-665A-5D4D-97B2-E2DB9B70D57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DB639-0A6B-8D46-B86E-8EEAB62EC5C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B4426A6-1DFC-1F4C-8C50-CD16EB1C67D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D6A606E-EE77-724D-B341-4734ACC9A46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3ABF47F-643C-7047-9B09-643D159C59F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713B442-1C83-114D-8E5B-0CB09465578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70D2CD6-36C9-7D43-8EDD-F0C0A91C1A4A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C12D2E87-3630-A941-AA77-B8B7743DCA2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FFDAECD4-8EEC-4317-B978-B9EA8E9D81DD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2A42A7F1-687B-455F-930A-6C8053ECE1F0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13D2F650-281E-284D-9B84-A3DF456700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7B5949C-CF68-224B-A0C3-A2BE1BA9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0" y="0"/>
            <a:ext cx="5798669" cy="68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9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3276" y="1795688"/>
            <a:ext cx="58131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03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889DB-A5BF-A942-A3A8-0A5DEE6737C8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7CC494D-EBBD-084E-8153-833B2238513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78F43-C24F-1642-A002-A647609E127E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DACD1D6-2A87-584F-9CFC-D7B23DA468F8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8D666CF-2F46-9847-BD3A-45153815CDFC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EB013AD-37C5-2347-A492-8B8B6420ED2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FC6344-89E2-B24D-8700-472F49E19FF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FF62091-5561-4541-AFDA-B7ADF0D75382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70B420-5CA1-1945-9352-FCC435054A2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B1B6CCAF-A76C-4A40-8CC5-30594211ACAE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32515C26-FA0F-4983-89AD-26626022E561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F9438FDB-8392-0C47-96C4-23D79E9FC0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DEAEEC3-17DC-B94D-A133-651ADC4310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2639" y="-8995"/>
            <a:ext cx="5783527" cy="68869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24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1"/>
            <a:ext cx="5789875" cy="68869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78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4609" y="6356351"/>
            <a:ext cx="1149603" cy="36618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23276" y="1795688"/>
            <a:ext cx="5813151" cy="419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6666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04</a:t>
            </a:r>
            <a:endParaRPr lang="fr-FR" sz="26666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1219200" cy="1217139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B4A8DF-3AB2-914B-A1DD-55ED2A09D5BC}"/>
              </a:ext>
            </a:extLst>
          </p:cNvPr>
          <p:cNvGrpSpPr/>
          <p:nvPr/>
        </p:nvGrpSpPr>
        <p:grpSpPr>
          <a:xfrm>
            <a:off x="10941992" y="5642281"/>
            <a:ext cx="1250008" cy="1223153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F79BD1F4-25CE-BA4A-9574-56BD2663B9B4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404" b="0" i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6285F-D3C0-D249-B607-D4D9897AE6DC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4" b="0" i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F61F717-85F4-D94A-B947-F618E814B820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AF0C84E-EFAD-514C-AA63-7690B74AD74A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460044B-C500-454C-8F85-26C1A2E618C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EF4F3D6-2865-8940-9494-BBAB4C682FF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432A34-2108-5D46-91CB-F15F621C132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291A0CD-7345-A940-91CE-0467AB9857A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200">
                <a:solidFill>
                  <a:schemeClr val="bg1"/>
                </a:solidFill>
              </a:endParaRPr>
            </a:p>
          </p:txBody>
        </p:sp>
      </p:grp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1D44ED00-39ED-4BE8-B728-1743AED2E7A9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BA308771-EB1E-47E5-95CC-5D3BD12BED42}"/>
              </a:ext>
            </a:extLst>
          </p:cNvPr>
          <p:cNvSpPr txBox="1">
            <a:spLocks/>
          </p:cNvSpPr>
          <p:nvPr/>
        </p:nvSpPr>
        <p:spPr>
          <a:xfrm>
            <a:off x="11580699" y="6317073"/>
            <a:ext cx="611301" cy="488244"/>
          </a:xfrm>
          <a:prstGeom prst="rect">
            <a:avLst/>
          </a:prstGeom>
        </p:spPr>
        <p:txBody>
          <a:bodyPr vert="horz" lIns="162560" tIns="81280" rIns="162560" bIns="8128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12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‹#›</a:t>
            </a:fld>
            <a:endParaRPr lang="fr-FR" sz="1467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B2290B90-4059-0E43-BB11-2A9A7B4DCEC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2918" y="747185"/>
            <a:ext cx="5414433" cy="4887383"/>
          </a:xfrm>
          <a:prstGeom prst="rect">
            <a:avLst/>
          </a:prstGeom>
        </p:spPr>
        <p:txBody>
          <a:bodyPr anchor="t"/>
          <a:lstStyle>
            <a:lvl1pPr marL="30479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lang="fr-FR" sz="2133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91437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sz="1733" b="0"/>
            </a:lvl2pPr>
            <a:lvl3pPr marL="1523962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2133547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743131" indent="-304792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/>
              <a:t>INSÉREZ UN 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6D84BED-9813-1D4A-92C2-ADB50A9AB0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2129" y="1"/>
            <a:ext cx="5791200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Espace réservé de la date 3">
            <a:extLst>
              <a:ext uri="{FF2B5EF4-FFF2-40B4-BE49-F238E27FC236}">
                <a16:creationId xmlns:a16="http://schemas.microsoft.com/office/drawing/2014/main" id="{C02EE0DC-BBD1-4F40-9CF7-129F034EE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638941B0-F4D5-4460-BCAD-F7E2B41A825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84" name="Espace réservé du pied de page 4">
            <a:extLst>
              <a:ext uri="{FF2B5EF4-FFF2-40B4-BE49-F238E27FC236}">
                <a16:creationId xmlns:a16="http://schemas.microsoft.com/office/drawing/2014/main" id="{89E0BFAA-8C6F-4226-8DD5-E1C0F75CE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algn="ctr">
              <a:defRPr lang="fr-FR" sz="12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97" name="Espace réservé du numéro de diapositive 596">
            <a:extLst>
              <a:ext uri="{FF2B5EF4-FFF2-40B4-BE49-F238E27FC236}">
                <a16:creationId xmlns:a16="http://schemas.microsoft.com/office/drawing/2014/main" id="{680CAAF1-9383-4AEB-B0EB-B08F3E2D1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  <p:sp>
        <p:nvSpPr>
          <p:cNvPr id="600" name="Espace réservé du titre 599">
            <a:extLst>
              <a:ext uri="{FF2B5EF4-FFF2-40B4-BE49-F238E27FC236}">
                <a16:creationId xmlns:a16="http://schemas.microsoft.com/office/drawing/2014/main" id="{B516A7C2-2715-4173-9578-237016B7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01" name="Espace réservé du texte 600">
            <a:extLst>
              <a:ext uri="{FF2B5EF4-FFF2-40B4-BE49-F238E27FC236}">
                <a16:creationId xmlns:a16="http://schemas.microsoft.com/office/drawing/2014/main" id="{15C32555-1744-4F30-8F64-8E4806C4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365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lang="fr-FR" sz="2933" b="1" i="0" kern="1200" cap="all" baseline="0" dirty="0">
          <a:solidFill>
            <a:srgbClr val="CBB4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 typeface="Wingdings" panose="05000000000000000000" pitchFamily="2" charset="2"/>
        <a:buChar char="§"/>
        <a:defRPr lang="fr-FR" sz="2133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Wingdings" panose="05000000000000000000" pitchFamily="2" charset="2"/>
        <a:buChar char="§"/>
        <a:defRPr lang="fr-FR" sz="1867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Wingdings" panose="05000000000000000000" pitchFamily="2" charset="2"/>
        <a:buChar char="§"/>
        <a:defRPr lang="fr-FR" sz="16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Wingdings" panose="05000000000000000000" pitchFamily="2" charset="2"/>
        <a:buChar char="§"/>
        <a:defRPr lang="fr-FR" sz="16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Wingdings" panose="05000000000000000000" pitchFamily="2" charset="2"/>
        <a:buChar char="§"/>
        <a:defRPr lang="fr-FR" sz="14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toulousefr.sharepoint.com/:w:/s/INSA2025-action5/EaFVZTcOZShPrCQtb1ilkrYBq8X6yPMuAQ57KqtTq9i0TQ?e=m6Vkl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742" y="2364295"/>
            <a:ext cx="6925553" cy="2118644"/>
          </a:xfrm>
        </p:spPr>
        <p:txBody>
          <a:bodyPr>
            <a:normAutofit/>
          </a:bodyPr>
          <a:lstStyle/>
          <a:p>
            <a:r>
              <a:rPr lang="fr-FR" sz="4900" cap="none" dirty="0">
                <a:latin typeface="Arial"/>
                <a:cs typeface="Arial"/>
              </a:rPr>
              <a:t>Retours sur la formation sensibilisation vr</a:t>
            </a:r>
            <a:endParaRPr lang="en-US" cap="none" dirty="0" err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00AE8F-8E2B-23EA-FD5E-A71017CD5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54" y="5024216"/>
            <a:ext cx="6332769" cy="83210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Session de </a:t>
            </a:r>
            <a:r>
              <a:rPr lang="en-US" dirty="0" err="1">
                <a:latin typeface="Arial"/>
                <a:cs typeface="Arial"/>
              </a:rPr>
              <a:t>décembre</a:t>
            </a:r>
            <a:r>
              <a:rPr lang="en-US" dirty="0">
                <a:latin typeface="Arial"/>
                <a:cs typeface="Arial"/>
              </a:rPr>
              <a:t> 2023 à mars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906284-0CF9-CC87-48F8-987A73ABB3CC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56 </a:t>
            </a:r>
            <a:r>
              <a:rPr lang="en-US" sz="2100" dirty="0" err="1">
                <a:latin typeface="Arial"/>
                <a:cs typeface="Arial"/>
              </a:rPr>
              <a:t>inscrits</a:t>
            </a:r>
            <a:r>
              <a:rPr lang="en-US" sz="2100" dirty="0">
                <a:latin typeface="Arial"/>
                <a:cs typeface="Arial"/>
              </a:rPr>
              <a:t> sur </a:t>
            </a:r>
            <a:r>
              <a:rPr lang="en-US" sz="2100" dirty="0" err="1">
                <a:latin typeface="Arial"/>
                <a:cs typeface="Arial"/>
              </a:rPr>
              <a:t>OpenInsa</a:t>
            </a:r>
            <a:endParaRPr lang="en-US" dirty="0" err="1">
              <a:cs typeface="Arial" panose="020B0604020202020204" pitchFamily="34" charset="0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42 </a:t>
            </a:r>
            <a:r>
              <a:rPr lang="en-US" sz="2100" err="1">
                <a:latin typeface="Arial"/>
                <a:cs typeface="Arial"/>
              </a:rPr>
              <a:t>inscrits</a:t>
            </a:r>
            <a:r>
              <a:rPr lang="en-US" sz="2100" dirty="0">
                <a:latin typeface="Arial"/>
                <a:cs typeface="Arial"/>
              </a:rPr>
              <a:t> sur </a:t>
            </a:r>
            <a:r>
              <a:rPr lang="en-US" sz="2100" err="1">
                <a:latin typeface="Arial"/>
                <a:cs typeface="Arial"/>
              </a:rPr>
              <a:t>ShareXR</a:t>
            </a:r>
            <a:endParaRPr lang="en-US" sz="210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16/42 </a:t>
            </a:r>
            <a:r>
              <a:rPr lang="en-US" sz="2100" dirty="0" err="1">
                <a:latin typeface="Arial"/>
                <a:cs typeface="Arial"/>
              </a:rPr>
              <a:t>sont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restés</a:t>
            </a:r>
            <a:r>
              <a:rPr lang="en-US" sz="2100" dirty="0">
                <a:latin typeface="Arial"/>
                <a:cs typeface="Arial"/>
              </a:rPr>
              <a:t> à 0%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8/42 se </a:t>
            </a:r>
            <a:r>
              <a:rPr lang="en-US" sz="2100" err="1">
                <a:latin typeface="Arial"/>
                <a:cs typeface="Arial"/>
              </a:rPr>
              <a:t>sont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arrêtés</a:t>
            </a:r>
            <a:r>
              <a:rPr lang="en-US" sz="2100" dirty="0">
                <a:latin typeface="Arial"/>
                <a:cs typeface="Arial"/>
              </a:rPr>
              <a:t> à 46% : </a:t>
            </a:r>
            <a:r>
              <a:rPr lang="en-US" sz="2100" err="1">
                <a:latin typeface="Arial"/>
                <a:cs typeface="Arial"/>
              </a:rPr>
              <a:t>partie</a:t>
            </a:r>
            <a:r>
              <a:rPr lang="en-US" sz="2100" dirty="0">
                <a:latin typeface="Arial"/>
                <a:cs typeface="Arial"/>
              </a:rPr>
              <a:t> 1 et 2</a:t>
            </a:r>
          </a:p>
          <a:p>
            <a:pPr marL="342900" indent="-342900">
              <a:buFont typeface="Arial,Sans-Serif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3/42 se </a:t>
            </a:r>
            <a:r>
              <a:rPr lang="en-US" sz="2100" err="1">
                <a:latin typeface="Arial"/>
                <a:cs typeface="Arial"/>
              </a:rPr>
              <a:t>sont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arrêtés</a:t>
            </a:r>
            <a:r>
              <a:rPr lang="en-US" sz="2100" dirty="0">
                <a:latin typeface="Arial"/>
                <a:cs typeface="Arial"/>
              </a:rPr>
              <a:t> à 85% : pas </a:t>
            </a:r>
            <a:r>
              <a:rPr lang="en-US" sz="2100" err="1">
                <a:latin typeface="Arial"/>
                <a:cs typeface="Arial"/>
              </a:rPr>
              <a:t>choisi</a:t>
            </a:r>
            <a:r>
              <a:rPr lang="en-US" sz="2100" dirty="0">
                <a:latin typeface="Arial"/>
                <a:cs typeface="Arial"/>
              </a:rPr>
              <a:t> de </a:t>
            </a:r>
            <a:r>
              <a:rPr lang="en-US" sz="2100" err="1">
                <a:latin typeface="Arial"/>
                <a:cs typeface="Arial"/>
              </a:rPr>
              <a:t>créneaux</a:t>
            </a:r>
            <a:r>
              <a:rPr lang="en-US" sz="2100" dirty="0">
                <a:latin typeface="Arial"/>
                <a:cs typeface="Arial"/>
              </a:rPr>
              <a:t> + pas </a:t>
            </a:r>
            <a:r>
              <a:rPr lang="en-US" sz="2100" err="1">
                <a:latin typeface="Arial"/>
                <a:cs typeface="Arial"/>
              </a:rPr>
              <a:t>participé</a:t>
            </a:r>
            <a:r>
              <a:rPr lang="en-US" sz="2100" dirty="0">
                <a:latin typeface="Arial"/>
                <a:cs typeface="Arial"/>
              </a:rPr>
              <a:t> à </a:t>
            </a:r>
            <a:r>
              <a:rPr lang="en-US" sz="2100" err="1">
                <a:latin typeface="Arial"/>
                <a:cs typeface="Arial"/>
              </a:rPr>
              <a:t>l'activité</a:t>
            </a:r>
            <a:r>
              <a:rPr lang="en-US" sz="2100" dirty="0">
                <a:latin typeface="Arial"/>
                <a:cs typeface="Arial"/>
              </a:rPr>
              <a:t> base de données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,Sans-Serif" panose="05000000000000000000" pitchFamily="2" charset="2"/>
              <a:buChar char="•"/>
            </a:pP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1/42 a fait 92% : pas de questionnaire de satisfaction</a:t>
            </a:r>
          </a:p>
          <a:p>
            <a:pPr marL="342900" indent="-342900">
              <a:buFont typeface="Arial,Sans-Serif" panose="05000000000000000000" pitchFamily="2" charset="2"/>
              <a:buChar char="•"/>
            </a:pP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2/42 </a:t>
            </a:r>
            <a:r>
              <a:rPr lang="en-US" sz="2100" dirty="0" err="1">
                <a:solidFill>
                  <a:srgbClr val="767171"/>
                </a:solidFill>
                <a:latin typeface="Arial"/>
                <a:cs typeface="Arial"/>
              </a:rPr>
              <a:t>ont</a:t>
            </a: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 fait 100%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CD456-3034-4290-C090-65DD2F4E6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>
                <a:latin typeface="Arial"/>
                <a:cs typeface="Arial"/>
              </a:rPr>
              <a:t>participants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8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254714-A435-021E-C6F6-64B7E6F54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 dirty="0">
                <a:latin typeface="Arial"/>
                <a:cs typeface="Arial"/>
              </a:rPr>
              <a:t>Quiz et </a:t>
            </a:r>
            <a:r>
              <a:rPr lang="en-US" sz="2900" dirty="0" err="1">
                <a:latin typeface="Arial"/>
                <a:cs typeface="Arial"/>
              </a:rPr>
              <a:t>activité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F87429-7CBF-3B71-2D38-75902E021011}"/>
              </a:ext>
            </a:extLst>
          </p:cNvPr>
          <p:cNvGraphicFramePr>
            <a:graphicFrameLocks noGrp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3120378757"/>
              </p:ext>
            </p:extLst>
          </p:nvPr>
        </p:nvGraphicFramePr>
        <p:xfrm>
          <a:off x="828922" y="1227541"/>
          <a:ext cx="10025929" cy="44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184">
                  <a:extLst>
                    <a:ext uri="{9D8B030D-6E8A-4147-A177-3AD203B41FA5}">
                      <a16:colId xmlns:a16="http://schemas.microsoft.com/office/drawing/2014/main" val="1398553552"/>
                    </a:ext>
                  </a:extLst>
                </a:gridCol>
                <a:gridCol w="2978768">
                  <a:extLst>
                    <a:ext uri="{9D8B030D-6E8A-4147-A177-3AD203B41FA5}">
                      <a16:colId xmlns:a16="http://schemas.microsoft.com/office/drawing/2014/main" val="283153877"/>
                    </a:ext>
                  </a:extLst>
                </a:gridCol>
                <a:gridCol w="3341977">
                  <a:extLst>
                    <a:ext uri="{9D8B030D-6E8A-4147-A177-3AD203B41FA5}">
                      <a16:colId xmlns:a16="http://schemas.microsoft.com/office/drawing/2014/main" val="45654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Moyenne </a:t>
                      </a:r>
                      <a:r>
                        <a:rPr lang="en-US" sz="1800" err="1"/>
                        <a:t>résultats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Quiz de </a:t>
                      </a:r>
                      <a:r>
                        <a:rPr lang="en-US" sz="1800" b="0" i="0" u="none" strike="noStrike" noProof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démarrage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13.68/20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912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comment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ça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fonctionne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7,88/10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partie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16.50/20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démarrage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part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9.59/12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69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enseigner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avec la VR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8.13/12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3726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ce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que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vous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767171"/>
                          </a:solidFill>
                          <a:latin typeface="Arial"/>
                        </a:rPr>
                        <a:t>retenez</a:t>
                      </a: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9/10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949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</a:rPr>
                        <a:t>Test Quiz - La salle de VR de Lyon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9.36/12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2703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baseline="0" noProof="0" dirty="0">
                          <a:solidFill>
                            <a:srgbClr val="767171"/>
                          </a:solidFill>
                          <a:latin typeface="+mn-lt"/>
                        </a:rPr>
                        <a:t>Test Quiz - Le cube immersif </a:t>
                      </a:r>
                      <a:endParaRPr lang="en-US" sz="1800" b="0" i="0" u="none" strike="noStrike" baseline="0" noProof="0" dirty="0">
                        <a:solidFill>
                          <a:srgbClr val="76717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10/10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3293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767171"/>
                          </a:solidFill>
                          <a:latin typeface="Arial"/>
                        </a:rPr>
                        <a:t>Test Quiz -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767171"/>
                          </a:solidFill>
                          <a:latin typeface="Arial"/>
                        </a:rPr>
                        <a:t>Bâtcave</a:t>
                      </a:r>
                      <a:endParaRPr lang="en-US" sz="1800" b="0" i="0" u="none" strike="noStrike" baseline="0" noProof="0" dirty="0">
                        <a:solidFill>
                          <a:srgbClr val="76717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6990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767171"/>
                          </a:solidFill>
                          <a:latin typeface="Arial"/>
                        </a:rPr>
                        <a:t>Quiz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14,96/20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2684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 err="1">
                          <a:solidFill>
                            <a:srgbClr val="767171"/>
                          </a:solidFill>
                          <a:latin typeface="Arial"/>
                        </a:rPr>
                        <a:t>Activité</a:t>
                      </a:r>
                      <a:r>
                        <a:rPr lang="en-US" sz="1800" b="0" i="0" u="none" strike="noStrike" baseline="0" noProof="0" dirty="0">
                          <a:solidFill>
                            <a:srgbClr val="76717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767171"/>
                          </a:solidFill>
                          <a:latin typeface="Arial"/>
                        </a:rPr>
                        <a:t>scénario</a:t>
                      </a:r>
                      <a:endParaRPr lang="en-US" sz="1800" b="0" i="0" u="none" strike="noStrike" baseline="0" noProof="0" dirty="0">
                        <a:solidFill>
                          <a:srgbClr val="76717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67171"/>
                          </a:solidFill>
                          <a:latin typeface="Arial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3498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EB3D90-E2C0-F039-CAAF-2230E6B10D62}"/>
              </a:ext>
            </a:extLst>
          </p:cNvPr>
          <p:cNvSpPr txBox="1"/>
          <p:nvPr/>
        </p:nvSpPr>
        <p:spPr>
          <a:xfrm>
            <a:off x="828922" y="5996226"/>
            <a:ext cx="1003049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67171"/>
                </a:solidFill>
              </a:rPr>
              <a:t>*Pas mal de </a:t>
            </a:r>
            <a:r>
              <a:rPr lang="en-US" sz="1600" dirty="0" err="1">
                <a:solidFill>
                  <a:srgbClr val="767171"/>
                </a:solidFill>
              </a:rPr>
              <a:t>difficultés</a:t>
            </a:r>
            <a:r>
              <a:rPr lang="en-US" sz="1600" dirty="0">
                <a:solidFill>
                  <a:srgbClr val="767171"/>
                </a:solidFill>
              </a:rPr>
              <a:t> sur </a:t>
            </a:r>
            <a:r>
              <a:rPr lang="en-US" sz="1600" dirty="0" err="1">
                <a:solidFill>
                  <a:srgbClr val="767171"/>
                </a:solidFill>
              </a:rPr>
              <a:t>ce</a:t>
            </a:r>
            <a:r>
              <a:rPr lang="en-US" sz="1600" dirty="0">
                <a:solidFill>
                  <a:srgbClr val="767171"/>
                </a:solidFill>
              </a:rPr>
              <a:t> quiz. </a:t>
            </a:r>
            <a:r>
              <a:rPr lang="en-US" sz="1600" dirty="0" err="1">
                <a:solidFill>
                  <a:srgbClr val="767171"/>
                </a:solidFill>
              </a:rPr>
              <a:t>Peut-être</a:t>
            </a:r>
            <a:r>
              <a:rPr lang="en-US" sz="1600" dirty="0">
                <a:solidFill>
                  <a:srgbClr val="767171"/>
                </a:solidFill>
              </a:rPr>
              <a:t> que le fait de passer par des </a:t>
            </a:r>
            <a:r>
              <a:rPr lang="en-US" sz="1600" dirty="0" err="1">
                <a:solidFill>
                  <a:srgbClr val="767171"/>
                </a:solidFill>
              </a:rPr>
              <a:t>exemples</a:t>
            </a:r>
            <a:r>
              <a:rPr lang="en-US" sz="1600" dirty="0">
                <a:solidFill>
                  <a:srgbClr val="767171"/>
                </a:solidFill>
              </a:rPr>
              <a:t> laisse </a:t>
            </a:r>
            <a:r>
              <a:rPr lang="en-US" sz="1600" dirty="0" err="1">
                <a:solidFill>
                  <a:srgbClr val="767171"/>
                </a:solidFill>
              </a:rPr>
              <a:t>l'interprétation</a:t>
            </a:r>
            <a:r>
              <a:rPr lang="en-US" sz="1600" dirty="0">
                <a:solidFill>
                  <a:srgbClr val="767171"/>
                </a:solidFill>
              </a:rPr>
              <a:t> trop libre ?</a:t>
            </a:r>
            <a:r>
              <a:rPr lang="en-US" sz="1600" dirty="0"/>
              <a:t>​</a:t>
            </a:r>
          </a:p>
          <a:p>
            <a:r>
              <a:rPr lang="en-US" dirty="0"/>
              <a:t>​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3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D45A9A-17BA-3994-4E7B-12E7CA3582D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Lyon : 1 participant, 1 communication par mail + 1 </a:t>
            </a:r>
            <a:r>
              <a:rPr lang="en-US" sz="2100" dirty="0" err="1">
                <a:latin typeface="Arial"/>
                <a:cs typeface="Arial"/>
              </a:rPr>
              <a:t>autre</a:t>
            </a:r>
            <a:r>
              <a:rPr lang="en-US" sz="2100" dirty="0">
                <a:latin typeface="Arial"/>
                <a:cs typeface="Arial"/>
              </a:rPr>
              <a:t> participant a </a:t>
            </a:r>
            <a:r>
              <a:rPr lang="en-US" sz="2100" dirty="0" err="1">
                <a:latin typeface="Arial"/>
                <a:cs typeface="Arial"/>
              </a:rPr>
              <a:t>pu</a:t>
            </a:r>
            <a:r>
              <a:rPr lang="en-US" sz="2100" dirty="0">
                <a:latin typeface="Arial"/>
                <a:cs typeface="Arial"/>
              </a:rPr>
              <a:t> tester après les séances </a:t>
            </a:r>
            <a:r>
              <a:rPr lang="en-US" sz="2100" dirty="0" err="1">
                <a:latin typeface="Arial"/>
                <a:cs typeface="Arial"/>
              </a:rPr>
              <a:t>en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présentiel</a:t>
            </a:r>
            <a:endParaRPr lang="en-US" sz="21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100" dirty="0">
                <a:latin typeface="Arial"/>
                <a:cs typeface="Arial"/>
              </a:rPr>
              <a:t>Toulouse : 3 participants, 2 communications par forum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1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100" dirty="0">
              <a:latin typeface="Arial"/>
              <a:cs typeface="Arial"/>
            </a:endParaRPr>
          </a:p>
          <a:p>
            <a:endParaRPr lang="en-US" sz="2100" dirty="0">
              <a:latin typeface="Arial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endParaRPr lang="en-US" sz="2100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07B54-2337-9418-C82F-93BD574E0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>
                <a:latin typeface="Arial"/>
                <a:cs typeface="Arial"/>
              </a:rPr>
              <a:t>Séances</a:t>
            </a:r>
            <a:r>
              <a:rPr lang="en-US" sz="2900" dirty="0">
                <a:latin typeface="Arial"/>
                <a:cs typeface="Arial"/>
              </a:rPr>
              <a:t> </a:t>
            </a:r>
            <a:r>
              <a:rPr lang="en-US" sz="2900" dirty="0" err="1">
                <a:latin typeface="Arial"/>
                <a:cs typeface="Arial"/>
              </a:rPr>
              <a:t>en</a:t>
            </a:r>
            <a:r>
              <a:rPr lang="en-US" sz="2900" dirty="0">
                <a:latin typeface="Arial"/>
                <a:cs typeface="Arial"/>
              </a:rPr>
              <a:t> </a:t>
            </a:r>
            <a:r>
              <a:rPr lang="en-US" sz="2900" dirty="0" err="1">
                <a:latin typeface="Arial"/>
                <a:cs typeface="Arial"/>
              </a:rPr>
              <a:t>présentiel</a:t>
            </a:r>
            <a:endParaRPr lang="en-US" sz="2900" dirty="0" err="1"/>
          </a:p>
        </p:txBody>
      </p:sp>
    </p:spTree>
    <p:extLst>
      <p:ext uri="{BB962C8B-B14F-4D97-AF65-F5344CB8AC3E}">
        <p14:creationId xmlns:p14="http://schemas.microsoft.com/office/powerpoint/2010/main" val="104411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254714-A435-021E-C6F6-64B7E6F54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>
                <a:latin typeface="Arial"/>
                <a:cs typeface="Arial"/>
              </a:rPr>
              <a:t>Questionnaires de satisfaction</a:t>
            </a:r>
            <a:endParaRPr lang="en-US" sz="2900" b="0">
              <a:latin typeface="Arial"/>
              <a:cs typeface="Arial"/>
            </a:endParaRPr>
          </a:p>
          <a:p>
            <a:endParaRPr lang="en-US" sz="29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F87429-7CBF-3B71-2D38-75902E021011}"/>
              </a:ext>
            </a:extLst>
          </p:cNvPr>
          <p:cNvGraphicFramePr>
            <a:graphicFrameLocks noGrp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602182424"/>
              </p:ext>
            </p:extLst>
          </p:nvPr>
        </p:nvGraphicFramePr>
        <p:xfrm>
          <a:off x="179917" y="1932517"/>
          <a:ext cx="11236999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776">
                  <a:extLst>
                    <a:ext uri="{9D8B030D-6E8A-4147-A177-3AD203B41FA5}">
                      <a16:colId xmlns:a16="http://schemas.microsoft.com/office/drawing/2014/main" val="1398553552"/>
                    </a:ext>
                  </a:extLst>
                </a:gridCol>
                <a:gridCol w="890894">
                  <a:extLst>
                    <a:ext uri="{9D8B030D-6E8A-4147-A177-3AD203B41FA5}">
                      <a16:colId xmlns:a16="http://schemas.microsoft.com/office/drawing/2014/main" val="2354242460"/>
                    </a:ext>
                  </a:extLst>
                </a:gridCol>
                <a:gridCol w="995144">
                  <a:extLst>
                    <a:ext uri="{9D8B030D-6E8A-4147-A177-3AD203B41FA5}">
                      <a16:colId xmlns:a16="http://schemas.microsoft.com/office/drawing/2014/main" val="2096896217"/>
                    </a:ext>
                  </a:extLst>
                </a:gridCol>
                <a:gridCol w="998190">
                  <a:extLst>
                    <a:ext uri="{9D8B030D-6E8A-4147-A177-3AD203B41FA5}">
                      <a16:colId xmlns:a16="http://schemas.microsoft.com/office/drawing/2014/main" val="1749543116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83153877"/>
                    </a:ext>
                  </a:extLst>
                </a:gridCol>
                <a:gridCol w="1347820">
                  <a:extLst>
                    <a:ext uri="{9D8B030D-6E8A-4147-A177-3AD203B41FA5}">
                      <a16:colId xmlns:a16="http://schemas.microsoft.com/office/drawing/2014/main" val="45654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Sans </a:t>
                      </a:r>
                      <a:r>
                        <a:rPr lang="en-US" sz="1400" err="1"/>
                        <a:t>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Pas du tout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err="1"/>
                        <a:t>Plutôt</a:t>
                      </a:r>
                      <a:r>
                        <a:rPr lang="en-US" sz="1400" dirty="0"/>
                        <a:t>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Plutôt</a:t>
                      </a:r>
                      <a:r>
                        <a:rPr lang="en-US" sz="1400" dirty="0"/>
                        <a:t> </a:t>
                      </a:r>
                      <a:r>
                        <a:rPr lang="en-US" sz="1400" err="1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Tout à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Cette formation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vous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a-t-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elle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permis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développer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votre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réflexion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sur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enseignements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?        </a:t>
                      </a:r>
                      <a:endParaRPr 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4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912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Cette formation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vous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a-t-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elle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apporté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des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pistes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concrètes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pour faire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évoluer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enseignements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?      </a:t>
                      </a:r>
                      <a:endParaRPr 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2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Vous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sentez-vous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capable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d’utiliser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les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outils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numériques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présentés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lors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cette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formation :    </a:t>
                      </a:r>
                      <a:endParaRPr 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Cette formation a-t-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elle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répondu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à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attentes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?       </a:t>
                      </a:r>
                      <a:endParaRPr 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6967"/>
                  </a:ext>
                </a:extLst>
              </a:tr>
            </a:tbl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1541299-2DA1-98CA-7E55-377D5D108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869860"/>
              </p:ext>
            </p:extLst>
          </p:nvPr>
        </p:nvGraphicFramePr>
        <p:xfrm>
          <a:off x="223520" y="4512310"/>
          <a:ext cx="11236999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776">
                  <a:extLst>
                    <a:ext uri="{9D8B030D-6E8A-4147-A177-3AD203B41FA5}">
                      <a16:colId xmlns:a16="http://schemas.microsoft.com/office/drawing/2014/main" val="1398553552"/>
                    </a:ext>
                  </a:extLst>
                </a:gridCol>
                <a:gridCol w="890894">
                  <a:extLst>
                    <a:ext uri="{9D8B030D-6E8A-4147-A177-3AD203B41FA5}">
                      <a16:colId xmlns:a16="http://schemas.microsoft.com/office/drawing/2014/main" val="2354242460"/>
                    </a:ext>
                  </a:extLst>
                </a:gridCol>
                <a:gridCol w="995144">
                  <a:extLst>
                    <a:ext uri="{9D8B030D-6E8A-4147-A177-3AD203B41FA5}">
                      <a16:colId xmlns:a16="http://schemas.microsoft.com/office/drawing/2014/main" val="2096896217"/>
                    </a:ext>
                  </a:extLst>
                </a:gridCol>
                <a:gridCol w="998190">
                  <a:extLst>
                    <a:ext uri="{9D8B030D-6E8A-4147-A177-3AD203B41FA5}">
                      <a16:colId xmlns:a16="http://schemas.microsoft.com/office/drawing/2014/main" val="1749543116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83153877"/>
                    </a:ext>
                  </a:extLst>
                </a:gridCol>
                <a:gridCol w="1347820">
                  <a:extLst>
                    <a:ext uri="{9D8B030D-6E8A-4147-A177-3AD203B41FA5}">
                      <a16:colId xmlns:a16="http://schemas.microsoft.com/office/drawing/2014/main" val="45654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400" dirty="0"/>
                        <a:t>-2h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2 à 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3 à 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à 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Combien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de temps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avez-vous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consacré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à </a:t>
                      </a:r>
                      <a:r>
                        <a:rPr lang="en-US" sz="1400" b="0" i="0" u="none" strike="noStrike" noProof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cette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formation ? 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        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91216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CD202F9-B3E8-9944-23C1-66796BE7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01094"/>
              </p:ext>
            </p:extLst>
          </p:nvPr>
        </p:nvGraphicFramePr>
        <p:xfrm>
          <a:off x="223520" y="5313679"/>
          <a:ext cx="1128138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775">
                  <a:extLst>
                    <a:ext uri="{9D8B030D-6E8A-4147-A177-3AD203B41FA5}">
                      <a16:colId xmlns:a16="http://schemas.microsoft.com/office/drawing/2014/main" val="1398553552"/>
                    </a:ext>
                  </a:extLst>
                </a:gridCol>
                <a:gridCol w="1506940">
                  <a:extLst>
                    <a:ext uri="{9D8B030D-6E8A-4147-A177-3AD203B41FA5}">
                      <a16:colId xmlns:a16="http://schemas.microsoft.com/office/drawing/2014/main" val="2354242460"/>
                    </a:ext>
                  </a:extLst>
                </a:gridCol>
                <a:gridCol w="1326864">
                  <a:extLst>
                    <a:ext uri="{9D8B030D-6E8A-4147-A177-3AD203B41FA5}">
                      <a16:colId xmlns:a16="http://schemas.microsoft.com/office/drawing/2014/main" val="2096896217"/>
                    </a:ext>
                  </a:extLst>
                </a:gridCol>
                <a:gridCol w="1014098">
                  <a:extLst>
                    <a:ext uri="{9D8B030D-6E8A-4147-A177-3AD203B41FA5}">
                      <a16:colId xmlns:a16="http://schemas.microsoft.com/office/drawing/2014/main" val="1749543116"/>
                    </a:ext>
                  </a:extLst>
                </a:gridCol>
                <a:gridCol w="1623712">
                  <a:extLst>
                    <a:ext uri="{9D8B030D-6E8A-4147-A177-3AD203B41FA5}">
                      <a16:colId xmlns:a16="http://schemas.microsoft.com/office/drawing/2014/main" val="283153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400" dirty="0"/>
                        <a:t>Sans </a:t>
                      </a:r>
                      <a:r>
                        <a:rPr lang="en-US" sz="1400" dirty="0" err="1"/>
                        <a:t>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Trop facile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err="1"/>
                        <a:t>Adapté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Trop difficile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 </a:t>
                      </a:r>
                      <a:r>
                        <a:rPr lang="en-US" sz="1400" b="0" i="0" u="none" strike="noStrike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niveau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difficulté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des </a:t>
                      </a:r>
                      <a:r>
                        <a:rPr lang="en-US" sz="1400" b="0" i="0" u="none" strike="noStrike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activités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vous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a </a:t>
                      </a:r>
                      <a:r>
                        <a:rPr lang="en-US" sz="1400" b="0" i="0" u="none" strike="noStrike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paru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:    </a:t>
                      </a: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       </a:t>
                      </a:r>
                      <a:endParaRPr lang="en-US" sz="18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33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912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C5E54C7-139C-2F38-D6C0-927126C5EE0A}"/>
              </a:ext>
            </a:extLst>
          </p:cNvPr>
          <p:cNvSpPr txBox="1"/>
          <p:nvPr/>
        </p:nvSpPr>
        <p:spPr>
          <a:xfrm>
            <a:off x="893233" y="1295400"/>
            <a:ext cx="44153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767171"/>
                </a:solidFill>
                <a:cs typeface="Arial"/>
              </a:rPr>
              <a:t>7 réponses au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303100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79E821-B1D5-4E1F-A0B7-AE8533DEEE1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27473" y="1286459"/>
            <a:ext cx="10486927" cy="5183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FR" sz="2100" b="1" dirty="0">
                <a:latin typeface="Arial"/>
                <a:cs typeface="Arial"/>
              </a:rPr>
              <a:t>Points forts :</a:t>
            </a:r>
            <a:r>
              <a:rPr lang="fr-FR" sz="2100" dirty="0">
                <a:latin typeface="Arial"/>
                <a:cs typeface="Arial"/>
              </a:rPr>
              <a:t> rédaction du scénario pédagogique, modernité de la formation, approches techniques mais aussi des</a:t>
            </a:r>
            <a:r>
              <a:rPr lang="en-US" sz="2100" dirty="0">
                <a:latin typeface="Arial"/>
                <a:cs typeface="Arial"/>
              </a:rPr>
              <a:t> sciences de </a:t>
            </a:r>
            <a:r>
              <a:rPr lang="en-US" sz="2100" err="1">
                <a:latin typeface="Arial"/>
                <a:cs typeface="Arial"/>
              </a:rPr>
              <a:t>l'éducation</a:t>
            </a:r>
            <a:r>
              <a:rPr lang="en-US" sz="2100" dirty="0">
                <a:latin typeface="Arial"/>
                <a:cs typeface="Arial"/>
              </a:rPr>
              <a:t> et la formation pour </a:t>
            </a:r>
            <a:r>
              <a:rPr lang="en-US" sz="2100" err="1">
                <a:latin typeface="Arial"/>
                <a:cs typeface="Arial"/>
              </a:rPr>
              <a:t>adultes</a:t>
            </a:r>
            <a:r>
              <a:rPr lang="en-US" sz="2100" dirty="0">
                <a:latin typeface="Arial"/>
                <a:cs typeface="Arial"/>
              </a:rPr>
              <a:t>, formation </a:t>
            </a:r>
            <a:r>
              <a:rPr lang="en-US" sz="2100" err="1">
                <a:latin typeface="Arial"/>
                <a:cs typeface="Arial"/>
              </a:rPr>
              <a:t>assez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globale</a:t>
            </a:r>
            <a:r>
              <a:rPr lang="en-US" sz="2100" dirty="0">
                <a:latin typeface="Arial"/>
                <a:cs typeface="Arial"/>
              </a:rPr>
              <a:t> et </a:t>
            </a:r>
            <a:r>
              <a:rPr lang="en-US" sz="2100" err="1">
                <a:latin typeface="Arial"/>
                <a:cs typeface="Arial"/>
              </a:rPr>
              <a:t>équilibrée</a:t>
            </a:r>
            <a:r>
              <a:rPr lang="en-US" sz="2100" dirty="0">
                <a:latin typeface="Arial"/>
                <a:cs typeface="Arial"/>
              </a:rPr>
              <a:t>, bien pour </a:t>
            </a:r>
            <a:r>
              <a:rPr lang="en-US" sz="2100" err="1">
                <a:latin typeface="Arial"/>
                <a:cs typeface="Arial"/>
              </a:rPr>
              <a:t>découvrir</a:t>
            </a:r>
            <a:r>
              <a:rPr lang="en-US" sz="2100" dirty="0">
                <a:latin typeface="Arial"/>
                <a:cs typeface="Arial"/>
              </a:rPr>
              <a:t> la VR, les </a:t>
            </a:r>
            <a:r>
              <a:rPr lang="en-US" sz="2100" err="1">
                <a:latin typeface="Arial"/>
                <a:cs typeface="Arial"/>
              </a:rPr>
              <a:t>différentes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modalités</a:t>
            </a:r>
            <a:r>
              <a:rPr lang="en-US" sz="2100" dirty="0">
                <a:latin typeface="Arial"/>
                <a:cs typeface="Arial"/>
              </a:rPr>
              <a:t> et des </a:t>
            </a:r>
            <a:r>
              <a:rPr lang="en-US" sz="2100" err="1">
                <a:latin typeface="Arial"/>
                <a:cs typeface="Arial"/>
              </a:rPr>
              <a:t>exemples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err="1">
                <a:latin typeface="Arial"/>
                <a:cs typeface="Arial"/>
              </a:rPr>
              <a:t>concrets</a:t>
            </a:r>
            <a:endParaRPr lang="en-US" sz="2100">
              <a:cs typeface="Arial" panose="020B0604020202020204" pitchFamily="34" charset="0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US" sz="2100" dirty="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fr-FR" sz="2100" b="1" dirty="0">
                <a:latin typeface="Arial"/>
                <a:cs typeface="Arial"/>
              </a:rPr>
              <a:t>Pistes d’améliorations :</a:t>
            </a:r>
            <a:r>
              <a:rPr lang="fr-FR" sz="2100" dirty="0">
                <a:latin typeface="Arial"/>
                <a:cs typeface="Arial"/>
              </a:rPr>
              <a:t> développement du scénario, mises en pratique et sessions de pratique, i</a:t>
            </a:r>
            <a:r>
              <a:rPr lang="en-US" sz="2100" dirty="0" err="1">
                <a:latin typeface="Arial"/>
                <a:cs typeface="Arial"/>
              </a:rPr>
              <a:t>nclure</a:t>
            </a:r>
            <a:r>
              <a:rPr lang="en-US" sz="2100" dirty="0">
                <a:latin typeface="Arial"/>
                <a:cs typeface="Arial"/>
              </a:rPr>
              <a:t> les notions </a:t>
            </a:r>
            <a:r>
              <a:rPr lang="en-US" sz="2100" dirty="0" err="1">
                <a:latin typeface="Arial"/>
                <a:cs typeface="Arial"/>
              </a:rPr>
              <a:t>telles</a:t>
            </a:r>
            <a:r>
              <a:rPr lang="en-US" sz="2100" dirty="0">
                <a:latin typeface="Arial"/>
                <a:cs typeface="Arial"/>
              </a:rPr>
              <a:t> que : le </a:t>
            </a:r>
            <a:r>
              <a:rPr lang="en-US" sz="2100" dirty="0" err="1">
                <a:latin typeface="Arial"/>
                <a:cs typeface="Arial"/>
              </a:rPr>
              <a:t>degré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d'immersion</a:t>
            </a:r>
            <a:r>
              <a:rPr lang="en-US" sz="2100" dirty="0">
                <a:latin typeface="Arial"/>
                <a:cs typeface="Arial"/>
              </a:rPr>
              <a:t>, la </a:t>
            </a:r>
            <a:r>
              <a:rPr lang="en-US" sz="2100" dirty="0" err="1">
                <a:latin typeface="Arial"/>
                <a:cs typeface="Arial"/>
              </a:rPr>
              <a:t>présence</a:t>
            </a:r>
            <a:r>
              <a:rPr lang="en-US" sz="2100" dirty="0">
                <a:latin typeface="Arial"/>
                <a:cs typeface="Arial"/>
              </a:rPr>
              <a:t>, les types de </a:t>
            </a:r>
            <a:r>
              <a:rPr lang="en-US" sz="2100" dirty="0" err="1">
                <a:latin typeface="Arial"/>
                <a:cs typeface="Arial"/>
              </a:rPr>
              <a:t>scénarisation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en</a:t>
            </a:r>
            <a:r>
              <a:rPr lang="en-US" sz="2100" dirty="0">
                <a:latin typeface="Arial"/>
                <a:cs typeface="Arial"/>
              </a:rPr>
              <a:t> VR, formation </a:t>
            </a:r>
            <a:r>
              <a:rPr lang="en-US" sz="2100" dirty="0" err="1">
                <a:latin typeface="Arial"/>
                <a:cs typeface="Arial"/>
              </a:rPr>
              <a:t>plutôt</a:t>
            </a:r>
            <a:r>
              <a:rPr lang="en-US" sz="2100" dirty="0">
                <a:latin typeface="Arial"/>
                <a:cs typeface="Arial"/>
              </a:rPr>
              <a:t> longue (plus que </a:t>
            </a:r>
            <a:r>
              <a:rPr lang="en-US" sz="2100" dirty="0" err="1">
                <a:latin typeface="Arial"/>
                <a:cs typeface="Arial"/>
              </a:rPr>
              <a:t>ce</a:t>
            </a:r>
            <a:r>
              <a:rPr lang="en-US" sz="2100" dirty="0">
                <a:latin typeface="Arial"/>
                <a:cs typeface="Arial"/>
              </a:rPr>
              <a:t> que laisse </a:t>
            </a:r>
            <a:r>
              <a:rPr lang="en-US" sz="2100" dirty="0" err="1">
                <a:latin typeface="Arial"/>
                <a:cs typeface="Arial"/>
              </a:rPr>
              <a:t>penser</a:t>
            </a:r>
            <a:r>
              <a:rPr lang="en-US" sz="2100" dirty="0">
                <a:latin typeface="Arial"/>
                <a:cs typeface="Arial"/>
              </a:rPr>
              <a:t> le </a:t>
            </a:r>
            <a:r>
              <a:rPr lang="en-US" sz="2100" dirty="0" err="1">
                <a:latin typeface="Arial"/>
                <a:cs typeface="Arial"/>
              </a:rPr>
              <a:t>descriptif</a:t>
            </a:r>
            <a:r>
              <a:rPr lang="en-US" sz="2100" dirty="0">
                <a:latin typeface="Arial"/>
                <a:cs typeface="Arial"/>
              </a:rPr>
              <a:t>), </a:t>
            </a:r>
            <a:r>
              <a:rPr lang="en-US" sz="2100" dirty="0" err="1">
                <a:latin typeface="Arial"/>
                <a:cs typeface="Arial"/>
              </a:rPr>
              <a:t>partie</a:t>
            </a:r>
            <a:r>
              <a:rPr lang="en-US" sz="2100" dirty="0">
                <a:latin typeface="Arial"/>
                <a:cs typeface="Arial"/>
              </a:rPr>
              <a:t> explication des </a:t>
            </a:r>
            <a:r>
              <a:rPr lang="en-US" sz="2100" dirty="0" err="1">
                <a:latin typeface="Arial"/>
                <a:cs typeface="Arial"/>
              </a:rPr>
              <a:t>dispositifs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est</a:t>
            </a:r>
            <a:r>
              <a:rPr lang="en-US" sz="2100" dirty="0">
                <a:latin typeface="Arial"/>
                <a:cs typeface="Arial"/>
              </a:rPr>
              <a:t> un peu longue surtout pour les </a:t>
            </a:r>
            <a:r>
              <a:rPr lang="en-US" sz="2100" dirty="0" err="1">
                <a:latin typeface="Arial"/>
                <a:cs typeface="Arial"/>
              </a:rPr>
              <a:t>dispositifs</a:t>
            </a:r>
            <a:r>
              <a:rPr lang="en-US" sz="2100" dirty="0">
                <a:latin typeface="Arial"/>
                <a:cs typeface="Arial"/>
              </a:rPr>
              <a:t> que </a:t>
            </a:r>
            <a:r>
              <a:rPr lang="en-US" sz="2100" dirty="0" err="1">
                <a:latin typeface="Arial"/>
                <a:cs typeface="Arial"/>
              </a:rPr>
              <a:t>l'on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n'utilisera</a:t>
            </a:r>
            <a:r>
              <a:rPr lang="en-US" sz="2100" dirty="0">
                <a:latin typeface="Arial"/>
                <a:cs typeface="Arial"/>
              </a:rPr>
              <a:t> pas (cube/cave/casques)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latin typeface="Arial"/>
                <a:cs typeface="Arial"/>
              </a:rPr>
              <a:t>Autres commentaires : </a:t>
            </a:r>
            <a:r>
              <a:rPr lang="fr-FR" sz="2100" dirty="0">
                <a:latin typeface="Arial"/>
                <a:cs typeface="Arial"/>
              </a:rPr>
              <a:t>formation très intéressante, bonne initiative, importance de former les enseignants, importance d’utiliser les nouveaux outils dans notre enseignement</a:t>
            </a:r>
          </a:p>
          <a:p>
            <a:endParaRPr lang="fr-FR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C15356-E045-497C-A3D4-62D2776A4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Questionnaire de satisfaction</a:t>
            </a:r>
          </a:p>
        </p:txBody>
      </p:sp>
    </p:spTree>
    <p:extLst>
      <p:ext uri="{BB962C8B-B14F-4D97-AF65-F5344CB8AC3E}">
        <p14:creationId xmlns:p14="http://schemas.microsoft.com/office/powerpoint/2010/main" val="39765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EE6AEA9-6A44-48E8-86A7-6B87DB55449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27473" y="1376854"/>
            <a:ext cx="10486927" cy="502394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Groupe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Lancement réussi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Annonce inscrit / progression : x2 (à optimiser 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Rappel aux tuteurs créneaux : 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Scenarios pédagogique : stimulation 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Clôture + relance questionnaire satisfaction : à venir</a:t>
            </a:r>
          </a:p>
          <a:p>
            <a:r>
              <a:rPr lang="fr-FR" dirty="0"/>
              <a:t>Tuteurs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Visites quand organisées (</a:t>
            </a:r>
            <a:r>
              <a:rPr lang="fr-FR" dirty="0" err="1"/>
              <a:t>Tou</a:t>
            </a:r>
            <a:r>
              <a:rPr lang="fr-FR" dirty="0"/>
              <a:t>, 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Propositions de créneaux : </a:t>
            </a:r>
            <a:r>
              <a:rPr lang="fr-FR" dirty="0" err="1"/>
              <a:t>Tou</a:t>
            </a:r>
            <a:r>
              <a:rPr lang="fr-FR" dirty="0"/>
              <a:t> et Ly (</a:t>
            </a:r>
            <a:r>
              <a:rPr lang="fr-FR" dirty="0" err="1"/>
              <a:t>Hav</a:t>
            </a:r>
            <a:r>
              <a:rPr lang="fr-FR" dirty="0"/>
              <a:t> 0,5)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Relances visites : </a:t>
            </a:r>
            <a:r>
              <a:rPr lang="fr-FR" dirty="0" err="1"/>
              <a:t>Tou</a:t>
            </a:r>
            <a:r>
              <a:rPr lang="fr-FR" dirty="0"/>
              <a:t> 2, Ly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Rendre compte des visites : non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Féliciter nouveaux inscrits (récurrent) : non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AE5018-047C-48B0-B17D-156A46F6A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900">
                <a:latin typeface="Arial"/>
                <a:cs typeface="Arial"/>
              </a:rPr>
              <a:t>Tutorat prévisionnel* VS réalisé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66EE835-3B8B-031F-0110-E97D0E278771}"/>
              </a:ext>
            </a:extLst>
          </p:cNvPr>
          <p:cNvSpPr txBox="1"/>
          <p:nvPr/>
        </p:nvSpPr>
        <p:spPr>
          <a:xfrm>
            <a:off x="828922" y="6312528"/>
            <a:ext cx="100304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Arial"/>
                <a:hlinkClick r:id="rId3"/>
              </a:rPr>
              <a:t>*Grille animation tutorale</a:t>
            </a:r>
          </a:p>
          <a:p>
            <a:r>
              <a:rPr lang="en-US" dirty="0"/>
              <a:t>​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01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EF38EA-982C-7F16-FCCE-31888DDE18A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Articles à </a:t>
            </a:r>
            <a:r>
              <a:rPr lang="en-US" sz="2100" dirty="0" err="1">
                <a:latin typeface="Arial"/>
                <a:cs typeface="Arial"/>
              </a:rPr>
              <a:t>analyser</a:t>
            </a:r>
            <a:r>
              <a:rPr lang="en-US" sz="2100" dirty="0">
                <a:latin typeface="Arial"/>
                <a:cs typeface="Arial"/>
              </a:rPr>
              <a:t> pas </a:t>
            </a:r>
            <a:r>
              <a:rPr lang="en-US" sz="2100" dirty="0" err="1">
                <a:latin typeface="Arial"/>
                <a:cs typeface="Arial"/>
              </a:rPr>
              <a:t>accessibles</a:t>
            </a:r>
            <a:r>
              <a:rPr lang="en-US" sz="2100" dirty="0">
                <a:latin typeface="Arial"/>
                <a:cs typeface="Arial"/>
              </a:rPr>
              <a:t> &gt; </a:t>
            </a:r>
            <a:r>
              <a:rPr lang="en-US" sz="2100" dirty="0" err="1">
                <a:latin typeface="Arial"/>
                <a:cs typeface="Arial"/>
              </a:rPr>
              <a:t>ont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été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envoyés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en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pj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directement</a:t>
            </a:r>
            <a:r>
              <a:rPr lang="en-US" sz="2100" dirty="0">
                <a:latin typeface="Arial"/>
                <a:cs typeface="Arial"/>
              </a:rPr>
              <a:t>, </a:t>
            </a:r>
            <a:r>
              <a:rPr lang="en-US" sz="2100" dirty="0" err="1">
                <a:latin typeface="Arial"/>
                <a:cs typeface="Arial"/>
              </a:rPr>
              <a:t>puis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contournement</a:t>
            </a:r>
            <a:r>
              <a:rPr lang="en-US" sz="2100" dirty="0">
                <a:latin typeface="Arial"/>
                <a:cs typeface="Arial"/>
              </a:rPr>
              <a:t>. </a:t>
            </a:r>
            <a:r>
              <a:rPr lang="en-US" sz="2100" dirty="0" err="1">
                <a:latin typeface="Arial"/>
                <a:cs typeface="Arial"/>
              </a:rPr>
              <a:t>D’autres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ont-ils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rencontré</a:t>
            </a:r>
            <a:r>
              <a:rPr lang="en-US" sz="2100" dirty="0">
                <a:latin typeface="Arial"/>
                <a:cs typeface="Arial"/>
              </a:rPr>
              <a:t> le </a:t>
            </a:r>
            <a:r>
              <a:rPr lang="en-US" sz="2100" dirty="0" err="1">
                <a:latin typeface="Arial"/>
                <a:cs typeface="Arial"/>
              </a:rPr>
              <a:t>problème</a:t>
            </a:r>
            <a:r>
              <a:rPr lang="en-US" sz="2100" dirty="0">
                <a:latin typeface="Arial"/>
                <a:cs typeface="Arial"/>
              </a:rPr>
              <a:t> sans le mentioner 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Jonction</a:t>
            </a:r>
            <a:r>
              <a:rPr lang="en-US" sz="2100" dirty="0">
                <a:latin typeface="Arial"/>
                <a:cs typeface="Arial"/>
              </a:rPr>
              <a:t> entre </a:t>
            </a:r>
            <a:r>
              <a:rPr lang="en-US" sz="2100" dirty="0" err="1">
                <a:latin typeface="Arial"/>
                <a:cs typeface="Arial"/>
              </a:rPr>
              <a:t>OpenMoodle</a:t>
            </a:r>
            <a:r>
              <a:rPr lang="en-US" sz="2100" dirty="0">
                <a:latin typeface="Arial"/>
                <a:cs typeface="Arial"/>
              </a:rPr>
              <a:t> et </a:t>
            </a:r>
            <a:r>
              <a:rPr lang="en-US" sz="2100" dirty="0" err="1">
                <a:latin typeface="Arial"/>
                <a:cs typeface="Arial"/>
              </a:rPr>
              <a:t>ShareXR</a:t>
            </a:r>
            <a:r>
              <a:rPr lang="en-US" sz="2100" dirty="0">
                <a:latin typeface="Arial"/>
                <a:cs typeface="Arial"/>
              </a:rPr>
              <a:t> pas </a:t>
            </a:r>
            <a:r>
              <a:rPr lang="en-US" sz="2100" dirty="0" err="1">
                <a:latin typeface="Arial"/>
                <a:cs typeface="Arial"/>
              </a:rPr>
              <a:t>toujours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claire</a:t>
            </a:r>
            <a:r>
              <a:rPr lang="en-US" sz="2100" dirty="0">
                <a:latin typeface="Arial"/>
                <a:cs typeface="Arial"/>
              </a:rPr>
              <a:t> : les </a:t>
            </a:r>
            <a:r>
              <a:rPr lang="en-US" sz="2100" dirty="0" err="1">
                <a:latin typeface="Arial"/>
                <a:cs typeface="Arial"/>
              </a:rPr>
              <a:t>personnes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tombent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parfois</a:t>
            </a:r>
            <a:r>
              <a:rPr lang="en-US" sz="2100" dirty="0">
                <a:latin typeface="Arial"/>
                <a:cs typeface="Arial"/>
              </a:rPr>
              <a:t> sur la page </a:t>
            </a:r>
            <a:r>
              <a:rPr lang="en-US" sz="2100" dirty="0" err="1">
                <a:latin typeface="Arial"/>
                <a:cs typeface="Arial"/>
              </a:rPr>
              <a:t>ShareXR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où</a:t>
            </a:r>
            <a:r>
              <a:rPr lang="en-US" sz="2100" dirty="0">
                <a:latin typeface="Arial"/>
                <a:cs typeface="Arial"/>
              </a:rPr>
              <a:t> on </a:t>
            </a:r>
            <a:r>
              <a:rPr lang="en-US" sz="2100" dirty="0" err="1">
                <a:latin typeface="Arial"/>
                <a:cs typeface="Arial"/>
              </a:rPr>
              <a:t>leur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dit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qu’ils</a:t>
            </a:r>
            <a:r>
              <a:rPr lang="en-US" sz="2100" dirty="0">
                <a:latin typeface="Arial"/>
                <a:cs typeface="Arial"/>
              </a:rPr>
              <a:t> ne </a:t>
            </a:r>
            <a:r>
              <a:rPr lang="en-US" sz="2100" dirty="0" err="1">
                <a:latin typeface="Arial"/>
                <a:cs typeface="Arial"/>
              </a:rPr>
              <a:t>sont</a:t>
            </a:r>
            <a:r>
              <a:rPr lang="en-US" sz="2100" dirty="0">
                <a:latin typeface="Arial"/>
                <a:cs typeface="Arial"/>
              </a:rPr>
              <a:t> pas </a:t>
            </a:r>
            <a:r>
              <a:rPr lang="en-US" sz="2100" dirty="0" err="1">
                <a:latin typeface="Arial"/>
                <a:cs typeface="Arial"/>
              </a:rPr>
              <a:t>inscrits</a:t>
            </a:r>
            <a:r>
              <a:rPr lang="en-US" sz="2100" dirty="0">
                <a:latin typeface="Arial"/>
                <a:cs typeface="Arial"/>
              </a:rPr>
              <a:t> à la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Difficultés</a:t>
            </a:r>
            <a:r>
              <a:rPr lang="en-US" sz="2100" dirty="0">
                <a:latin typeface="Arial"/>
                <a:cs typeface="Arial"/>
              </a:rPr>
              <a:t> à </a:t>
            </a:r>
            <a:r>
              <a:rPr lang="en-US" sz="2100" dirty="0" err="1">
                <a:latin typeface="Arial"/>
                <a:cs typeface="Arial"/>
              </a:rPr>
              <a:t>récupérer</a:t>
            </a:r>
            <a:r>
              <a:rPr lang="en-US" sz="2100" dirty="0">
                <a:latin typeface="Arial"/>
                <a:cs typeface="Arial"/>
              </a:rPr>
              <a:t> le badge de </a:t>
            </a:r>
            <a:r>
              <a:rPr lang="en-US" sz="2100" dirty="0" err="1">
                <a:latin typeface="Arial"/>
                <a:cs typeface="Arial"/>
              </a:rPr>
              <a:t>complétion</a:t>
            </a:r>
            <a:endParaRPr lang="en-US" sz="2100" dirty="0" err="1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13289-35D3-85A8-00E1-FD3775B9A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 dirty="0" err="1">
                <a:latin typeface="Arial"/>
                <a:cs typeface="Arial"/>
              </a:rPr>
              <a:t>Problèmes</a:t>
            </a:r>
            <a:r>
              <a:rPr lang="en-US" sz="2900" dirty="0">
                <a:latin typeface="Arial"/>
                <a:cs typeface="Arial"/>
              </a:rPr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3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EF38EA-982C-7F16-FCCE-31888DDE18A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Solutionner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 technique LTI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communiquer</a:t>
            </a:r>
            <a:r>
              <a:rPr lang="en-US" dirty="0"/>
              <a:t> sur le </a:t>
            </a:r>
            <a:r>
              <a:rPr lang="en-US" dirty="0" err="1"/>
              <a:t>côté</a:t>
            </a:r>
            <a:r>
              <a:rPr lang="en-US" dirty="0"/>
              <a:t> bi </a:t>
            </a:r>
            <a:r>
              <a:rPr lang="en-US" dirty="0" err="1"/>
              <a:t>plateforme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Revoir le quiz “</a:t>
            </a:r>
            <a:r>
              <a:rPr lang="en-US" dirty="0" err="1"/>
              <a:t>enseigner</a:t>
            </a:r>
            <a:r>
              <a:rPr lang="en-US" dirty="0"/>
              <a:t> avec la VR”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Blocage</a:t>
            </a:r>
            <a:r>
              <a:rPr lang="en-US" dirty="0"/>
              <a:t> sur résumé article : </a:t>
            </a:r>
            <a:r>
              <a:rPr lang="en-US" dirty="0" err="1"/>
              <a:t>activité</a:t>
            </a:r>
            <a:r>
              <a:rPr lang="en-US" dirty="0"/>
              <a:t> à revoir ? + </a:t>
            </a:r>
            <a:r>
              <a:rPr lang="en-US" dirty="0" err="1"/>
              <a:t>problème</a:t>
            </a:r>
            <a:r>
              <a:rPr lang="en-US" dirty="0"/>
              <a:t> LTI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Tutorat</a:t>
            </a:r>
            <a:r>
              <a:rPr lang="en-US" sz="2100" dirty="0">
                <a:latin typeface="Arial"/>
                <a:cs typeface="Arial"/>
              </a:rPr>
              <a:t> formation + </a:t>
            </a:r>
            <a:r>
              <a:rPr lang="en-US" sz="2100" dirty="0" err="1">
                <a:latin typeface="Arial"/>
                <a:cs typeface="Arial"/>
              </a:rPr>
              <a:t>relais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établissement</a:t>
            </a:r>
            <a:r>
              <a:rPr lang="en-US" sz="2100" dirty="0">
                <a:latin typeface="Arial"/>
                <a:cs typeface="Arial"/>
              </a:rPr>
              <a:t> optimizable (</a:t>
            </a:r>
            <a:r>
              <a:rPr lang="en-US" sz="2100" dirty="0" err="1">
                <a:latin typeface="Arial"/>
                <a:cs typeface="Arial"/>
              </a:rPr>
              <a:t>si</a:t>
            </a:r>
            <a:r>
              <a:rPr lang="en-US" sz="2100" dirty="0">
                <a:latin typeface="Arial"/>
                <a:cs typeface="Arial"/>
              </a:rPr>
              <a:t> RH disponible)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Jouer</a:t>
            </a:r>
            <a:r>
              <a:rPr lang="en-US" sz="2100" dirty="0">
                <a:latin typeface="Arial"/>
                <a:cs typeface="Arial"/>
              </a:rPr>
              <a:t> la </a:t>
            </a:r>
            <a:r>
              <a:rPr lang="en-US" sz="2100" dirty="0" err="1">
                <a:latin typeface="Arial"/>
                <a:cs typeface="Arial"/>
              </a:rPr>
              <a:t>temporalite</a:t>
            </a:r>
            <a:r>
              <a:rPr lang="en-US" sz="2100" dirty="0">
                <a:latin typeface="Arial"/>
                <a:cs typeface="Arial"/>
              </a:rPr>
              <a:t> </a:t>
            </a: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(</a:t>
            </a:r>
            <a:r>
              <a:rPr lang="en-US" sz="2100" dirty="0" err="1">
                <a:solidFill>
                  <a:srgbClr val="767171"/>
                </a:solidFill>
                <a:latin typeface="Arial"/>
                <a:cs typeface="Arial"/>
              </a:rPr>
              <a:t>déroulé</a:t>
            </a: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 par </a:t>
            </a:r>
            <a:r>
              <a:rPr lang="en-US" sz="2100" dirty="0" err="1">
                <a:solidFill>
                  <a:srgbClr val="767171"/>
                </a:solidFill>
                <a:latin typeface="Arial"/>
                <a:cs typeface="Arial"/>
              </a:rPr>
              <a:t>semaine</a:t>
            </a: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 par </a:t>
            </a:r>
            <a:r>
              <a:rPr lang="en-US" sz="2100" dirty="0" err="1">
                <a:solidFill>
                  <a:srgbClr val="767171"/>
                </a:solidFill>
                <a:latin typeface="Arial"/>
                <a:cs typeface="Arial"/>
              </a:rPr>
              <a:t>exemple</a:t>
            </a:r>
            <a:r>
              <a:rPr lang="en-US" sz="2100" dirty="0">
                <a:solidFill>
                  <a:srgbClr val="767171"/>
                </a:solidFill>
                <a:latin typeface="Arial"/>
                <a:cs typeface="Arial"/>
              </a:rPr>
              <a:t> avec notifications forum)</a:t>
            </a:r>
            <a:endParaRPr lang="en-US" dirty="0">
              <a:solidFill>
                <a:srgbClr val="76717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Mettre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en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avant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l'expérience</a:t>
            </a:r>
            <a:r>
              <a:rPr lang="en-US" sz="2100" dirty="0">
                <a:latin typeface="Arial"/>
                <a:cs typeface="Arial"/>
              </a:rPr>
              <a:t> de la </a:t>
            </a:r>
            <a:r>
              <a:rPr lang="en-US" sz="2100" dirty="0" err="1">
                <a:latin typeface="Arial"/>
                <a:cs typeface="Arial"/>
              </a:rPr>
              <a:t>visite</a:t>
            </a:r>
            <a:r>
              <a:rPr lang="en-US" sz="2100" dirty="0">
                <a:latin typeface="Arial"/>
                <a:cs typeface="Arial"/>
              </a:rPr>
              <a:t> et des REX </a:t>
            </a:r>
            <a:r>
              <a:rPr lang="en-US" sz="2100" dirty="0" err="1">
                <a:latin typeface="Arial"/>
                <a:cs typeface="Arial"/>
              </a:rPr>
              <a:t>vidéo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lang="en-US" sz="2100" dirty="0" err="1">
                <a:latin typeface="Arial"/>
                <a:cs typeface="Arial"/>
              </a:rPr>
              <a:t>d'abord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Arial"/>
                <a:cs typeface="Arial"/>
              </a:rPr>
              <a:t>Réfléchir</a:t>
            </a:r>
            <a:r>
              <a:rPr lang="en-US" sz="2100" dirty="0">
                <a:latin typeface="Arial"/>
                <a:cs typeface="Arial"/>
              </a:rPr>
              <a:t> à un </a:t>
            </a:r>
            <a:r>
              <a:rPr lang="en-US" sz="2100" dirty="0" err="1">
                <a:latin typeface="Arial"/>
                <a:cs typeface="Arial"/>
              </a:rPr>
              <a:t>événement</a:t>
            </a:r>
            <a:r>
              <a:rPr lang="en-US" sz="2100" dirty="0">
                <a:latin typeface="Arial"/>
                <a:cs typeface="Arial"/>
              </a:rPr>
              <a:t> avec </a:t>
            </a:r>
            <a:r>
              <a:rPr lang="en-US" sz="2100" dirty="0" err="1">
                <a:latin typeface="Arial"/>
                <a:cs typeface="Arial"/>
              </a:rPr>
              <a:t>étudiants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F13289-35D3-85A8-00E1-FD3775B9A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>
                <a:latin typeface="Arial"/>
                <a:cs typeface="Arial"/>
              </a:rPr>
              <a:t>Pistes d'amélioration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8155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Rouge_INSA">
  <a:themeElements>
    <a:clrScheme name="INSA - Thème Rouge">
      <a:dk1>
        <a:srgbClr val="000000"/>
      </a:dk1>
      <a:lt1>
        <a:srgbClr val="FFFFFF"/>
      </a:lt1>
      <a:dk2>
        <a:srgbClr val="040B4C"/>
      </a:dk2>
      <a:lt2>
        <a:srgbClr val="E7E6E6"/>
      </a:lt2>
      <a:accent1>
        <a:srgbClr val="F5ADAA"/>
      </a:accent1>
      <a:accent2>
        <a:srgbClr val="E31B17"/>
      </a:accent2>
      <a:accent3>
        <a:srgbClr val="5F5E5E"/>
      </a:accent3>
      <a:accent4>
        <a:srgbClr val="F69F1D"/>
      </a:accent4>
      <a:accent5>
        <a:srgbClr val="F8F0EC"/>
      </a:accent5>
      <a:accent6>
        <a:srgbClr val="CBB3B3"/>
      </a:accent6>
      <a:hlink>
        <a:srgbClr val="E31B17"/>
      </a:hlink>
      <a:folHlink>
        <a:srgbClr val="F08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Rouge_INSA" id="{A363D541-BB2E-8147-BC65-B6BBB27BB8EF}" vid="{1CF127A6-93FF-CF4A-86C1-7925CE9DD6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7" ma:contentTypeDescription="Crée un document." ma:contentTypeScope="" ma:versionID="05826ef3da798606d81c758c1592ff4c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dd5320599b521cc89e0103e361544b1d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2C6DFA-B7C6-404B-8316-7BA5E9B60515}">
  <ds:schemaRefs>
    <ds:schemaRef ds:uri="http://schemas.microsoft.com/office/2006/metadata/properties"/>
    <ds:schemaRef ds:uri="http://schemas.microsoft.com/office/infopath/2007/PartnerControls"/>
    <ds:schemaRef ds:uri="e36bff54-8b52-41a3-b656-787d5d5ff718"/>
  </ds:schemaRefs>
</ds:datastoreItem>
</file>

<file path=customXml/itemProps2.xml><?xml version="1.0" encoding="utf-8"?>
<ds:datastoreItem xmlns:ds="http://schemas.openxmlformats.org/officeDocument/2006/customXml" ds:itemID="{F5E004D5-CC10-4841-B701-940E7CD2A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bff54-8b52-41a3-b656-787d5d5ff718"/>
    <ds:schemaRef ds:uri="85b455be-3c06-4a6a-82f8-3579cfe87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68DC9-E8EC-4535-9F44-850C0C014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249</TotalTime>
  <Words>553</Words>
  <Application>Microsoft Office PowerPoint</Application>
  <PresentationFormat>Widescreen</PresentationFormat>
  <Paragraphs>101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ppt_Theme_Rouge_INSA</vt:lpstr>
      <vt:lpstr>Retours sur la formation sensibilisation vr</vt:lpstr>
      <vt:lpstr>participants</vt:lpstr>
      <vt:lpstr>Quiz et activité</vt:lpstr>
      <vt:lpstr>Séances en présentiel</vt:lpstr>
      <vt:lpstr>Questionnaires de satisfaction </vt:lpstr>
      <vt:lpstr>Questionnaire de satisfaction</vt:lpstr>
      <vt:lpstr>Tutorat prévisionnel* VS réalisé</vt:lpstr>
      <vt:lpstr>Problèmes techniques</vt:lpstr>
      <vt:lpstr>Pistes d'amélioration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Julia Debout</cp:lastModifiedBy>
  <cp:revision>608</cp:revision>
  <dcterms:created xsi:type="dcterms:W3CDTF">2024-01-30T10:03:47Z</dcterms:created>
  <dcterms:modified xsi:type="dcterms:W3CDTF">2024-03-27T11:14:29Z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