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63" r:id="rId5"/>
    <p:sldId id="283" r:id="rId6"/>
    <p:sldId id="303" r:id="rId7"/>
    <p:sldId id="265" r:id="rId8"/>
    <p:sldId id="284" r:id="rId9"/>
    <p:sldId id="301" r:id="rId10"/>
    <p:sldId id="302" r:id="rId11"/>
    <p:sldId id="286" r:id="rId12"/>
    <p:sldId id="304" r:id="rId13"/>
    <p:sldId id="305" r:id="rId14"/>
    <p:sldId id="289" r:id="rId15"/>
    <p:sldId id="288" r:id="rId16"/>
    <p:sldId id="287" r:id="rId17"/>
    <p:sldId id="272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9128"/>
    <a:srgbClr val="DB342A"/>
    <a:srgbClr val="70A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F3AACE-713C-4456-9957-58D7BAA2E6BB}" v="3" dt="2024-10-22T16:11:20.792"/>
    <p1510:client id="{324DC1C7-E521-FEC2-D80F-366076C02DDA}" v="1" dt="2024-10-23T16:43:40.017"/>
    <p1510:client id="{B8DF1C35-9AF8-47AC-8F49-47F67FD04BB9}" v="2" dt="2024-10-23T08:18:57.8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36" y="1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id Le Fleurier" userId="S::lefleuri@insa-toulouse.fr::e5fa3524-cd5c-4924-8454-f81200eae8af" providerId="AD" clId="Web-{BE4FA0F3-376F-467B-A0B8-CDF62F49CBE0}"/>
    <pc:docChg chg="modSld sldOrd">
      <pc:chgData name="Hamid Le Fleurier" userId="S::lefleuri@insa-toulouse.fr::e5fa3524-cd5c-4924-8454-f81200eae8af" providerId="AD" clId="Web-{BE4FA0F3-376F-467B-A0B8-CDF62F49CBE0}" dt="2024-10-22T08:52:52.999" v="56" actId="20577"/>
      <pc:docMkLst>
        <pc:docMk/>
      </pc:docMkLst>
      <pc:sldChg chg="modSp">
        <pc:chgData name="Hamid Le Fleurier" userId="S::lefleuri@insa-toulouse.fr::e5fa3524-cd5c-4924-8454-f81200eae8af" providerId="AD" clId="Web-{BE4FA0F3-376F-467B-A0B8-CDF62F49CBE0}" dt="2024-10-22T08:50:24.214" v="28" actId="20577"/>
        <pc:sldMkLst>
          <pc:docMk/>
          <pc:sldMk cId="1101632693" sldId="265"/>
        </pc:sldMkLst>
        <pc:spChg chg="mod">
          <ac:chgData name="Hamid Le Fleurier" userId="S::lefleuri@insa-toulouse.fr::e5fa3524-cd5c-4924-8454-f81200eae8af" providerId="AD" clId="Web-{BE4FA0F3-376F-467B-A0B8-CDF62F49CBE0}" dt="2024-10-22T08:50:24.214" v="28" actId="20577"/>
          <ac:spMkLst>
            <pc:docMk/>
            <pc:sldMk cId="1101632693" sldId="265"/>
            <ac:spMk id="3" creationId="{CE92D46A-5403-05F4-03A5-DF5EC6EC86B3}"/>
          </ac:spMkLst>
        </pc:spChg>
      </pc:sldChg>
      <pc:sldChg chg="modSp">
        <pc:chgData name="Hamid Le Fleurier" userId="S::lefleuri@insa-toulouse.fr::e5fa3524-cd5c-4924-8454-f81200eae8af" providerId="AD" clId="Web-{BE4FA0F3-376F-467B-A0B8-CDF62F49CBE0}" dt="2024-10-22T08:52:52.999" v="56" actId="20577"/>
        <pc:sldMkLst>
          <pc:docMk/>
          <pc:sldMk cId="3768588982" sldId="283"/>
        </pc:sldMkLst>
        <pc:spChg chg="mod">
          <ac:chgData name="Hamid Le Fleurier" userId="S::lefleuri@insa-toulouse.fr::e5fa3524-cd5c-4924-8454-f81200eae8af" providerId="AD" clId="Web-{BE4FA0F3-376F-467B-A0B8-CDF62F49CBE0}" dt="2024-10-22T08:47:52.444" v="3" actId="20577"/>
          <ac:spMkLst>
            <pc:docMk/>
            <pc:sldMk cId="3768588982" sldId="283"/>
            <ac:spMk id="2" creationId="{F9250CF9-7994-F421-BB90-0C52777D4FAF}"/>
          </ac:spMkLst>
        </pc:spChg>
        <pc:spChg chg="mod">
          <ac:chgData name="Hamid Le Fleurier" userId="S::lefleuri@insa-toulouse.fr::e5fa3524-cd5c-4924-8454-f81200eae8af" providerId="AD" clId="Web-{BE4FA0F3-376F-467B-A0B8-CDF62F49CBE0}" dt="2024-10-22T08:52:52.999" v="56" actId="20577"/>
          <ac:spMkLst>
            <pc:docMk/>
            <pc:sldMk cId="3768588982" sldId="283"/>
            <ac:spMk id="18" creationId="{7D1FCF33-C968-8DBA-377A-7248C15D7746}"/>
          </ac:spMkLst>
        </pc:spChg>
      </pc:sldChg>
      <pc:sldChg chg="modSp">
        <pc:chgData name="Hamid Le Fleurier" userId="S::lefleuri@insa-toulouse.fr::e5fa3524-cd5c-4924-8454-f81200eae8af" providerId="AD" clId="Web-{BE4FA0F3-376F-467B-A0B8-CDF62F49CBE0}" dt="2024-10-22T08:52:11.576" v="52" actId="20577"/>
        <pc:sldMkLst>
          <pc:docMk/>
          <pc:sldMk cId="3609861932" sldId="288"/>
        </pc:sldMkLst>
        <pc:spChg chg="mod">
          <ac:chgData name="Hamid Le Fleurier" userId="S::lefleuri@insa-toulouse.fr::e5fa3524-cd5c-4924-8454-f81200eae8af" providerId="AD" clId="Web-{BE4FA0F3-376F-467B-A0B8-CDF62F49CBE0}" dt="2024-10-22T08:52:11.576" v="52" actId="20577"/>
          <ac:spMkLst>
            <pc:docMk/>
            <pc:sldMk cId="3609861932" sldId="288"/>
            <ac:spMk id="7" creationId="{0F68B682-44CE-2DFF-D8F3-00C734CF59BF}"/>
          </ac:spMkLst>
        </pc:spChg>
      </pc:sldChg>
      <pc:sldChg chg="ord">
        <pc:chgData name="Hamid Le Fleurier" userId="S::lefleuri@insa-toulouse.fr::e5fa3524-cd5c-4924-8454-f81200eae8af" providerId="AD" clId="Web-{BE4FA0F3-376F-467B-A0B8-CDF62F49CBE0}" dt="2024-10-22T08:49:57.072" v="21"/>
        <pc:sldMkLst>
          <pc:docMk/>
          <pc:sldMk cId="1031757009" sldId="303"/>
        </pc:sldMkLst>
      </pc:sldChg>
    </pc:docChg>
  </pc:docChgLst>
  <pc:docChgLst>
    <pc:chgData name="Hamid Le Fleurier" userId="S::lefleuri@insa-toulouse.fr::e5fa3524-cd5c-4924-8454-f81200eae8af" providerId="AD" clId="Web-{4AB96F87-7569-404C-AC11-5D277BECEDA5}"/>
    <pc:docChg chg="modSld">
      <pc:chgData name="Hamid Le Fleurier" userId="S::lefleuri@insa-toulouse.fr::e5fa3524-cd5c-4924-8454-f81200eae8af" providerId="AD" clId="Web-{4AB96F87-7569-404C-AC11-5D277BECEDA5}" dt="2024-10-14T14:00:17.383" v="21" actId="20577"/>
      <pc:docMkLst>
        <pc:docMk/>
      </pc:docMkLst>
      <pc:sldChg chg="addSp modSp">
        <pc:chgData name="Hamid Le Fleurier" userId="S::lefleuri@insa-toulouse.fr::e5fa3524-cd5c-4924-8454-f81200eae8af" providerId="AD" clId="Web-{4AB96F87-7569-404C-AC11-5D277BECEDA5}" dt="2024-10-14T14:00:17.383" v="21" actId="20577"/>
        <pc:sldMkLst>
          <pc:docMk/>
          <pc:sldMk cId="4036280198" sldId="304"/>
        </pc:sldMkLst>
        <pc:spChg chg="mod">
          <ac:chgData name="Hamid Le Fleurier" userId="S::lefleuri@insa-toulouse.fr::e5fa3524-cd5c-4924-8454-f81200eae8af" providerId="AD" clId="Web-{4AB96F87-7569-404C-AC11-5D277BECEDA5}" dt="2024-10-14T14:00:17.383" v="21" actId="20577"/>
          <ac:spMkLst>
            <pc:docMk/>
            <pc:sldMk cId="4036280198" sldId="304"/>
            <ac:spMk id="3" creationId="{CE92D46A-5403-05F4-03A5-DF5EC6EC86B3}"/>
          </ac:spMkLst>
        </pc:spChg>
        <pc:picChg chg="add mod">
          <ac:chgData name="Hamid Le Fleurier" userId="S::lefleuri@insa-toulouse.fr::e5fa3524-cd5c-4924-8454-f81200eae8af" providerId="AD" clId="Web-{4AB96F87-7569-404C-AC11-5D277BECEDA5}" dt="2024-10-14T13:58:43.848" v="13" actId="1076"/>
          <ac:picMkLst>
            <pc:docMk/>
            <pc:sldMk cId="4036280198" sldId="304"/>
            <ac:picMk id="5" creationId="{BF0B5ECF-EBBE-9030-D4FD-C36E455D12E1}"/>
          </ac:picMkLst>
        </pc:picChg>
        <pc:picChg chg="add mod">
          <ac:chgData name="Hamid Le Fleurier" userId="S::lefleuri@insa-toulouse.fr::e5fa3524-cd5c-4924-8454-f81200eae8af" providerId="AD" clId="Web-{4AB96F87-7569-404C-AC11-5D277BECEDA5}" dt="2024-10-14T13:59:19.865" v="17" actId="1076"/>
          <ac:picMkLst>
            <pc:docMk/>
            <pc:sldMk cId="4036280198" sldId="304"/>
            <ac:picMk id="8" creationId="{D8394A6A-0DD2-0241-9A55-EC5C25072CC9}"/>
          </ac:picMkLst>
        </pc:picChg>
      </pc:sldChg>
    </pc:docChg>
  </pc:docChgLst>
  <pc:docChgLst>
    <pc:chgData name="Jean-Yves Plantec" userId="S::plantec@insa-toulouse.fr::daca66c7-8e67-4b61-9433-d3bb3cfcf3ce" providerId="AD" clId="Web-{324DC1C7-E521-FEC2-D80F-366076C02DDA}"/>
    <pc:docChg chg="modSld">
      <pc:chgData name="Jean-Yves Plantec" userId="S::plantec@insa-toulouse.fr::daca66c7-8e67-4b61-9433-d3bb3cfcf3ce" providerId="AD" clId="Web-{324DC1C7-E521-FEC2-D80F-366076C02DDA}" dt="2024-10-23T16:43:40.017" v="0" actId="1076"/>
      <pc:docMkLst>
        <pc:docMk/>
      </pc:docMkLst>
      <pc:sldChg chg="modSp">
        <pc:chgData name="Jean-Yves Plantec" userId="S::plantec@insa-toulouse.fr::daca66c7-8e67-4b61-9433-d3bb3cfcf3ce" providerId="AD" clId="Web-{324DC1C7-E521-FEC2-D80F-366076C02DDA}" dt="2024-10-23T16:43:40.017" v="0" actId="1076"/>
        <pc:sldMkLst>
          <pc:docMk/>
          <pc:sldMk cId="904894552" sldId="305"/>
        </pc:sldMkLst>
        <pc:picChg chg="mod">
          <ac:chgData name="Jean-Yves Plantec" userId="S::plantec@insa-toulouse.fr::daca66c7-8e67-4b61-9433-d3bb3cfcf3ce" providerId="AD" clId="Web-{324DC1C7-E521-FEC2-D80F-366076C02DDA}" dt="2024-10-23T16:43:40.017" v="0" actId="1076"/>
          <ac:picMkLst>
            <pc:docMk/>
            <pc:sldMk cId="904894552" sldId="305"/>
            <ac:picMk id="5" creationId="{BF0B5ECF-EBBE-9030-D4FD-C36E455D12E1}"/>
          </ac:picMkLst>
        </pc:picChg>
      </pc:sldChg>
    </pc:docChg>
  </pc:docChgLst>
  <pc:docChgLst>
    <pc:chgData name="Hamid Le Fleurier" userId="S::lefleuri@insa-toulouse.fr::e5fa3524-cd5c-4924-8454-f81200eae8af" providerId="AD" clId="Web-{ABE916D9-2ACC-41AC-A74E-24FA8305D2C5}"/>
    <pc:docChg chg="addSld delSld modSld">
      <pc:chgData name="Hamid Le Fleurier" userId="S::lefleuri@insa-toulouse.fr::e5fa3524-cd5c-4924-8454-f81200eae8af" providerId="AD" clId="Web-{ABE916D9-2ACC-41AC-A74E-24FA8305D2C5}" dt="2024-10-14T09:15:45.867" v="126"/>
      <pc:docMkLst>
        <pc:docMk/>
      </pc:docMkLst>
      <pc:sldChg chg="modSp">
        <pc:chgData name="Hamid Le Fleurier" userId="S::lefleuri@insa-toulouse.fr::e5fa3524-cd5c-4924-8454-f81200eae8af" providerId="AD" clId="Web-{ABE916D9-2ACC-41AC-A74E-24FA8305D2C5}" dt="2024-10-14T08:53:58.254" v="85" actId="20577"/>
        <pc:sldMkLst>
          <pc:docMk/>
          <pc:sldMk cId="768589692" sldId="284"/>
        </pc:sldMkLst>
        <pc:spChg chg="mod">
          <ac:chgData name="Hamid Le Fleurier" userId="S::lefleuri@insa-toulouse.fr::e5fa3524-cd5c-4924-8454-f81200eae8af" providerId="AD" clId="Web-{ABE916D9-2ACC-41AC-A74E-24FA8305D2C5}" dt="2024-10-14T08:53:58.254" v="85" actId="20577"/>
          <ac:spMkLst>
            <pc:docMk/>
            <pc:sldMk cId="768589692" sldId="284"/>
            <ac:spMk id="3" creationId="{CE92D46A-5403-05F4-03A5-DF5EC6EC86B3}"/>
          </ac:spMkLst>
        </pc:spChg>
      </pc:sldChg>
      <pc:sldChg chg="modSp">
        <pc:chgData name="Hamid Le Fleurier" userId="S::lefleuri@insa-toulouse.fr::e5fa3524-cd5c-4924-8454-f81200eae8af" providerId="AD" clId="Web-{ABE916D9-2ACC-41AC-A74E-24FA8305D2C5}" dt="2024-10-14T09:06:07.563" v="124" actId="14100"/>
        <pc:sldMkLst>
          <pc:docMk/>
          <pc:sldMk cId="121944178" sldId="286"/>
        </pc:sldMkLst>
        <pc:spChg chg="mod">
          <ac:chgData name="Hamid Le Fleurier" userId="S::lefleuri@insa-toulouse.fr::e5fa3524-cd5c-4924-8454-f81200eae8af" providerId="AD" clId="Web-{ABE916D9-2ACC-41AC-A74E-24FA8305D2C5}" dt="2024-10-14T09:06:07.563" v="124" actId="14100"/>
          <ac:spMkLst>
            <pc:docMk/>
            <pc:sldMk cId="121944178" sldId="286"/>
            <ac:spMk id="3" creationId="{CE92D46A-5403-05F4-03A5-DF5EC6EC86B3}"/>
          </ac:spMkLst>
        </pc:spChg>
      </pc:sldChg>
      <pc:sldChg chg="add del">
        <pc:chgData name="Hamid Le Fleurier" userId="S::lefleuri@insa-toulouse.fr::e5fa3524-cd5c-4924-8454-f81200eae8af" providerId="AD" clId="Web-{ABE916D9-2ACC-41AC-A74E-24FA8305D2C5}" dt="2024-10-14T09:15:45.867" v="126"/>
        <pc:sldMkLst>
          <pc:docMk/>
          <pc:sldMk cId="3691611219" sldId="290"/>
        </pc:sldMkLst>
      </pc:sldChg>
      <pc:sldChg chg="modSp">
        <pc:chgData name="Hamid Le Fleurier" userId="S::lefleuri@insa-toulouse.fr::e5fa3524-cd5c-4924-8454-f81200eae8af" providerId="AD" clId="Web-{ABE916D9-2ACC-41AC-A74E-24FA8305D2C5}" dt="2024-10-14T08:59:15.672" v="95" actId="20577"/>
        <pc:sldMkLst>
          <pc:docMk/>
          <pc:sldMk cId="2757896189" sldId="301"/>
        </pc:sldMkLst>
        <pc:spChg chg="mod">
          <ac:chgData name="Hamid Le Fleurier" userId="S::lefleuri@insa-toulouse.fr::e5fa3524-cd5c-4924-8454-f81200eae8af" providerId="AD" clId="Web-{ABE916D9-2ACC-41AC-A74E-24FA8305D2C5}" dt="2024-10-14T08:59:15.672" v="95" actId="20577"/>
          <ac:spMkLst>
            <pc:docMk/>
            <pc:sldMk cId="2757896189" sldId="301"/>
            <ac:spMk id="3" creationId="{CE92D46A-5403-05F4-03A5-DF5EC6EC86B3}"/>
          </ac:spMkLst>
        </pc:spChg>
      </pc:sldChg>
    </pc:docChg>
  </pc:docChgLst>
  <pc:docChgLst>
    <pc:chgData name="Eric Louvel" userId="587e4b4a-7b50-4e2f-a104-77e61fbd5c19" providerId="ADAL" clId="{B8DF1C35-9AF8-47AC-8F49-47F67FD04BB9}"/>
    <pc:docChg chg="undo custSel modSld">
      <pc:chgData name="Eric Louvel" userId="587e4b4a-7b50-4e2f-a104-77e61fbd5c19" providerId="ADAL" clId="{B8DF1C35-9AF8-47AC-8F49-47F67FD04BB9}" dt="2024-10-23T09:54:24.495" v="336" actId="20577"/>
      <pc:docMkLst>
        <pc:docMk/>
      </pc:docMkLst>
      <pc:sldChg chg="modSp mod modNotesTx">
        <pc:chgData name="Eric Louvel" userId="587e4b4a-7b50-4e2f-a104-77e61fbd5c19" providerId="ADAL" clId="{B8DF1C35-9AF8-47AC-8F49-47F67FD04BB9}" dt="2024-10-23T09:46:32.867" v="282" actId="14100"/>
        <pc:sldMkLst>
          <pc:docMk/>
          <pc:sldMk cId="1101632693" sldId="265"/>
        </pc:sldMkLst>
        <pc:spChg chg="mod">
          <ac:chgData name="Eric Louvel" userId="587e4b4a-7b50-4e2f-a104-77e61fbd5c19" providerId="ADAL" clId="{B8DF1C35-9AF8-47AC-8F49-47F67FD04BB9}" dt="2024-10-23T09:46:32.867" v="282" actId="14100"/>
          <ac:spMkLst>
            <pc:docMk/>
            <pc:sldMk cId="1101632693" sldId="265"/>
            <ac:spMk id="3" creationId="{CE92D46A-5403-05F4-03A5-DF5EC6EC86B3}"/>
          </ac:spMkLst>
        </pc:spChg>
      </pc:sldChg>
      <pc:sldChg chg="modSp mod modNotesTx">
        <pc:chgData name="Eric Louvel" userId="587e4b4a-7b50-4e2f-a104-77e61fbd5c19" providerId="ADAL" clId="{B8DF1C35-9AF8-47AC-8F49-47F67FD04BB9}" dt="2024-10-23T09:45:50.277" v="274" actId="207"/>
        <pc:sldMkLst>
          <pc:docMk/>
          <pc:sldMk cId="3768588982" sldId="283"/>
        </pc:sldMkLst>
        <pc:spChg chg="mod">
          <ac:chgData name="Eric Louvel" userId="587e4b4a-7b50-4e2f-a104-77e61fbd5c19" providerId="ADAL" clId="{B8DF1C35-9AF8-47AC-8F49-47F67FD04BB9}" dt="2024-10-23T09:45:50.277" v="274" actId="207"/>
          <ac:spMkLst>
            <pc:docMk/>
            <pc:sldMk cId="3768588982" sldId="283"/>
            <ac:spMk id="18" creationId="{7D1FCF33-C968-8DBA-377A-7248C15D7746}"/>
          </ac:spMkLst>
        </pc:spChg>
      </pc:sldChg>
      <pc:sldChg chg="modSp mod modNotesTx">
        <pc:chgData name="Eric Louvel" userId="587e4b4a-7b50-4e2f-a104-77e61fbd5c19" providerId="ADAL" clId="{B8DF1C35-9AF8-47AC-8F49-47F67FD04BB9}" dt="2024-10-23T09:46:50.557" v="284" actId="255"/>
        <pc:sldMkLst>
          <pc:docMk/>
          <pc:sldMk cId="768589692" sldId="284"/>
        </pc:sldMkLst>
        <pc:spChg chg="mod">
          <ac:chgData name="Eric Louvel" userId="587e4b4a-7b50-4e2f-a104-77e61fbd5c19" providerId="ADAL" clId="{B8DF1C35-9AF8-47AC-8F49-47F67FD04BB9}" dt="2024-10-23T09:46:50.557" v="284" actId="255"/>
          <ac:spMkLst>
            <pc:docMk/>
            <pc:sldMk cId="768589692" sldId="284"/>
            <ac:spMk id="3" creationId="{CE92D46A-5403-05F4-03A5-DF5EC6EC86B3}"/>
          </ac:spMkLst>
        </pc:spChg>
      </pc:sldChg>
      <pc:sldChg chg="modSp mod modNotesTx">
        <pc:chgData name="Eric Louvel" userId="587e4b4a-7b50-4e2f-a104-77e61fbd5c19" providerId="ADAL" clId="{B8DF1C35-9AF8-47AC-8F49-47F67FD04BB9}" dt="2024-10-23T09:24:05.868" v="238" actId="113"/>
        <pc:sldMkLst>
          <pc:docMk/>
          <pc:sldMk cId="121944178" sldId="286"/>
        </pc:sldMkLst>
        <pc:spChg chg="mod">
          <ac:chgData name="Eric Louvel" userId="587e4b4a-7b50-4e2f-a104-77e61fbd5c19" providerId="ADAL" clId="{B8DF1C35-9AF8-47AC-8F49-47F67FD04BB9}" dt="2024-10-14T09:07:19.322" v="162" actId="6549"/>
          <ac:spMkLst>
            <pc:docMk/>
            <pc:sldMk cId="121944178" sldId="286"/>
            <ac:spMk id="3" creationId="{CE92D46A-5403-05F4-03A5-DF5EC6EC86B3}"/>
          </ac:spMkLst>
        </pc:spChg>
      </pc:sldChg>
      <pc:sldChg chg="modSp mod modNotesTx">
        <pc:chgData name="Eric Louvel" userId="587e4b4a-7b50-4e2f-a104-77e61fbd5c19" providerId="ADAL" clId="{B8DF1C35-9AF8-47AC-8F49-47F67FD04BB9}" dt="2024-10-23T09:54:24.495" v="336" actId="20577"/>
        <pc:sldMkLst>
          <pc:docMk/>
          <pc:sldMk cId="3482549134" sldId="287"/>
        </pc:sldMkLst>
        <pc:spChg chg="mod">
          <ac:chgData name="Eric Louvel" userId="587e4b4a-7b50-4e2f-a104-77e61fbd5c19" providerId="ADAL" clId="{B8DF1C35-9AF8-47AC-8F49-47F67FD04BB9}" dt="2024-10-23T09:54:04.223" v="322" actId="207"/>
          <ac:spMkLst>
            <pc:docMk/>
            <pc:sldMk cId="3482549134" sldId="287"/>
            <ac:spMk id="3" creationId="{CE92D46A-5403-05F4-03A5-DF5EC6EC86B3}"/>
          </ac:spMkLst>
        </pc:spChg>
      </pc:sldChg>
      <pc:sldChg chg="modSp mod">
        <pc:chgData name="Eric Louvel" userId="587e4b4a-7b50-4e2f-a104-77e61fbd5c19" providerId="ADAL" clId="{B8DF1C35-9AF8-47AC-8F49-47F67FD04BB9}" dt="2024-10-23T09:53:35.054" v="316" actId="14100"/>
        <pc:sldMkLst>
          <pc:docMk/>
          <pc:sldMk cId="3609861932" sldId="288"/>
        </pc:sldMkLst>
        <pc:spChg chg="mod">
          <ac:chgData name="Eric Louvel" userId="587e4b4a-7b50-4e2f-a104-77e61fbd5c19" providerId="ADAL" clId="{B8DF1C35-9AF8-47AC-8F49-47F67FD04BB9}" dt="2024-10-23T09:53:35.054" v="316" actId="14100"/>
          <ac:spMkLst>
            <pc:docMk/>
            <pc:sldMk cId="3609861932" sldId="288"/>
            <ac:spMk id="3" creationId="{CE92D46A-5403-05F4-03A5-DF5EC6EC86B3}"/>
          </ac:spMkLst>
        </pc:spChg>
      </pc:sldChg>
      <pc:sldChg chg="modSp mod modNotesTx">
        <pc:chgData name="Eric Louvel" userId="587e4b4a-7b50-4e2f-a104-77e61fbd5c19" providerId="ADAL" clId="{B8DF1C35-9AF8-47AC-8F49-47F67FD04BB9}" dt="2024-10-23T09:52:25.262" v="306" actId="113"/>
        <pc:sldMkLst>
          <pc:docMk/>
          <pc:sldMk cId="2071353845" sldId="289"/>
        </pc:sldMkLst>
        <pc:spChg chg="mod">
          <ac:chgData name="Eric Louvel" userId="587e4b4a-7b50-4e2f-a104-77e61fbd5c19" providerId="ADAL" clId="{B8DF1C35-9AF8-47AC-8F49-47F67FD04BB9}" dt="2024-10-23T09:48:58.799" v="297" actId="113"/>
          <ac:spMkLst>
            <pc:docMk/>
            <pc:sldMk cId="2071353845" sldId="289"/>
            <ac:spMk id="3" creationId="{CE92D46A-5403-05F4-03A5-DF5EC6EC86B3}"/>
          </ac:spMkLst>
        </pc:spChg>
      </pc:sldChg>
      <pc:sldChg chg="modNotesTx">
        <pc:chgData name="Eric Louvel" userId="587e4b4a-7b50-4e2f-a104-77e61fbd5c19" providerId="ADAL" clId="{B8DF1C35-9AF8-47AC-8F49-47F67FD04BB9}" dt="2024-10-14T09:13:09.111" v="174" actId="20577"/>
        <pc:sldMkLst>
          <pc:docMk/>
          <pc:sldMk cId="3691611219" sldId="290"/>
        </pc:sldMkLst>
      </pc:sldChg>
      <pc:sldChg chg="modSp mod modNotesTx">
        <pc:chgData name="Eric Louvel" userId="587e4b4a-7b50-4e2f-a104-77e61fbd5c19" providerId="ADAL" clId="{B8DF1C35-9AF8-47AC-8F49-47F67FD04BB9}" dt="2024-10-23T09:47:03.029" v="285" actId="207"/>
        <pc:sldMkLst>
          <pc:docMk/>
          <pc:sldMk cId="2757896189" sldId="301"/>
        </pc:sldMkLst>
        <pc:spChg chg="mod">
          <ac:chgData name="Eric Louvel" userId="587e4b4a-7b50-4e2f-a104-77e61fbd5c19" providerId="ADAL" clId="{B8DF1C35-9AF8-47AC-8F49-47F67FD04BB9}" dt="2024-10-23T09:47:03.029" v="285" actId="207"/>
          <ac:spMkLst>
            <pc:docMk/>
            <pc:sldMk cId="2757896189" sldId="301"/>
            <ac:spMk id="3" creationId="{CE92D46A-5403-05F4-03A5-DF5EC6EC86B3}"/>
          </ac:spMkLst>
        </pc:spChg>
      </pc:sldChg>
      <pc:sldChg chg="modNotesTx">
        <pc:chgData name="Eric Louvel" userId="587e4b4a-7b50-4e2f-a104-77e61fbd5c19" providerId="ADAL" clId="{B8DF1C35-9AF8-47AC-8F49-47F67FD04BB9}" dt="2024-10-23T09:23:18.761" v="222" actId="20577"/>
        <pc:sldMkLst>
          <pc:docMk/>
          <pc:sldMk cId="1317169266" sldId="302"/>
        </pc:sldMkLst>
      </pc:sldChg>
      <pc:sldChg chg="modSp mod modNotesTx">
        <pc:chgData name="Eric Louvel" userId="587e4b4a-7b50-4e2f-a104-77e61fbd5c19" providerId="ADAL" clId="{B8DF1C35-9AF8-47AC-8F49-47F67FD04BB9}" dt="2024-10-23T09:45:59.889" v="275" actId="255"/>
        <pc:sldMkLst>
          <pc:docMk/>
          <pc:sldMk cId="1031757009" sldId="303"/>
        </pc:sldMkLst>
        <pc:spChg chg="mod">
          <ac:chgData name="Eric Louvel" userId="587e4b4a-7b50-4e2f-a104-77e61fbd5c19" providerId="ADAL" clId="{B8DF1C35-9AF8-47AC-8F49-47F67FD04BB9}" dt="2024-10-23T09:45:59.889" v="275" actId="255"/>
          <ac:spMkLst>
            <pc:docMk/>
            <pc:sldMk cId="1031757009" sldId="303"/>
            <ac:spMk id="3" creationId="{CE92D46A-5403-05F4-03A5-DF5EC6EC86B3}"/>
          </ac:spMkLst>
        </pc:spChg>
      </pc:sldChg>
      <pc:sldChg chg="modSp mod modNotesTx">
        <pc:chgData name="Eric Louvel" userId="587e4b4a-7b50-4e2f-a104-77e61fbd5c19" providerId="ADAL" clId="{B8DF1C35-9AF8-47AC-8F49-47F67FD04BB9}" dt="2024-10-23T09:47:35.690" v="291" actId="207"/>
        <pc:sldMkLst>
          <pc:docMk/>
          <pc:sldMk cId="4036280198" sldId="304"/>
        </pc:sldMkLst>
        <pc:spChg chg="mod">
          <ac:chgData name="Eric Louvel" userId="587e4b4a-7b50-4e2f-a104-77e61fbd5c19" providerId="ADAL" clId="{B8DF1C35-9AF8-47AC-8F49-47F67FD04BB9}" dt="2024-10-23T09:47:35.690" v="291" actId="207"/>
          <ac:spMkLst>
            <pc:docMk/>
            <pc:sldMk cId="4036280198" sldId="304"/>
            <ac:spMk id="3" creationId="{CE92D46A-5403-05F4-03A5-DF5EC6EC86B3}"/>
          </ac:spMkLst>
        </pc:spChg>
      </pc:sldChg>
      <pc:sldChg chg="modSp mod modNotesTx">
        <pc:chgData name="Eric Louvel" userId="587e4b4a-7b50-4e2f-a104-77e61fbd5c19" providerId="ADAL" clId="{B8DF1C35-9AF8-47AC-8F49-47F67FD04BB9}" dt="2024-10-23T09:52:16.658" v="301" actId="20577"/>
        <pc:sldMkLst>
          <pc:docMk/>
          <pc:sldMk cId="904894552" sldId="305"/>
        </pc:sldMkLst>
        <pc:spChg chg="mod">
          <ac:chgData name="Eric Louvel" userId="587e4b4a-7b50-4e2f-a104-77e61fbd5c19" providerId="ADAL" clId="{B8DF1C35-9AF8-47AC-8F49-47F67FD04BB9}" dt="2024-10-23T09:47:48.945" v="293" actId="255"/>
          <ac:spMkLst>
            <pc:docMk/>
            <pc:sldMk cId="904894552" sldId="305"/>
            <ac:spMk id="3" creationId="{CE92D46A-5403-05F4-03A5-DF5EC6EC86B3}"/>
          </ac:spMkLst>
        </pc:spChg>
      </pc:sldChg>
    </pc:docChg>
  </pc:docChgLst>
  <pc:docChgLst>
    <pc:chgData name="Jean-Yves Plantec" userId="S::plantec@insa-toulouse.fr::daca66c7-8e67-4b61-9433-d3bb3cfcf3ce" providerId="AD" clId="Web-{19EF7A9E-1055-EBF6-D11E-5D31886AF13B}"/>
    <pc:docChg chg="modSld">
      <pc:chgData name="Jean-Yves Plantec" userId="S::plantec@insa-toulouse.fr::daca66c7-8e67-4b61-9433-d3bb3cfcf3ce" providerId="AD" clId="Web-{19EF7A9E-1055-EBF6-D11E-5D31886AF13B}" dt="2024-10-09T13:13:15.727" v="17" actId="14100"/>
      <pc:docMkLst>
        <pc:docMk/>
      </pc:docMkLst>
      <pc:sldChg chg="modSp">
        <pc:chgData name="Jean-Yves Plantec" userId="S::plantec@insa-toulouse.fr::daca66c7-8e67-4b61-9433-d3bb3cfcf3ce" providerId="AD" clId="Web-{19EF7A9E-1055-EBF6-D11E-5D31886AF13B}" dt="2024-10-09T13:11:17.802" v="5" actId="14100"/>
        <pc:sldMkLst>
          <pc:docMk/>
          <pc:sldMk cId="768589692" sldId="284"/>
        </pc:sldMkLst>
        <pc:spChg chg="mod">
          <ac:chgData name="Jean-Yves Plantec" userId="S::plantec@insa-toulouse.fr::daca66c7-8e67-4b61-9433-d3bb3cfcf3ce" providerId="AD" clId="Web-{19EF7A9E-1055-EBF6-D11E-5D31886AF13B}" dt="2024-10-09T13:11:17.802" v="5" actId="14100"/>
          <ac:spMkLst>
            <pc:docMk/>
            <pc:sldMk cId="768589692" sldId="284"/>
            <ac:spMk id="3" creationId="{CE92D46A-5403-05F4-03A5-DF5EC6EC86B3}"/>
          </ac:spMkLst>
        </pc:spChg>
      </pc:sldChg>
      <pc:sldChg chg="modSp">
        <pc:chgData name="Jean-Yves Plantec" userId="S::plantec@insa-toulouse.fr::daca66c7-8e67-4b61-9433-d3bb3cfcf3ce" providerId="AD" clId="Web-{19EF7A9E-1055-EBF6-D11E-5D31886AF13B}" dt="2024-10-09T13:13:15.727" v="17" actId="14100"/>
        <pc:sldMkLst>
          <pc:docMk/>
          <pc:sldMk cId="3482549134" sldId="287"/>
        </pc:sldMkLst>
        <pc:spChg chg="mod">
          <ac:chgData name="Jean-Yves Plantec" userId="S::plantec@insa-toulouse.fr::daca66c7-8e67-4b61-9433-d3bb3cfcf3ce" providerId="AD" clId="Web-{19EF7A9E-1055-EBF6-D11E-5D31886AF13B}" dt="2024-10-09T13:13:15.727" v="17" actId="14100"/>
          <ac:spMkLst>
            <pc:docMk/>
            <pc:sldMk cId="3482549134" sldId="287"/>
            <ac:spMk id="3" creationId="{CE92D46A-5403-05F4-03A5-DF5EC6EC86B3}"/>
          </ac:spMkLst>
        </pc:spChg>
      </pc:sldChg>
      <pc:sldChg chg="modSp">
        <pc:chgData name="Jean-Yves Plantec" userId="S::plantec@insa-toulouse.fr::daca66c7-8e67-4b61-9433-d3bb3cfcf3ce" providerId="AD" clId="Web-{19EF7A9E-1055-EBF6-D11E-5D31886AF13B}" dt="2024-10-09T13:11:59.288" v="13" actId="20577"/>
        <pc:sldMkLst>
          <pc:docMk/>
          <pc:sldMk cId="2757896189" sldId="301"/>
        </pc:sldMkLst>
        <pc:spChg chg="mod">
          <ac:chgData name="Jean-Yves Plantec" userId="S::plantec@insa-toulouse.fr::daca66c7-8e67-4b61-9433-d3bb3cfcf3ce" providerId="AD" clId="Web-{19EF7A9E-1055-EBF6-D11E-5D31886AF13B}" dt="2024-10-09T13:11:59.288" v="13" actId="20577"/>
          <ac:spMkLst>
            <pc:docMk/>
            <pc:sldMk cId="2757896189" sldId="301"/>
            <ac:spMk id="3" creationId="{CE92D46A-5403-05F4-03A5-DF5EC6EC86B3}"/>
          </ac:spMkLst>
        </pc:spChg>
      </pc:sldChg>
      <pc:sldChg chg="modSp">
        <pc:chgData name="Jean-Yves Plantec" userId="S::plantec@insa-toulouse.fr::daca66c7-8e67-4b61-9433-d3bb3cfcf3ce" providerId="AD" clId="Web-{19EF7A9E-1055-EBF6-D11E-5D31886AF13B}" dt="2024-10-09T13:10:49.832" v="2" actId="20577"/>
        <pc:sldMkLst>
          <pc:docMk/>
          <pc:sldMk cId="1031757009" sldId="303"/>
        </pc:sldMkLst>
        <pc:spChg chg="mod">
          <ac:chgData name="Jean-Yves Plantec" userId="S::plantec@insa-toulouse.fr::daca66c7-8e67-4b61-9433-d3bb3cfcf3ce" providerId="AD" clId="Web-{19EF7A9E-1055-EBF6-D11E-5D31886AF13B}" dt="2024-10-09T13:10:49.832" v="2" actId="20577"/>
          <ac:spMkLst>
            <pc:docMk/>
            <pc:sldMk cId="1031757009" sldId="303"/>
            <ac:spMk id="3" creationId="{CE92D46A-5403-05F4-03A5-DF5EC6EC86B3}"/>
          </ac:spMkLst>
        </pc:spChg>
      </pc:sldChg>
    </pc:docChg>
  </pc:docChgLst>
  <pc:docChgLst>
    <pc:chgData name="Laurent Vasseur" userId="S::laurent.vasseur_insa-rouen.fr#ext#@insatoulousefr.onmicrosoft.com::a0c63a4d-3cdb-4d8f-bdcc-f0b02c9bbc16" providerId="AD" clId="Web-{F94A502D-3A57-4CC0-A0AC-02EB197A61A5}"/>
    <pc:docChg chg="addSld modSld">
      <pc:chgData name="Laurent Vasseur" userId="S::laurent.vasseur_insa-rouen.fr#ext#@insatoulousefr.onmicrosoft.com::a0c63a4d-3cdb-4d8f-bdcc-f0b02c9bbc16" providerId="AD" clId="Web-{F94A502D-3A57-4CC0-A0AC-02EB197A61A5}" dt="2024-10-07T09:47:59.314" v="591" actId="20577"/>
      <pc:docMkLst>
        <pc:docMk/>
      </pc:docMkLst>
      <pc:sldChg chg="modSp">
        <pc:chgData name="Laurent Vasseur" userId="S::laurent.vasseur_insa-rouen.fr#ext#@insatoulousefr.onmicrosoft.com::a0c63a4d-3cdb-4d8f-bdcc-f0b02c9bbc16" providerId="AD" clId="Web-{F94A502D-3A57-4CC0-A0AC-02EB197A61A5}" dt="2024-10-07T09:26:25.683" v="281" actId="20577"/>
        <pc:sldMkLst>
          <pc:docMk/>
          <pc:sldMk cId="1101632693" sldId="265"/>
        </pc:sldMkLst>
        <pc:spChg chg="mod">
          <ac:chgData name="Laurent Vasseur" userId="S::laurent.vasseur_insa-rouen.fr#ext#@insatoulousefr.onmicrosoft.com::a0c63a4d-3cdb-4d8f-bdcc-f0b02c9bbc16" providerId="AD" clId="Web-{F94A502D-3A57-4CC0-A0AC-02EB197A61A5}" dt="2024-10-07T09:26:25.683" v="281" actId="20577"/>
          <ac:spMkLst>
            <pc:docMk/>
            <pc:sldMk cId="1101632693" sldId="265"/>
            <ac:spMk id="7" creationId="{0F68B682-44CE-2DFF-D8F3-00C734CF59BF}"/>
          </ac:spMkLst>
        </pc:spChg>
      </pc:sldChg>
      <pc:sldChg chg="modSp modNotes">
        <pc:chgData name="Laurent Vasseur" userId="S::laurent.vasseur_insa-rouen.fr#ext#@insatoulousefr.onmicrosoft.com::a0c63a4d-3cdb-4d8f-bdcc-f0b02c9bbc16" providerId="AD" clId="Web-{F94A502D-3A57-4CC0-A0AC-02EB197A61A5}" dt="2024-10-07T09:24:10.787" v="263" actId="20577"/>
        <pc:sldMkLst>
          <pc:docMk/>
          <pc:sldMk cId="768589692" sldId="284"/>
        </pc:sldMkLst>
        <pc:spChg chg="mod">
          <ac:chgData name="Laurent Vasseur" userId="S::laurent.vasseur_insa-rouen.fr#ext#@insatoulousefr.onmicrosoft.com::a0c63a4d-3cdb-4d8f-bdcc-f0b02c9bbc16" providerId="AD" clId="Web-{F94A502D-3A57-4CC0-A0AC-02EB197A61A5}" dt="2024-10-07T09:24:10.787" v="263" actId="20577"/>
          <ac:spMkLst>
            <pc:docMk/>
            <pc:sldMk cId="768589692" sldId="284"/>
            <ac:spMk id="3" creationId="{CE92D46A-5403-05F4-03A5-DF5EC6EC86B3}"/>
          </ac:spMkLst>
        </pc:spChg>
      </pc:sldChg>
      <pc:sldChg chg="modSp">
        <pc:chgData name="Laurent Vasseur" userId="S::laurent.vasseur_insa-rouen.fr#ext#@insatoulousefr.onmicrosoft.com::a0c63a4d-3cdb-4d8f-bdcc-f0b02c9bbc16" providerId="AD" clId="Web-{F94A502D-3A57-4CC0-A0AC-02EB197A61A5}" dt="2024-10-07T09:47:59.314" v="591" actId="20577"/>
        <pc:sldMkLst>
          <pc:docMk/>
          <pc:sldMk cId="121944178" sldId="286"/>
        </pc:sldMkLst>
        <pc:spChg chg="mod">
          <ac:chgData name="Laurent Vasseur" userId="S::laurent.vasseur_insa-rouen.fr#ext#@insatoulousefr.onmicrosoft.com::a0c63a4d-3cdb-4d8f-bdcc-f0b02c9bbc16" providerId="AD" clId="Web-{F94A502D-3A57-4CC0-A0AC-02EB197A61A5}" dt="2024-10-07T09:47:59.314" v="591" actId="20577"/>
          <ac:spMkLst>
            <pc:docMk/>
            <pc:sldMk cId="121944178" sldId="286"/>
            <ac:spMk id="3" creationId="{CE92D46A-5403-05F4-03A5-DF5EC6EC86B3}"/>
          </ac:spMkLst>
        </pc:spChg>
      </pc:sldChg>
      <pc:sldChg chg="modSp add replId">
        <pc:chgData name="Laurent Vasseur" userId="S::laurent.vasseur_insa-rouen.fr#ext#@insatoulousefr.onmicrosoft.com::a0c63a4d-3cdb-4d8f-bdcc-f0b02c9bbc16" providerId="AD" clId="Web-{F94A502D-3A57-4CC0-A0AC-02EB197A61A5}" dt="2024-10-07T09:36:35.505" v="541" actId="20577"/>
        <pc:sldMkLst>
          <pc:docMk/>
          <pc:sldMk cId="1031757009" sldId="303"/>
        </pc:sldMkLst>
        <pc:spChg chg="mod">
          <ac:chgData name="Laurent Vasseur" userId="S::laurent.vasseur_insa-rouen.fr#ext#@insatoulousefr.onmicrosoft.com::a0c63a4d-3cdb-4d8f-bdcc-f0b02c9bbc16" providerId="AD" clId="Web-{F94A502D-3A57-4CC0-A0AC-02EB197A61A5}" dt="2024-10-07T09:36:35.505" v="541" actId="20577"/>
          <ac:spMkLst>
            <pc:docMk/>
            <pc:sldMk cId="1031757009" sldId="303"/>
            <ac:spMk id="3" creationId="{CE92D46A-5403-05F4-03A5-DF5EC6EC86B3}"/>
          </ac:spMkLst>
        </pc:spChg>
        <pc:spChg chg="mod">
          <ac:chgData name="Laurent Vasseur" userId="S::laurent.vasseur_insa-rouen.fr#ext#@insatoulousefr.onmicrosoft.com::a0c63a4d-3cdb-4d8f-bdcc-f0b02c9bbc16" providerId="AD" clId="Web-{F94A502D-3A57-4CC0-A0AC-02EB197A61A5}" dt="2024-10-07T09:27:28.389" v="293" actId="20577"/>
          <ac:spMkLst>
            <pc:docMk/>
            <pc:sldMk cId="1031757009" sldId="303"/>
            <ac:spMk id="7" creationId="{0F68B682-44CE-2DFF-D8F3-00C734CF59BF}"/>
          </ac:spMkLst>
        </pc:spChg>
      </pc:sldChg>
      <pc:sldChg chg="modSp">
        <pc:chgData name="Laurent Vasseur" userId="S::laurent.vasseur_insa-rouen.fr#ext#@insatoulousefr.onmicrosoft.com::a0c63a4d-3cdb-4d8f-bdcc-f0b02c9bbc16" providerId="AD" clId="Web-{F94A502D-3A57-4CC0-A0AC-02EB197A61A5}" dt="2024-10-07T09:26:49.919" v="286" actId="20577"/>
        <pc:sldMkLst>
          <pc:docMk/>
          <pc:sldMk cId="1233460339" sldId="303"/>
        </pc:sldMkLst>
        <pc:spChg chg="mod">
          <ac:chgData name="Laurent Vasseur" userId="S::laurent.vasseur_insa-rouen.fr#ext#@insatoulousefr.onmicrosoft.com::a0c63a4d-3cdb-4d8f-bdcc-f0b02c9bbc16" providerId="AD" clId="Web-{F94A502D-3A57-4CC0-A0AC-02EB197A61A5}" dt="2024-10-07T09:26:49.919" v="286" actId="20577"/>
          <ac:spMkLst>
            <pc:docMk/>
            <pc:sldMk cId="1233460339" sldId="303"/>
            <ac:spMk id="3" creationId="{CE92D46A-5403-05F4-03A5-DF5EC6EC86B3}"/>
          </ac:spMkLst>
        </pc:spChg>
      </pc:sldChg>
    </pc:docChg>
  </pc:docChgLst>
  <pc:docChgLst>
    <pc:chgData name="Hamid Le Fleurier" userId="S::lefleuri@insa-toulouse.fr::e5fa3524-cd5c-4924-8454-f81200eae8af" providerId="AD" clId="Web-{77E2C2CB-22CD-4485-B05E-21F50A790252}"/>
    <pc:docChg chg="addSld delSld modSld">
      <pc:chgData name="Hamid Le Fleurier" userId="S::lefleuri@insa-toulouse.fr::e5fa3524-cd5c-4924-8454-f81200eae8af" providerId="AD" clId="Web-{77E2C2CB-22CD-4485-B05E-21F50A790252}" dt="2024-10-21T12:59:25.487" v="315" actId="1076"/>
      <pc:docMkLst>
        <pc:docMk/>
      </pc:docMkLst>
      <pc:sldChg chg="del">
        <pc:chgData name="Hamid Le Fleurier" userId="S::lefleuri@insa-toulouse.fr::e5fa3524-cd5c-4924-8454-f81200eae8af" providerId="AD" clId="Web-{77E2C2CB-22CD-4485-B05E-21F50A790252}" dt="2024-10-21T12:58:28.209" v="307"/>
        <pc:sldMkLst>
          <pc:docMk/>
          <pc:sldMk cId="3023452363" sldId="285"/>
        </pc:sldMkLst>
      </pc:sldChg>
      <pc:sldChg chg="addSp delSp modSp">
        <pc:chgData name="Hamid Le Fleurier" userId="S::lefleuri@insa-toulouse.fr::e5fa3524-cd5c-4924-8454-f81200eae8af" providerId="AD" clId="Web-{77E2C2CB-22CD-4485-B05E-21F50A790252}" dt="2024-10-21T12:58:22.380" v="306" actId="1076"/>
        <pc:sldMkLst>
          <pc:docMk/>
          <pc:sldMk cId="4036280198" sldId="304"/>
        </pc:sldMkLst>
        <pc:spChg chg="mod">
          <ac:chgData name="Hamid Le Fleurier" userId="S::lefleuri@insa-toulouse.fr::e5fa3524-cd5c-4924-8454-f81200eae8af" providerId="AD" clId="Web-{77E2C2CB-22CD-4485-B05E-21F50A790252}" dt="2024-10-21T12:58:17.490" v="305" actId="20577"/>
          <ac:spMkLst>
            <pc:docMk/>
            <pc:sldMk cId="4036280198" sldId="304"/>
            <ac:spMk id="3" creationId="{CE92D46A-5403-05F4-03A5-DF5EC6EC86B3}"/>
          </ac:spMkLst>
        </pc:spChg>
        <pc:spChg chg="mod">
          <ac:chgData name="Hamid Le Fleurier" userId="S::lefleuri@insa-toulouse.fr::e5fa3524-cd5c-4924-8454-f81200eae8af" providerId="AD" clId="Web-{77E2C2CB-22CD-4485-B05E-21F50A790252}" dt="2024-10-21T12:19:42.294" v="5" actId="20577"/>
          <ac:spMkLst>
            <pc:docMk/>
            <pc:sldMk cId="4036280198" sldId="304"/>
            <ac:spMk id="7" creationId="{0F68B682-44CE-2DFF-D8F3-00C734CF59BF}"/>
          </ac:spMkLst>
        </pc:spChg>
        <pc:spChg chg="add del mod">
          <ac:chgData name="Hamid Le Fleurier" userId="S::lefleuri@insa-toulouse.fr::e5fa3524-cd5c-4924-8454-f81200eae8af" providerId="AD" clId="Web-{77E2C2CB-22CD-4485-B05E-21F50A790252}" dt="2024-10-21T12:35:57.895" v="12"/>
          <ac:spMkLst>
            <pc:docMk/>
            <pc:sldMk cId="4036280198" sldId="304"/>
            <ac:spMk id="9" creationId="{913B279E-7BC2-412B-3F5A-595876CAE767}"/>
          </ac:spMkLst>
        </pc:spChg>
        <pc:picChg chg="del mod">
          <ac:chgData name="Hamid Le Fleurier" userId="S::lefleuri@insa-toulouse.fr::e5fa3524-cd5c-4924-8454-f81200eae8af" providerId="AD" clId="Web-{77E2C2CB-22CD-4485-B05E-21F50A790252}" dt="2024-10-21T12:45:47.166" v="31"/>
          <ac:picMkLst>
            <pc:docMk/>
            <pc:sldMk cId="4036280198" sldId="304"/>
            <ac:picMk id="5" creationId="{BF0B5ECF-EBBE-9030-D4FD-C36E455D12E1}"/>
          </ac:picMkLst>
        </pc:picChg>
        <pc:picChg chg="del">
          <ac:chgData name="Hamid Le Fleurier" userId="S::lefleuri@insa-toulouse.fr::e5fa3524-cd5c-4924-8454-f81200eae8af" providerId="AD" clId="Web-{77E2C2CB-22CD-4485-B05E-21F50A790252}" dt="2024-10-21T12:35:48.019" v="6"/>
          <ac:picMkLst>
            <pc:docMk/>
            <pc:sldMk cId="4036280198" sldId="304"/>
            <ac:picMk id="8" creationId="{D8394A6A-0DD2-0241-9A55-EC5C25072CC9}"/>
          </ac:picMkLst>
        </pc:picChg>
        <pc:picChg chg="add mod">
          <ac:chgData name="Hamid Le Fleurier" userId="S::lefleuri@insa-toulouse.fr::e5fa3524-cd5c-4924-8454-f81200eae8af" providerId="AD" clId="Web-{77E2C2CB-22CD-4485-B05E-21F50A790252}" dt="2024-10-21T12:48:14.968" v="51" actId="1076"/>
          <ac:picMkLst>
            <pc:docMk/>
            <pc:sldMk cId="4036280198" sldId="304"/>
            <ac:picMk id="10" creationId="{2F12495A-FB25-9763-D7B5-202800BEBF8F}"/>
          </ac:picMkLst>
        </pc:picChg>
        <pc:picChg chg="add mod">
          <ac:chgData name="Hamid Le Fleurier" userId="S::lefleuri@insa-toulouse.fr::e5fa3524-cd5c-4924-8454-f81200eae8af" providerId="AD" clId="Web-{77E2C2CB-22CD-4485-B05E-21F50A790252}" dt="2024-10-21T12:58:22.380" v="306" actId="1076"/>
          <ac:picMkLst>
            <pc:docMk/>
            <pc:sldMk cId="4036280198" sldId="304"/>
            <ac:picMk id="11" creationId="{74C7A194-EC81-2533-CC64-01542B6DBC08}"/>
          </ac:picMkLst>
        </pc:picChg>
      </pc:sldChg>
      <pc:sldChg chg="modSp add replId">
        <pc:chgData name="Hamid Le Fleurier" userId="S::lefleuri@insa-toulouse.fr::e5fa3524-cd5c-4924-8454-f81200eae8af" providerId="AD" clId="Web-{77E2C2CB-22CD-4485-B05E-21F50A790252}" dt="2024-10-21T12:59:25.487" v="315" actId="1076"/>
        <pc:sldMkLst>
          <pc:docMk/>
          <pc:sldMk cId="904894552" sldId="305"/>
        </pc:sldMkLst>
        <pc:spChg chg="mod">
          <ac:chgData name="Hamid Le Fleurier" userId="S::lefleuri@insa-toulouse.fr::e5fa3524-cd5c-4924-8454-f81200eae8af" providerId="AD" clId="Web-{77E2C2CB-22CD-4485-B05E-21F50A790252}" dt="2024-10-21T12:59:04.205" v="314" actId="20577"/>
          <ac:spMkLst>
            <pc:docMk/>
            <pc:sldMk cId="904894552" sldId="305"/>
            <ac:spMk id="3" creationId="{CE92D46A-5403-05F4-03A5-DF5EC6EC86B3}"/>
          </ac:spMkLst>
        </pc:spChg>
        <pc:picChg chg="mod">
          <ac:chgData name="Hamid Le Fleurier" userId="S::lefleuri@insa-toulouse.fr::e5fa3524-cd5c-4924-8454-f81200eae8af" providerId="AD" clId="Web-{77E2C2CB-22CD-4485-B05E-21F50A790252}" dt="2024-10-21T12:59:25.487" v="315" actId="1076"/>
          <ac:picMkLst>
            <pc:docMk/>
            <pc:sldMk cId="904894552" sldId="305"/>
            <ac:picMk id="5" creationId="{BF0B5ECF-EBBE-9030-D4FD-C36E455D12E1}"/>
          </ac:picMkLst>
        </pc:picChg>
      </pc:sldChg>
    </pc:docChg>
  </pc:docChgLst>
  <pc:docChgLst>
    <pc:chgData name="Jean-Yves Plantec" userId="S::plantec@insa-toulouse.fr::daca66c7-8e67-4b61-9433-d3bb3cfcf3ce" providerId="AD" clId="Web-{67B9A824-5117-567F-B2D1-79CEFC60CEEC}"/>
    <pc:docChg chg="modSld">
      <pc:chgData name="Jean-Yves Plantec" userId="S::plantec@insa-toulouse.fr::daca66c7-8e67-4b61-9433-d3bb3cfcf3ce" providerId="AD" clId="Web-{67B9A824-5117-567F-B2D1-79CEFC60CEEC}" dt="2024-10-18T09:27:42.012" v="12" actId="1076"/>
      <pc:docMkLst>
        <pc:docMk/>
      </pc:docMkLst>
      <pc:sldChg chg="addSp delSp modSp">
        <pc:chgData name="Jean-Yves Plantec" userId="S::plantec@insa-toulouse.fr::daca66c7-8e67-4b61-9433-d3bb3cfcf3ce" providerId="AD" clId="Web-{67B9A824-5117-567F-B2D1-79CEFC60CEEC}" dt="2024-10-18T09:27:42.012" v="12" actId="1076"/>
        <pc:sldMkLst>
          <pc:docMk/>
          <pc:sldMk cId="1199111884" sldId="263"/>
        </pc:sldMkLst>
        <pc:spChg chg="del">
          <ac:chgData name="Jean-Yves Plantec" userId="S::plantec@insa-toulouse.fr::daca66c7-8e67-4b61-9433-d3bb3cfcf3ce" providerId="AD" clId="Web-{67B9A824-5117-567F-B2D1-79CEFC60CEEC}" dt="2024-10-18T09:26:01.321" v="0"/>
          <ac:spMkLst>
            <pc:docMk/>
            <pc:sldMk cId="1199111884" sldId="263"/>
            <ac:spMk id="5" creationId="{E8DDBF0C-A125-1412-097F-DF95837E497E}"/>
          </ac:spMkLst>
        </pc:spChg>
        <pc:picChg chg="del mod">
          <ac:chgData name="Jean-Yves Plantec" userId="S::plantec@insa-toulouse.fr::daca66c7-8e67-4b61-9433-d3bb3cfcf3ce" providerId="AD" clId="Web-{67B9A824-5117-567F-B2D1-79CEFC60CEEC}" dt="2024-10-18T09:27:34.262" v="10"/>
          <ac:picMkLst>
            <pc:docMk/>
            <pc:sldMk cId="1199111884" sldId="263"/>
            <ac:picMk id="6" creationId="{4897EDAE-1C31-8CB9-614A-D04E053F0A16}"/>
          </ac:picMkLst>
        </pc:picChg>
        <pc:picChg chg="add mod modCrop">
          <ac:chgData name="Jean-Yves Plantec" userId="S::plantec@insa-toulouse.fr::daca66c7-8e67-4b61-9433-d3bb3cfcf3ce" providerId="AD" clId="Web-{67B9A824-5117-567F-B2D1-79CEFC60CEEC}" dt="2024-10-18T09:27:42.012" v="12" actId="1076"/>
          <ac:picMkLst>
            <pc:docMk/>
            <pc:sldMk cId="1199111884" sldId="263"/>
            <ac:picMk id="11" creationId="{971DB70A-1609-DD2E-5531-9E3C5DDC2EFC}"/>
          </ac:picMkLst>
        </pc:picChg>
      </pc:sldChg>
    </pc:docChg>
  </pc:docChgLst>
  <pc:docChgLst>
    <pc:chgData name="Hamid Le Fleurier" userId="S::lefleuri@insa-toulouse.fr::e5fa3524-cd5c-4924-8454-f81200eae8af" providerId="AD" clId="Web-{D4EB3440-214D-41C9-A7DC-5F9786340BF3}"/>
    <pc:docChg chg="addSld delSld modSld">
      <pc:chgData name="Hamid Le Fleurier" userId="S::lefleuri@insa-toulouse.fr::e5fa3524-cd5c-4924-8454-f81200eae8af" providerId="AD" clId="Web-{D4EB3440-214D-41C9-A7DC-5F9786340BF3}" dt="2024-09-26T15:10:07.625" v="382" actId="20577"/>
      <pc:docMkLst>
        <pc:docMk/>
      </pc:docMkLst>
      <pc:sldChg chg="add">
        <pc:chgData name="Hamid Le Fleurier" userId="S::lefleuri@insa-toulouse.fr::e5fa3524-cd5c-4924-8454-f81200eae8af" providerId="AD" clId="Web-{D4EB3440-214D-41C9-A7DC-5F9786340BF3}" dt="2024-09-26T14:15:50.744" v="18"/>
        <pc:sldMkLst>
          <pc:docMk/>
          <pc:sldMk cId="0" sldId="258"/>
        </pc:sldMkLst>
      </pc:sldChg>
      <pc:sldChg chg="add">
        <pc:chgData name="Hamid Le Fleurier" userId="S::lefleuri@insa-toulouse.fr::e5fa3524-cd5c-4924-8454-f81200eae8af" providerId="AD" clId="Web-{D4EB3440-214D-41C9-A7DC-5F9786340BF3}" dt="2024-09-26T14:16:07.402" v="19"/>
        <pc:sldMkLst>
          <pc:docMk/>
          <pc:sldMk cId="0" sldId="259"/>
        </pc:sldMkLst>
      </pc:sldChg>
      <pc:sldChg chg="del">
        <pc:chgData name="Hamid Le Fleurier" userId="S::lefleuri@insa-toulouse.fr::e5fa3524-cd5c-4924-8454-f81200eae8af" providerId="AD" clId="Web-{D4EB3440-214D-41C9-A7DC-5F9786340BF3}" dt="2024-09-26T14:01:15.450" v="1"/>
        <pc:sldMkLst>
          <pc:docMk/>
          <pc:sldMk cId="3614725447" sldId="260"/>
        </pc:sldMkLst>
      </pc:sldChg>
      <pc:sldChg chg="modSp">
        <pc:chgData name="Hamid Le Fleurier" userId="S::lefleuri@insa-toulouse.fr::e5fa3524-cd5c-4924-8454-f81200eae8af" providerId="AD" clId="Web-{D4EB3440-214D-41C9-A7DC-5F9786340BF3}" dt="2024-09-26T14:09:12.946" v="13" actId="14100"/>
        <pc:sldMkLst>
          <pc:docMk/>
          <pc:sldMk cId="1199111884" sldId="263"/>
        </pc:sldMkLst>
        <pc:spChg chg="mod">
          <ac:chgData name="Hamid Le Fleurier" userId="S::lefleuri@insa-toulouse.fr::e5fa3524-cd5c-4924-8454-f81200eae8af" providerId="AD" clId="Web-{D4EB3440-214D-41C9-A7DC-5F9786340BF3}" dt="2024-09-26T14:09:12.946" v="13" actId="14100"/>
          <ac:spMkLst>
            <pc:docMk/>
            <pc:sldMk cId="1199111884" sldId="263"/>
            <ac:spMk id="2" creationId="{6133530C-227F-6B91-7CBC-CB7732E1DCC7}"/>
          </ac:spMkLst>
        </pc:spChg>
      </pc:sldChg>
      <pc:sldChg chg="modSp">
        <pc:chgData name="Hamid Le Fleurier" userId="S::lefleuri@insa-toulouse.fr::e5fa3524-cd5c-4924-8454-f81200eae8af" providerId="AD" clId="Web-{D4EB3440-214D-41C9-A7DC-5F9786340BF3}" dt="2024-09-26T15:03:09.160" v="147" actId="20577"/>
        <pc:sldMkLst>
          <pc:docMk/>
          <pc:sldMk cId="1101632693" sldId="265"/>
        </pc:sldMkLst>
        <pc:spChg chg="mod">
          <ac:chgData name="Hamid Le Fleurier" userId="S::lefleuri@insa-toulouse.fr::e5fa3524-cd5c-4924-8454-f81200eae8af" providerId="AD" clId="Web-{D4EB3440-214D-41C9-A7DC-5F9786340BF3}" dt="2024-09-26T15:03:09.160" v="147" actId="20577"/>
          <ac:spMkLst>
            <pc:docMk/>
            <pc:sldMk cId="1101632693" sldId="265"/>
            <ac:spMk id="3" creationId="{CE92D46A-5403-05F4-03A5-DF5EC6EC86B3}"/>
          </ac:spMkLst>
        </pc:spChg>
      </pc:sldChg>
      <pc:sldChg chg="del">
        <pc:chgData name="Hamid Le Fleurier" userId="S::lefleuri@insa-toulouse.fr::e5fa3524-cd5c-4924-8454-f81200eae8af" providerId="AD" clId="Web-{D4EB3440-214D-41C9-A7DC-5F9786340BF3}" dt="2024-09-26T14:01:12.997" v="0"/>
        <pc:sldMkLst>
          <pc:docMk/>
          <pc:sldMk cId="1353463475" sldId="266"/>
        </pc:sldMkLst>
      </pc:sldChg>
      <pc:sldChg chg="add">
        <pc:chgData name="Hamid Le Fleurier" userId="S::lefleuri@insa-toulouse.fr::e5fa3524-cd5c-4924-8454-f81200eae8af" providerId="AD" clId="Web-{D4EB3440-214D-41C9-A7DC-5F9786340BF3}" dt="2024-09-26T14:17:34.827" v="21"/>
        <pc:sldMkLst>
          <pc:docMk/>
          <pc:sldMk cId="778790714" sldId="267"/>
        </pc:sldMkLst>
      </pc:sldChg>
      <pc:sldChg chg="del">
        <pc:chgData name="Hamid Le Fleurier" userId="S::lefleuri@insa-toulouse.fr::e5fa3524-cd5c-4924-8454-f81200eae8af" providerId="AD" clId="Web-{D4EB3440-214D-41C9-A7DC-5F9786340BF3}" dt="2024-09-26T14:01:19.841" v="3"/>
        <pc:sldMkLst>
          <pc:docMk/>
          <pc:sldMk cId="3669558073" sldId="268"/>
        </pc:sldMkLst>
      </pc:sldChg>
      <pc:sldChg chg="add">
        <pc:chgData name="Hamid Le Fleurier" userId="S::lefleuri@insa-toulouse.fr::e5fa3524-cd5c-4924-8454-f81200eae8af" providerId="AD" clId="Web-{D4EB3440-214D-41C9-A7DC-5F9786340BF3}" dt="2024-09-26T14:17:06.669" v="20"/>
        <pc:sldMkLst>
          <pc:docMk/>
          <pc:sldMk cId="3402177858" sldId="270"/>
        </pc:sldMkLst>
      </pc:sldChg>
      <pc:sldChg chg="del">
        <pc:chgData name="Hamid Le Fleurier" userId="S::lefleuri@insa-toulouse.fr::e5fa3524-cd5c-4924-8454-f81200eae8af" providerId="AD" clId="Web-{D4EB3440-214D-41C9-A7DC-5F9786340BF3}" dt="2024-09-26T14:08:35.444" v="6"/>
        <pc:sldMkLst>
          <pc:docMk/>
          <pc:sldMk cId="2576564880" sldId="276"/>
        </pc:sldMkLst>
      </pc:sldChg>
      <pc:sldChg chg="del">
        <pc:chgData name="Hamid Le Fleurier" userId="S::lefleuri@insa-toulouse.fr::e5fa3524-cd5c-4924-8454-f81200eae8af" providerId="AD" clId="Web-{D4EB3440-214D-41C9-A7DC-5F9786340BF3}" dt="2024-09-26T14:01:22.622" v="5"/>
        <pc:sldMkLst>
          <pc:docMk/>
          <pc:sldMk cId="4075447247" sldId="278"/>
        </pc:sldMkLst>
      </pc:sldChg>
      <pc:sldChg chg="del">
        <pc:chgData name="Hamid Le Fleurier" userId="S::lefleuri@insa-toulouse.fr::e5fa3524-cd5c-4924-8454-f81200eae8af" providerId="AD" clId="Web-{D4EB3440-214D-41C9-A7DC-5F9786340BF3}" dt="2024-09-26T14:01:18.247" v="2"/>
        <pc:sldMkLst>
          <pc:docMk/>
          <pc:sldMk cId="646790015" sldId="281"/>
        </pc:sldMkLst>
      </pc:sldChg>
      <pc:sldChg chg="del">
        <pc:chgData name="Hamid Le Fleurier" userId="S::lefleuri@insa-toulouse.fr::e5fa3524-cd5c-4924-8454-f81200eae8af" providerId="AD" clId="Web-{D4EB3440-214D-41C9-A7DC-5F9786340BF3}" dt="2024-09-26T14:01:19.982" v="4"/>
        <pc:sldMkLst>
          <pc:docMk/>
          <pc:sldMk cId="4184445784" sldId="282"/>
        </pc:sldMkLst>
      </pc:sldChg>
      <pc:sldChg chg="addSp delSp modSp">
        <pc:chgData name="Hamid Le Fleurier" userId="S::lefleuri@insa-toulouse.fr::e5fa3524-cd5c-4924-8454-f81200eae8af" providerId="AD" clId="Web-{D4EB3440-214D-41C9-A7DC-5F9786340BF3}" dt="2024-09-26T14:15:41.165" v="17"/>
        <pc:sldMkLst>
          <pc:docMk/>
          <pc:sldMk cId="3768588982" sldId="283"/>
        </pc:sldMkLst>
        <pc:spChg chg="add del mod">
          <ac:chgData name="Hamid Le Fleurier" userId="S::lefleuri@insa-toulouse.fr::e5fa3524-cd5c-4924-8454-f81200eae8af" providerId="AD" clId="Web-{D4EB3440-214D-41C9-A7DC-5F9786340BF3}" dt="2024-09-26T14:15:41.165" v="17"/>
          <ac:spMkLst>
            <pc:docMk/>
            <pc:sldMk cId="3768588982" sldId="283"/>
            <ac:spMk id="4" creationId="{8B85260B-4855-776A-272F-E53E8E665E68}"/>
          </ac:spMkLst>
        </pc:spChg>
      </pc:sldChg>
      <pc:sldChg chg="addSp delSp modSp">
        <pc:chgData name="Hamid Le Fleurier" userId="S::lefleuri@insa-toulouse.fr::e5fa3524-cd5c-4924-8454-f81200eae8af" providerId="AD" clId="Web-{D4EB3440-214D-41C9-A7DC-5F9786340BF3}" dt="2024-09-26T14:41:38.863" v="81" actId="20577"/>
        <pc:sldMkLst>
          <pc:docMk/>
          <pc:sldMk cId="768589692" sldId="284"/>
        </pc:sldMkLst>
        <pc:spChg chg="mod">
          <ac:chgData name="Hamid Le Fleurier" userId="S::lefleuri@insa-toulouse.fr::e5fa3524-cd5c-4924-8454-f81200eae8af" providerId="AD" clId="Web-{D4EB3440-214D-41C9-A7DC-5F9786340BF3}" dt="2024-09-26T14:41:38.863" v="81" actId="20577"/>
          <ac:spMkLst>
            <pc:docMk/>
            <pc:sldMk cId="768589692" sldId="284"/>
            <ac:spMk id="3" creationId="{CE92D46A-5403-05F4-03A5-DF5EC6EC86B3}"/>
          </ac:spMkLst>
        </pc:spChg>
        <pc:spChg chg="add del mod">
          <ac:chgData name="Hamid Le Fleurier" userId="S::lefleuri@insa-toulouse.fr::e5fa3524-cd5c-4924-8454-f81200eae8af" providerId="AD" clId="Web-{D4EB3440-214D-41C9-A7DC-5F9786340BF3}" dt="2024-09-26T14:39:59.876" v="53"/>
          <ac:spMkLst>
            <pc:docMk/>
            <pc:sldMk cId="768589692" sldId="284"/>
            <ac:spMk id="5" creationId="{7F46CB88-0A09-6102-3705-DC3981779400}"/>
          </ac:spMkLst>
        </pc:spChg>
      </pc:sldChg>
      <pc:sldChg chg="modSp">
        <pc:chgData name="Hamid Le Fleurier" userId="S::lefleuri@insa-toulouse.fr::e5fa3524-cd5c-4924-8454-f81200eae8af" providerId="AD" clId="Web-{D4EB3440-214D-41C9-A7DC-5F9786340BF3}" dt="2024-09-26T15:08:25.872" v="281" actId="20577"/>
        <pc:sldMkLst>
          <pc:docMk/>
          <pc:sldMk cId="3023452363" sldId="285"/>
        </pc:sldMkLst>
        <pc:spChg chg="mod">
          <ac:chgData name="Hamid Le Fleurier" userId="S::lefleuri@insa-toulouse.fr::e5fa3524-cd5c-4924-8454-f81200eae8af" providerId="AD" clId="Web-{D4EB3440-214D-41C9-A7DC-5F9786340BF3}" dt="2024-09-26T15:08:25.872" v="281" actId="20577"/>
          <ac:spMkLst>
            <pc:docMk/>
            <pc:sldMk cId="3023452363" sldId="285"/>
            <ac:spMk id="3" creationId="{CE92D46A-5403-05F4-03A5-DF5EC6EC86B3}"/>
          </ac:spMkLst>
        </pc:spChg>
      </pc:sldChg>
      <pc:sldChg chg="modSp">
        <pc:chgData name="Hamid Le Fleurier" userId="S::lefleuri@insa-toulouse.fr::e5fa3524-cd5c-4924-8454-f81200eae8af" providerId="AD" clId="Web-{D4EB3440-214D-41C9-A7DC-5F9786340BF3}" dt="2024-09-26T15:05:49.321" v="252" actId="20577"/>
        <pc:sldMkLst>
          <pc:docMk/>
          <pc:sldMk cId="121944178" sldId="286"/>
        </pc:sldMkLst>
        <pc:spChg chg="mod">
          <ac:chgData name="Hamid Le Fleurier" userId="S::lefleuri@insa-toulouse.fr::e5fa3524-cd5c-4924-8454-f81200eae8af" providerId="AD" clId="Web-{D4EB3440-214D-41C9-A7DC-5F9786340BF3}" dt="2024-09-26T15:05:49.321" v="252" actId="20577"/>
          <ac:spMkLst>
            <pc:docMk/>
            <pc:sldMk cId="121944178" sldId="286"/>
            <ac:spMk id="3" creationId="{CE92D46A-5403-05F4-03A5-DF5EC6EC86B3}"/>
          </ac:spMkLst>
        </pc:spChg>
      </pc:sldChg>
      <pc:sldChg chg="modSp">
        <pc:chgData name="Hamid Le Fleurier" userId="S::lefleuri@insa-toulouse.fr::e5fa3524-cd5c-4924-8454-f81200eae8af" providerId="AD" clId="Web-{D4EB3440-214D-41C9-A7DC-5F9786340BF3}" dt="2024-09-26T15:10:07.625" v="382" actId="20577"/>
        <pc:sldMkLst>
          <pc:docMk/>
          <pc:sldMk cId="3482549134" sldId="287"/>
        </pc:sldMkLst>
        <pc:spChg chg="mod">
          <ac:chgData name="Hamid Le Fleurier" userId="S::lefleuri@insa-toulouse.fr::e5fa3524-cd5c-4924-8454-f81200eae8af" providerId="AD" clId="Web-{D4EB3440-214D-41C9-A7DC-5F9786340BF3}" dt="2024-09-26T15:10:07.625" v="382" actId="20577"/>
          <ac:spMkLst>
            <pc:docMk/>
            <pc:sldMk cId="3482549134" sldId="287"/>
            <ac:spMk id="3" creationId="{CE92D46A-5403-05F4-03A5-DF5EC6EC86B3}"/>
          </ac:spMkLst>
        </pc:spChg>
      </pc:sldChg>
      <pc:sldChg chg="modSp">
        <pc:chgData name="Hamid Le Fleurier" userId="S::lefleuri@insa-toulouse.fr::e5fa3524-cd5c-4924-8454-f81200eae8af" providerId="AD" clId="Web-{D4EB3440-214D-41C9-A7DC-5F9786340BF3}" dt="2024-09-26T15:09:55.437" v="380" actId="20577"/>
        <pc:sldMkLst>
          <pc:docMk/>
          <pc:sldMk cId="2071353845" sldId="289"/>
        </pc:sldMkLst>
        <pc:spChg chg="mod">
          <ac:chgData name="Hamid Le Fleurier" userId="S::lefleuri@insa-toulouse.fr::e5fa3524-cd5c-4924-8454-f81200eae8af" providerId="AD" clId="Web-{D4EB3440-214D-41C9-A7DC-5F9786340BF3}" dt="2024-09-26T15:09:55.437" v="380" actId="20577"/>
          <ac:spMkLst>
            <pc:docMk/>
            <pc:sldMk cId="2071353845" sldId="289"/>
            <ac:spMk id="3" creationId="{CE92D46A-5403-05F4-03A5-DF5EC6EC86B3}"/>
          </ac:spMkLst>
        </pc:spChg>
      </pc:sldChg>
      <pc:sldChg chg="modSp">
        <pc:chgData name="Hamid Le Fleurier" userId="S::lefleuri@insa-toulouse.fr::e5fa3524-cd5c-4924-8454-f81200eae8af" providerId="AD" clId="Web-{D4EB3440-214D-41C9-A7DC-5F9786340BF3}" dt="2024-09-26T15:08:21.356" v="279" actId="20577"/>
        <pc:sldMkLst>
          <pc:docMk/>
          <pc:sldMk cId="3691611219" sldId="290"/>
        </pc:sldMkLst>
        <pc:spChg chg="mod">
          <ac:chgData name="Hamid Le Fleurier" userId="S::lefleuri@insa-toulouse.fr::e5fa3524-cd5c-4924-8454-f81200eae8af" providerId="AD" clId="Web-{D4EB3440-214D-41C9-A7DC-5F9786340BF3}" dt="2024-09-26T15:08:21.356" v="279" actId="20577"/>
          <ac:spMkLst>
            <pc:docMk/>
            <pc:sldMk cId="3691611219" sldId="290"/>
            <ac:spMk id="3" creationId="{CE92D46A-5403-05F4-03A5-DF5EC6EC86B3}"/>
          </ac:spMkLst>
        </pc:spChg>
      </pc:sldChg>
      <pc:sldChg chg="del">
        <pc:chgData name="Hamid Le Fleurier" userId="S::lefleuri@insa-toulouse.fr::e5fa3524-cd5c-4924-8454-f81200eae8af" providerId="AD" clId="Web-{D4EB3440-214D-41C9-A7DC-5F9786340BF3}" dt="2024-09-26T15:00:22.421" v="109"/>
        <pc:sldMkLst>
          <pc:docMk/>
          <pc:sldMk cId="1720858262" sldId="291"/>
        </pc:sldMkLst>
      </pc:sldChg>
      <pc:sldChg chg="del">
        <pc:chgData name="Hamid Le Fleurier" userId="S::lefleuri@insa-toulouse.fr::e5fa3524-cd5c-4924-8454-f81200eae8af" providerId="AD" clId="Web-{D4EB3440-214D-41C9-A7DC-5F9786340BF3}" dt="2024-09-26T15:00:18.937" v="108"/>
        <pc:sldMkLst>
          <pc:docMk/>
          <pc:sldMk cId="3975415292" sldId="292"/>
        </pc:sldMkLst>
      </pc:sldChg>
      <pc:sldChg chg="del">
        <pc:chgData name="Hamid Le Fleurier" userId="S::lefleuri@insa-toulouse.fr::e5fa3524-cd5c-4924-8454-f81200eae8af" providerId="AD" clId="Web-{D4EB3440-214D-41C9-A7DC-5F9786340BF3}" dt="2024-09-26T15:00:17.374" v="107"/>
        <pc:sldMkLst>
          <pc:docMk/>
          <pc:sldMk cId="3744930737" sldId="293"/>
        </pc:sldMkLst>
      </pc:sldChg>
      <pc:sldChg chg="del">
        <pc:chgData name="Hamid Le Fleurier" userId="S::lefleuri@insa-toulouse.fr::e5fa3524-cd5c-4924-8454-f81200eae8af" providerId="AD" clId="Web-{D4EB3440-214D-41C9-A7DC-5F9786340BF3}" dt="2024-09-26T15:00:14.780" v="106"/>
        <pc:sldMkLst>
          <pc:docMk/>
          <pc:sldMk cId="1702643316" sldId="294"/>
        </pc:sldMkLst>
      </pc:sldChg>
      <pc:sldChg chg="del">
        <pc:chgData name="Hamid Le Fleurier" userId="S::lefleuri@insa-toulouse.fr::e5fa3524-cd5c-4924-8454-f81200eae8af" providerId="AD" clId="Web-{D4EB3440-214D-41C9-A7DC-5F9786340BF3}" dt="2024-09-26T15:00:12.421" v="105"/>
        <pc:sldMkLst>
          <pc:docMk/>
          <pc:sldMk cId="4057670599" sldId="295"/>
        </pc:sldMkLst>
      </pc:sldChg>
      <pc:sldChg chg="del">
        <pc:chgData name="Hamid Le Fleurier" userId="S::lefleuri@insa-toulouse.fr::e5fa3524-cd5c-4924-8454-f81200eae8af" providerId="AD" clId="Web-{D4EB3440-214D-41C9-A7DC-5F9786340BF3}" dt="2024-09-26T15:00:06.858" v="103"/>
        <pc:sldMkLst>
          <pc:docMk/>
          <pc:sldMk cId="1952889409" sldId="297"/>
        </pc:sldMkLst>
      </pc:sldChg>
      <pc:sldChg chg="del">
        <pc:chgData name="Hamid Le Fleurier" userId="S::lefleuri@insa-toulouse.fr::e5fa3524-cd5c-4924-8454-f81200eae8af" providerId="AD" clId="Web-{D4EB3440-214D-41C9-A7DC-5F9786340BF3}" dt="2024-09-26T15:00:05.374" v="102"/>
        <pc:sldMkLst>
          <pc:docMk/>
          <pc:sldMk cId="772696728" sldId="298"/>
        </pc:sldMkLst>
      </pc:sldChg>
      <pc:sldChg chg="del">
        <pc:chgData name="Hamid Le Fleurier" userId="S::lefleuri@insa-toulouse.fr::e5fa3524-cd5c-4924-8454-f81200eae8af" providerId="AD" clId="Web-{D4EB3440-214D-41C9-A7DC-5F9786340BF3}" dt="2024-09-26T15:00:03.780" v="101"/>
        <pc:sldMkLst>
          <pc:docMk/>
          <pc:sldMk cId="2815951369" sldId="299"/>
        </pc:sldMkLst>
      </pc:sldChg>
      <pc:sldChg chg="del">
        <pc:chgData name="Hamid Le Fleurier" userId="S::lefleuri@insa-toulouse.fr::e5fa3524-cd5c-4924-8454-f81200eae8af" providerId="AD" clId="Web-{D4EB3440-214D-41C9-A7DC-5F9786340BF3}" dt="2024-09-26T15:00:08.374" v="104"/>
        <pc:sldMkLst>
          <pc:docMk/>
          <pc:sldMk cId="3917977462" sldId="300"/>
        </pc:sldMkLst>
      </pc:sldChg>
      <pc:sldChg chg="modSp add replId">
        <pc:chgData name="Hamid Le Fleurier" userId="S::lefleuri@insa-toulouse.fr::e5fa3524-cd5c-4924-8454-f81200eae8af" providerId="AD" clId="Web-{D4EB3440-214D-41C9-A7DC-5F9786340BF3}" dt="2024-09-26T14:40:49.799" v="63" actId="20577"/>
        <pc:sldMkLst>
          <pc:docMk/>
          <pc:sldMk cId="2757896189" sldId="301"/>
        </pc:sldMkLst>
        <pc:spChg chg="mod">
          <ac:chgData name="Hamid Le Fleurier" userId="S::lefleuri@insa-toulouse.fr::e5fa3524-cd5c-4924-8454-f81200eae8af" providerId="AD" clId="Web-{D4EB3440-214D-41C9-A7DC-5F9786340BF3}" dt="2024-09-26T14:40:49.799" v="63" actId="20577"/>
          <ac:spMkLst>
            <pc:docMk/>
            <pc:sldMk cId="2757896189" sldId="301"/>
            <ac:spMk id="3" creationId="{CE92D46A-5403-05F4-03A5-DF5EC6EC86B3}"/>
          </ac:spMkLst>
        </pc:spChg>
      </pc:sldChg>
      <pc:sldChg chg="del">
        <pc:chgData name="Hamid Le Fleurier" userId="S::lefleuri@insa-toulouse.fr::e5fa3524-cd5c-4924-8454-f81200eae8af" providerId="AD" clId="Web-{D4EB3440-214D-41C9-A7DC-5F9786340BF3}" dt="2024-09-26T14:17:47.171" v="22"/>
        <pc:sldMkLst>
          <pc:docMk/>
          <pc:sldMk cId="4037789394" sldId="301"/>
        </pc:sldMkLst>
      </pc:sldChg>
      <pc:sldChg chg="addSp modSp add replId">
        <pc:chgData name="Hamid Le Fleurier" userId="S::lefleuri@insa-toulouse.fr::e5fa3524-cd5c-4924-8454-f81200eae8af" providerId="AD" clId="Web-{D4EB3440-214D-41C9-A7DC-5F9786340BF3}" dt="2024-09-26T15:07:53.777" v="278" actId="14100"/>
        <pc:sldMkLst>
          <pc:docMk/>
          <pc:sldMk cId="1317169266" sldId="302"/>
        </pc:sldMkLst>
        <pc:spChg chg="mod">
          <ac:chgData name="Hamid Le Fleurier" userId="S::lefleuri@insa-toulouse.fr::e5fa3524-cd5c-4924-8454-f81200eae8af" providerId="AD" clId="Web-{D4EB3440-214D-41C9-A7DC-5F9786340BF3}" dt="2024-09-26T15:07:20.354" v="273" actId="20577"/>
          <ac:spMkLst>
            <pc:docMk/>
            <pc:sldMk cId="1317169266" sldId="302"/>
            <ac:spMk id="3" creationId="{CE92D46A-5403-05F4-03A5-DF5EC6EC86B3}"/>
          </ac:spMkLst>
        </pc:spChg>
        <pc:spChg chg="mod">
          <ac:chgData name="Hamid Le Fleurier" userId="S::lefleuri@insa-toulouse.fr::e5fa3524-cd5c-4924-8454-f81200eae8af" providerId="AD" clId="Web-{D4EB3440-214D-41C9-A7DC-5F9786340BF3}" dt="2024-09-26T15:06:12.728" v="269" actId="20577"/>
          <ac:spMkLst>
            <pc:docMk/>
            <pc:sldMk cId="1317169266" sldId="302"/>
            <ac:spMk id="7" creationId="{0F68B682-44CE-2DFF-D8F3-00C734CF59BF}"/>
          </ac:spMkLst>
        </pc:spChg>
        <pc:picChg chg="add mod">
          <ac:chgData name="Hamid Le Fleurier" userId="S::lefleuri@insa-toulouse.fr::e5fa3524-cd5c-4924-8454-f81200eae8af" providerId="AD" clId="Web-{D4EB3440-214D-41C9-A7DC-5F9786340BF3}" dt="2024-09-26T15:07:53.777" v="278" actId="14100"/>
          <ac:picMkLst>
            <pc:docMk/>
            <pc:sldMk cId="1317169266" sldId="302"/>
            <ac:picMk id="5" creationId="{D4E05032-4525-E58E-1A88-A3A6E2E4D429}"/>
          </ac:picMkLst>
        </pc:picChg>
      </pc:sldChg>
      <pc:sldMasterChg chg="addSldLayout">
        <pc:chgData name="Hamid Le Fleurier" userId="S::lefleuri@insa-toulouse.fr::e5fa3524-cd5c-4924-8454-f81200eae8af" providerId="AD" clId="Web-{D4EB3440-214D-41C9-A7DC-5F9786340BF3}" dt="2024-09-26T14:15:50.744" v="18"/>
        <pc:sldMasterMkLst>
          <pc:docMk/>
          <pc:sldMasterMk cId="653224161" sldId="2147483648"/>
        </pc:sldMasterMkLst>
        <pc:sldLayoutChg chg="add">
          <pc:chgData name="Hamid Le Fleurier" userId="S::lefleuri@insa-toulouse.fr::e5fa3524-cd5c-4924-8454-f81200eae8af" providerId="AD" clId="Web-{D4EB3440-214D-41C9-A7DC-5F9786340BF3}" dt="2024-09-26T14:15:50.744" v="18"/>
          <pc:sldLayoutMkLst>
            <pc:docMk/>
            <pc:sldMasterMk cId="653224161" sldId="2147483648"/>
            <pc:sldLayoutMk cId="3961143239" sldId="2147483657"/>
          </pc:sldLayoutMkLst>
        </pc:sldLayoutChg>
      </pc:sldMasterChg>
    </pc:docChg>
  </pc:docChgLst>
  <pc:docChgLst>
    <pc:chgData name="Laurent Vasseur" userId="S::laurent.vasseur_insa-rouen.fr#ext#@insatoulousefr.onmicrosoft.com::a0c63a4d-3cdb-4d8f-bdcc-f0b02c9bbc16" providerId="AD" clId="Web-{C78BF100-50D6-4DF7-95CF-0EE7E2CD67A4}"/>
    <pc:docChg chg="modSld">
      <pc:chgData name="Laurent Vasseur" userId="S::laurent.vasseur_insa-rouen.fr#ext#@insatoulousefr.onmicrosoft.com::a0c63a4d-3cdb-4d8f-bdcc-f0b02c9bbc16" providerId="AD" clId="Web-{C78BF100-50D6-4DF7-95CF-0EE7E2CD67A4}" dt="2024-10-07T10:12:01.136" v="37" actId="20577"/>
      <pc:docMkLst>
        <pc:docMk/>
      </pc:docMkLst>
      <pc:sldChg chg="modSp">
        <pc:chgData name="Laurent Vasseur" userId="S::laurent.vasseur_insa-rouen.fr#ext#@insatoulousefr.onmicrosoft.com::a0c63a4d-3cdb-4d8f-bdcc-f0b02c9bbc16" providerId="AD" clId="Web-{C78BF100-50D6-4DF7-95CF-0EE7E2CD67A4}" dt="2024-10-07T10:12:01.136" v="37" actId="20577"/>
        <pc:sldMkLst>
          <pc:docMk/>
          <pc:sldMk cId="3609861932" sldId="288"/>
        </pc:sldMkLst>
        <pc:spChg chg="mod">
          <ac:chgData name="Laurent Vasseur" userId="S::laurent.vasseur_insa-rouen.fr#ext#@insatoulousefr.onmicrosoft.com::a0c63a4d-3cdb-4d8f-bdcc-f0b02c9bbc16" providerId="AD" clId="Web-{C78BF100-50D6-4DF7-95CF-0EE7E2CD67A4}" dt="2024-10-07T10:12:01.136" v="37" actId="20577"/>
          <ac:spMkLst>
            <pc:docMk/>
            <pc:sldMk cId="3609861932" sldId="288"/>
            <ac:spMk id="3" creationId="{CE92D46A-5403-05F4-03A5-DF5EC6EC86B3}"/>
          </ac:spMkLst>
        </pc:spChg>
      </pc:sldChg>
      <pc:sldChg chg="modSp">
        <pc:chgData name="Laurent Vasseur" userId="S::laurent.vasseur_insa-rouen.fr#ext#@insatoulousefr.onmicrosoft.com::a0c63a4d-3cdb-4d8f-bdcc-f0b02c9bbc16" providerId="AD" clId="Web-{C78BF100-50D6-4DF7-95CF-0EE7E2CD67A4}" dt="2024-10-07T09:52:29.658" v="26" actId="20577"/>
        <pc:sldMkLst>
          <pc:docMk/>
          <pc:sldMk cId="1031757009" sldId="303"/>
        </pc:sldMkLst>
        <pc:spChg chg="mod">
          <ac:chgData name="Laurent Vasseur" userId="S::laurent.vasseur_insa-rouen.fr#ext#@insatoulousefr.onmicrosoft.com::a0c63a4d-3cdb-4d8f-bdcc-f0b02c9bbc16" providerId="AD" clId="Web-{C78BF100-50D6-4DF7-95CF-0EE7E2CD67A4}" dt="2024-10-07T09:52:29.658" v="26" actId="20577"/>
          <ac:spMkLst>
            <pc:docMk/>
            <pc:sldMk cId="1031757009" sldId="303"/>
            <ac:spMk id="3" creationId="{CE92D46A-5403-05F4-03A5-DF5EC6EC86B3}"/>
          </ac:spMkLst>
        </pc:spChg>
      </pc:sldChg>
    </pc:docChg>
  </pc:docChgLst>
  <pc:docChgLst>
    <pc:chgData name="Laurent Vasseur" userId="S::laurent.vasseur_insa-rouen.fr#ext#@insatoulousefr.onmicrosoft.com::a0c63a4d-3cdb-4d8f-bdcc-f0b02c9bbc16" providerId="AD" clId="Web-{276655BA-5742-4748-BD13-0ABB866CC079}"/>
    <pc:docChg chg="delSld modSld">
      <pc:chgData name="Laurent Vasseur" userId="S::laurent.vasseur_insa-rouen.fr#ext#@insatoulousefr.onmicrosoft.com::a0c63a4d-3cdb-4d8f-bdcc-f0b02c9bbc16" providerId="AD" clId="Web-{276655BA-5742-4748-BD13-0ABB866CC079}" dt="2024-10-14T09:23:03.459" v="215" actId="20577"/>
      <pc:docMkLst>
        <pc:docMk/>
      </pc:docMkLst>
      <pc:sldChg chg="modNotes">
        <pc:chgData name="Laurent Vasseur" userId="S::laurent.vasseur_insa-rouen.fr#ext#@insatoulousefr.onmicrosoft.com::a0c63a4d-3cdb-4d8f-bdcc-f0b02c9bbc16" providerId="AD" clId="Web-{276655BA-5742-4748-BD13-0ABB866CC079}" dt="2024-10-14T09:16:49.993" v="58"/>
        <pc:sldMkLst>
          <pc:docMk/>
          <pc:sldMk cId="1101632693" sldId="265"/>
        </pc:sldMkLst>
      </pc:sldChg>
      <pc:sldChg chg="modNotes">
        <pc:chgData name="Laurent Vasseur" userId="S::laurent.vasseur_insa-rouen.fr#ext#@insatoulousefr.onmicrosoft.com::a0c63a4d-3cdb-4d8f-bdcc-f0b02c9bbc16" providerId="AD" clId="Web-{276655BA-5742-4748-BD13-0ABB866CC079}" dt="2024-10-14T09:13:30.759" v="31"/>
        <pc:sldMkLst>
          <pc:docMk/>
          <pc:sldMk cId="3023452363" sldId="285"/>
        </pc:sldMkLst>
      </pc:sldChg>
      <pc:sldChg chg="modSp">
        <pc:chgData name="Laurent Vasseur" userId="S::laurent.vasseur_insa-rouen.fr#ext#@insatoulousefr.onmicrosoft.com::a0c63a4d-3cdb-4d8f-bdcc-f0b02c9bbc16" providerId="AD" clId="Web-{276655BA-5742-4748-BD13-0ABB866CC079}" dt="2024-10-14T09:08:16.611" v="10" actId="20577"/>
        <pc:sldMkLst>
          <pc:docMk/>
          <pc:sldMk cId="121944178" sldId="286"/>
        </pc:sldMkLst>
        <pc:spChg chg="mod">
          <ac:chgData name="Laurent Vasseur" userId="S::laurent.vasseur_insa-rouen.fr#ext#@insatoulousefr.onmicrosoft.com::a0c63a4d-3cdb-4d8f-bdcc-f0b02c9bbc16" providerId="AD" clId="Web-{276655BA-5742-4748-BD13-0ABB866CC079}" dt="2024-10-14T09:08:16.611" v="10" actId="20577"/>
          <ac:spMkLst>
            <pc:docMk/>
            <pc:sldMk cId="121944178" sldId="286"/>
            <ac:spMk id="3" creationId="{CE92D46A-5403-05F4-03A5-DF5EC6EC86B3}"/>
          </ac:spMkLst>
        </pc:spChg>
      </pc:sldChg>
      <pc:sldChg chg="modSp">
        <pc:chgData name="Laurent Vasseur" userId="S::laurent.vasseur_insa-rouen.fr#ext#@insatoulousefr.onmicrosoft.com::a0c63a4d-3cdb-4d8f-bdcc-f0b02c9bbc16" providerId="AD" clId="Web-{276655BA-5742-4748-BD13-0ABB866CC079}" dt="2024-10-14T09:23:03.459" v="215" actId="20577"/>
        <pc:sldMkLst>
          <pc:docMk/>
          <pc:sldMk cId="3609861932" sldId="288"/>
        </pc:sldMkLst>
        <pc:spChg chg="mod">
          <ac:chgData name="Laurent Vasseur" userId="S::laurent.vasseur_insa-rouen.fr#ext#@insatoulousefr.onmicrosoft.com::a0c63a4d-3cdb-4d8f-bdcc-f0b02c9bbc16" providerId="AD" clId="Web-{276655BA-5742-4748-BD13-0ABB866CC079}" dt="2024-10-14T09:23:03.459" v="215" actId="20577"/>
          <ac:spMkLst>
            <pc:docMk/>
            <pc:sldMk cId="3609861932" sldId="288"/>
            <ac:spMk id="3" creationId="{CE92D46A-5403-05F4-03A5-DF5EC6EC86B3}"/>
          </ac:spMkLst>
        </pc:spChg>
      </pc:sldChg>
      <pc:sldChg chg="modSp">
        <pc:chgData name="Laurent Vasseur" userId="S::laurent.vasseur_insa-rouen.fr#ext#@insatoulousefr.onmicrosoft.com::a0c63a4d-3cdb-4d8f-bdcc-f0b02c9bbc16" providerId="AD" clId="Web-{276655BA-5742-4748-BD13-0ABB866CC079}" dt="2024-10-14T09:18:49.471" v="63" actId="20577"/>
        <pc:sldMkLst>
          <pc:docMk/>
          <pc:sldMk cId="2071353845" sldId="289"/>
        </pc:sldMkLst>
        <pc:spChg chg="mod">
          <ac:chgData name="Laurent Vasseur" userId="S::laurent.vasseur_insa-rouen.fr#ext#@insatoulousefr.onmicrosoft.com::a0c63a4d-3cdb-4d8f-bdcc-f0b02c9bbc16" providerId="AD" clId="Web-{276655BA-5742-4748-BD13-0ABB866CC079}" dt="2024-10-14T09:18:49.471" v="63" actId="20577"/>
          <ac:spMkLst>
            <pc:docMk/>
            <pc:sldMk cId="2071353845" sldId="289"/>
            <ac:spMk id="3" creationId="{CE92D46A-5403-05F4-03A5-DF5EC6EC86B3}"/>
          </ac:spMkLst>
        </pc:spChg>
      </pc:sldChg>
      <pc:sldChg chg="del modNotes">
        <pc:chgData name="Laurent Vasseur" userId="S::laurent.vasseur_insa-rouen.fr#ext#@insatoulousefr.onmicrosoft.com::a0c63a4d-3cdb-4d8f-bdcc-f0b02c9bbc16" providerId="AD" clId="Web-{276655BA-5742-4748-BD13-0ABB866CC079}" dt="2024-10-14T09:16:54.650" v="59"/>
        <pc:sldMkLst>
          <pc:docMk/>
          <pc:sldMk cId="3691611219" sldId="290"/>
        </pc:sldMkLst>
      </pc:sldChg>
    </pc:docChg>
  </pc:docChgLst>
  <pc:docChgLst>
    <pc:chgData name="Hamid Le Fleurier" userId="S::lefleuri@insa-toulouse.fr::e5fa3524-cd5c-4924-8454-f81200eae8af" providerId="AD" clId="Web-{2AF3AACE-713C-4456-9957-58D7BAA2E6BB}"/>
    <pc:docChg chg="modSld sldOrd">
      <pc:chgData name="Hamid Le Fleurier" userId="S::lefleuri@insa-toulouse.fr::e5fa3524-cd5c-4924-8454-f81200eae8af" providerId="AD" clId="Web-{2AF3AACE-713C-4456-9957-58D7BAA2E6BB}" dt="2024-10-22T16:11:20.792" v="1"/>
      <pc:docMkLst>
        <pc:docMk/>
      </pc:docMkLst>
      <pc:sldChg chg="modSp">
        <pc:chgData name="Hamid Le Fleurier" userId="S::lefleuri@insa-toulouse.fr::e5fa3524-cd5c-4924-8454-f81200eae8af" providerId="AD" clId="Web-{2AF3AACE-713C-4456-9957-58D7BAA2E6BB}" dt="2024-10-22T16:10:24.102" v="0" actId="20577"/>
        <pc:sldMkLst>
          <pc:docMk/>
          <pc:sldMk cId="3768588982" sldId="283"/>
        </pc:sldMkLst>
        <pc:spChg chg="mod">
          <ac:chgData name="Hamid Le Fleurier" userId="S::lefleuri@insa-toulouse.fr::e5fa3524-cd5c-4924-8454-f81200eae8af" providerId="AD" clId="Web-{2AF3AACE-713C-4456-9957-58D7BAA2E6BB}" dt="2024-10-22T16:10:24.102" v="0" actId="20577"/>
          <ac:spMkLst>
            <pc:docMk/>
            <pc:sldMk cId="3768588982" sldId="283"/>
            <ac:spMk id="18" creationId="{7D1FCF33-C968-8DBA-377A-7248C15D7746}"/>
          </ac:spMkLst>
        </pc:spChg>
      </pc:sldChg>
      <pc:sldChg chg="ord">
        <pc:chgData name="Hamid Le Fleurier" userId="S::lefleuri@insa-toulouse.fr::e5fa3524-cd5c-4924-8454-f81200eae8af" providerId="AD" clId="Web-{2AF3AACE-713C-4456-9957-58D7BAA2E6BB}" dt="2024-10-22T16:11:20.792" v="1"/>
        <pc:sldMkLst>
          <pc:docMk/>
          <pc:sldMk cId="1317169266" sldId="302"/>
        </pc:sldMkLst>
      </pc:sldChg>
    </pc:docChg>
  </pc:docChgLst>
  <pc:docChgLst>
    <pc:chgData name="Jean-Yves Plantec" userId="S::plantec@insa-toulouse.fr::daca66c7-8e67-4b61-9433-d3bb3cfcf3ce" providerId="AD" clId="Web-{C98D5BD9-3974-7381-636A-BD7410F1128A}"/>
    <pc:docChg chg="modSld">
      <pc:chgData name="Jean-Yves Plantec" userId="S::plantec@insa-toulouse.fr::daca66c7-8e67-4b61-9433-d3bb3cfcf3ce" providerId="AD" clId="Web-{C98D5BD9-3974-7381-636A-BD7410F1128A}" dt="2024-10-18T08:40:11.646" v="13" actId="20577"/>
      <pc:docMkLst>
        <pc:docMk/>
      </pc:docMkLst>
      <pc:sldChg chg="addSp modSp">
        <pc:chgData name="Jean-Yves Plantec" userId="S::plantec@insa-toulouse.fr::daca66c7-8e67-4b61-9433-d3bb3cfcf3ce" providerId="AD" clId="Web-{C98D5BD9-3974-7381-636A-BD7410F1128A}" dt="2024-10-18T08:34:47.306" v="9" actId="1076"/>
        <pc:sldMkLst>
          <pc:docMk/>
          <pc:sldMk cId="1199111884" sldId="263"/>
        </pc:sldMkLst>
        <pc:picChg chg="add mod modCrop">
          <ac:chgData name="Jean-Yves Plantec" userId="S::plantec@insa-toulouse.fr::daca66c7-8e67-4b61-9433-d3bb3cfcf3ce" providerId="AD" clId="Web-{C98D5BD9-3974-7381-636A-BD7410F1128A}" dt="2024-10-18T08:34:47.306" v="9" actId="1076"/>
          <ac:picMkLst>
            <pc:docMk/>
            <pc:sldMk cId="1199111884" sldId="263"/>
            <ac:picMk id="6" creationId="{4897EDAE-1C31-8CB9-614A-D04E053F0A16}"/>
          </ac:picMkLst>
        </pc:picChg>
      </pc:sldChg>
      <pc:sldChg chg="modSp">
        <pc:chgData name="Jean-Yves Plantec" userId="S::plantec@insa-toulouse.fr::daca66c7-8e67-4b61-9433-d3bb3cfcf3ce" providerId="AD" clId="Web-{C98D5BD9-3974-7381-636A-BD7410F1128A}" dt="2024-10-18T08:40:11.646" v="13" actId="20577"/>
        <pc:sldMkLst>
          <pc:docMk/>
          <pc:sldMk cId="768589692" sldId="284"/>
        </pc:sldMkLst>
        <pc:spChg chg="mod">
          <ac:chgData name="Jean-Yves Plantec" userId="S::plantec@insa-toulouse.fr::daca66c7-8e67-4b61-9433-d3bb3cfcf3ce" providerId="AD" clId="Web-{C98D5BD9-3974-7381-636A-BD7410F1128A}" dt="2024-10-18T08:40:11.646" v="13" actId="20577"/>
          <ac:spMkLst>
            <pc:docMk/>
            <pc:sldMk cId="768589692" sldId="284"/>
            <ac:spMk id="3" creationId="{CE92D46A-5403-05F4-03A5-DF5EC6EC86B3}"/>
          </ac:spMkLst>
        </pc:spChg>
      </pc:sldChg>
      <pc:sldChg chg="modSp">
        <pc:chgData name="Jean-Yves Plantec" userId="S::plantec@insa-toulouse.fr::daca66c7-8e67-4b61-9433-d3bb3cfcf3ce" providerId="AD" clId="Web-{C98D5BD9-3974-7381-636A-BD7410F1128A}" dt="2024-10-18T08:29:27.264" v="3" actId="14100"/>
        <pc:sldMkLst>
          <pc:docMk/>
          <pc:sldMk cId="2757896189" sldId="301"/>
        </pc:sldMkLst>
        <pc:spChg chg="mod">
          <ac:chgData name="Jean-Yves Plantec" userId="S::plantec@insa-toulouse.fr::daca66c7-8e67-4b61-9433-d3bb3cfcf3ce" providerId="AD" clId="Web-{C98D5BD9-3974-7381-636A-BD7410F1128A}" dt="2024-10-18T08:29:27.264" v="3" actId="14100"/>
          <ac:spMkLst>
            <pc:docMk/>
            <pc:sldMk cId="2757896189" sldId="301"/>
            <ac:spMk id="3" creationId="{CE92D46A-5403-05F4-03A5-DF5EC6EC86B3}"/>
          </ac:spMkLst>
        </pc:spChg>
      </pc:sldChg>
    </pc:docChg>
  </pc:docChgLst>
  <pc:docChgLst>
    <pc:chgData name="Hamid Le Fleurier" userId="S::lefleuri@insa-toulouse.fr::e5fa3524-cd5c-4924-8454-f81200eae8af" providerId="AD" clId="Web-{C6DD12CD-AE3D-4A34-9A0D-69251049E453}"/>
    <pc:docChg chg="addSld delSld modSld">
      <pc:chgData name="Hamid Le Fleurier" userId="S::lefleuri@insa-toulouse.fr::e5fa3524-cd5c-4924-8454-f81200eae8af" providerId="AD" clId="Web-{C6DD12CD-AE3D-4A34-9A0D-69251049E453}" dt="2024-10-14T13:16:08.064" v="425" actId="20577"/>
      <pc:docMkLst>
        <pc:docMk/>
      </pc:docMkLst>
      <pc:sldChg chg="modSp add replId">
        <pc:chgData name="Hamid Le Fleurier" userId="S::lefleuri@insa-toulouse.fr::e5fa3524-cd5c-4924-8454-f81200eae8af" providerId="AD" clId="Web-{C6DD12CD-AE3D-4A34-9A0D-69251049E453}" dt="2024-10-14T13:16:08.064" v="425" actId="20577"/>
        <pc:sldMkLst>
          <pc:docMk/>
          <pc:sldMk cId="4036280198" sldId="304"/>
        </pc:sldMkLst>
        <pc:spChg chg="mod">
          <ac:chgData name="Hamid Le Fleurier" userId="S::lefleuri@insa-toulouse.fr::e5fa3524-cd5c-4924-8454-f81200eae8af" providerId="AD" clId="Web-{C6DD12CD-AE3D-4A34-9A0D-69251049E453}" dt="2024-10-14T13:16:08.064" v="425" actId="20577"/>
          <ac:spMkLst>
            <pc:docMk/>
            <pc:sldMk cId="4036280198" sldId="304"/>
            <ac:spMk id="3" creationId="{CE92D46A-5403-05F4-03A5-DF5EC6EC86B3}"/>
          </ac:spMkLst>
        </pc:spChg>
        <pc:spChg chg="mod">
          <ac:chgData name="Hamid Le Fleurier" userId="S::lefleuri@insa-toulouse.fr::e5fa3524-cd5c-4924-8454-f81200eae8af" providerId="AD" clId="Web-{C6DD12CD-AE3D-4A34-9A0D-69251049E453}" dt="2024-10-14T12:24:25.237" v="5" actId="20577"/>
          <ac:spMkLst>
            <pc:docMk/>
            <pc:sldMk cId="4036280198" sldId="304"/>
            <ac:spMk id="7" creationId="{0F68B682-44CE-2DFF-D8F3-00C734CF59BF}"/>
          </ac:spMkLst>
        </pc:spChg>
      </pc:sldChg>
      <pc:sldChg chg="add del replId">
        <pc:chgData name="Hamid Le Fleurier" userId="S::lefleuri@insa-toulouse.fr::e5fa3524-cd5c-4924-8454-f81200eae8af" providerId="AD" clId="Web-{C6DD12CD-AE3D-4A34-9A0D-69251049E453}" dt="2024-10-14T12:24:15.908" v="3"/>
        <pc:sldMkLst>
          <pc:docMk/>
          <pc:sldMk cId="75434013" sldId="305"/>
        </pc:sldMkLst>
      </pc:sldChg>
    </pc:docChg>
  </pc:docChgLst>
  <pc:docChgLst>
    <pc:chgData name="Hamid Le Fleurier" userId="S::lefleuri@insa-toulouse.fr::e5fa3524-cd5c-4924-8454-f81200eae8af" providerId="AD" clId="Web-{AB7C456D-D81D-4867-A952-EEFF9457E387}"/>
    <pc:docChg chg="addSld delSld modSld">
      <pc:chgData name="Hamid Le Fleurier" userId="S::lefleuri@insa-toulouse.fr::e5fa3524-cd5c-4924-8454-f81200eae8af" providerId="AD" clId="Web-{AB7C456D-D81D-4867-A952-EEFF9457E387}" dt="2024-10-07T10:31:19.962" v="1350" actId="20577"/>
      <pc:docMkLst>
        <pc:docMk/>
      </pc:docMkLst>
      <pc:sldChg chg="del">
        <pc:chgData name="Hamid Le Fleurier" userId="S::lefleuri@insa-toulouse.fr::e5fa3524-cd5c-4924-8454-f81200eae8af" providerId="AD" clId="Web-{AB7C456D-D81D-4867-A952-EEFF9457E387}" dt="2024-10-07T09:06:23.087" v="362"/>
        <pc:sldMkLst>
          <pc:docMk/>
          <pc:sldMk cId="0" sldId="258"/>
        </pc:sldMkLst>
      </pc:sldChg>
      <pc:sldChg chg="del">
        <pc:chgData name="Hamid Le Fleurier" userId="S::lefleuri@insa-toulouse.fr::e5fa3524-cd5c-4924-8454-f81200eae8af" providerId="AD" clId="Web-{AB7C456D-D81D-4867-A952-EEFF9457E387}" dt="2024-10-07T09:05:52.758" v="350"/>
        <pc:sldMkLst>
          <pc:docMk/>
          <pc:sldMk cId="0" sldId="259"/>
        </pc:sldMkLst>
      </pc:sldChg>
      <pc:sldChg chg="modSp">
        <pc:chgData name="Hamid Le Fleurier" userId="S::lefleuri@insa-toulouse.fr::e5fa3524-cd5c-4924-8454-f81200eae8af" providerId="AD" clId="Web-{AB7C456D-D81D-4867-A952-EEFF9457E387}" dt="2024-10-07T09:06:40.541" v="365" actId="20577"/>
        <pc:sldMkLst>
          <pc:docMk/>
          <pc:sldMk cId="1101632693" sldId="265"/>
        </pc:sldMkLst>
        <pc:spChg chg="mod">
          <ac:chgData name="Hamid Le Fleurier" userId="S::lefleuri@insa-toulouse.fr::e5fa3524-cd5c-4924-8454-f81200eae8af" providerId="AD" clId="Web-{AB7C456D-D81D-4867-A952-EEFF9457E387}" dt="2024-10-07T09:06:40.541" v="365" actId="20577"/>
          <ac:spMkLst>
            <pc:docMk/>
            <pc:sldMk cId="1101632693" sldId="265"/>
            <ac:spMk id="3" creationId="{CE92D46A-5403-05F4-03A5-DF5EC6EC86B3}"/>
          </ac:spMkLst>
        </pc:spChg>
      </pc:sldChg>
      <pc:sldChg chg="del">
        <pc:chgData name="Hamid Le Fleurier" userId="S::lefleuri@insa-toulouse.fr::e5fa3524-cd5c-4924-8454-f81200eae8af" providerId="AD" clId="Web-{AB7C456D-D81D-4867-A952-EEFF9457E387}" dt="2024-10-07T09:05:40.288" v="349"/>
        <pc:sldMkLst>
          <pc:docMk/>
          <pc:sldMk cId="778790714" sldId="267"/>
        </pc:sldMkLst>
      </pc:sldChg>
      <pc:sldChg chg="del">
        <pc:chgData name="Hamid Le Fleurier" userId="S::lefleuri@insa-toulouse.fr::e5fa3524-cd5c-4924-8454-f81200eae8af" providerId="AD" clId="Web-{AB7C456D-D81D-4867-A952-EEFF9457E387}" dt="2024-10-07T09:05:57.680" v="351"/>
        <pc:sldMkLst>
          <pc:docMk/>
          <pc:sldMk cId="3402177858" sldId="270"/>
        </pc:sldMkLst>
      </pc:sldChg>
      <pc:sldChg chg="modSp">
        <pc:chgData name="Hamid Le Fleurier" userId="S::lefleuri@insa-toulouse.fr::e5fa3524-cd5c-4924-8454-f81200eae8af" providerId="AD" clId="Web-{AB7C456D-D81D-4867-A952-EEFF9457E387}" dt="2024-10-07T09:19:27.272" v="373" actId="20577"/>
        <pc:sldMkLst>
          <pc:docMk/>
          <pc:sldMk cId="768589692" sldId="284"/>
        </pc:sldMkLst>
        <pc:spChg chg="mod">
          <ac:chgData name="Hamid Le Fleurier" userId="S::lefleuri@insa-toulouse.fr::e5fa3524-cd5c-4924-8454-f81200eae8af" providerId="AD" clId="Web-{AB7C456D-D81D-4867-A952-EEFF9457E387}" dt="2024-10-07T09:19:27.272" v="373" actId="20577"/>
          <ac:spMkLst>
            <pc:docMk/>
            <pc:sldMk cId="768589692" sldId="284"/>
            <ac:spMk id="3" creationId="{CE92D46A-5403-05F4-03A5-DF5EC6EC86B3}"/>
          </ac:spMkLst>
        </pc:spChg>
      </pc:sldChg>
      <pc:sldChg chg="modSp">
        <pc:chgData name="Hamid Le Fleurier" userId="S::lefleuri@insa-toulouse.fr::e5fa3524-cd5c-4924-8454-f81200eae8af" providerId="AD" clId="Web-{AB7C456D-D81D-4867-A952-EEFF9457E387}" dt="2024-10-07T09:46:21.488" v="498" actId="20577"/>
        <pc:sldMkLst>
          <pc:docMk/>
          <pc:sldMk cId="121944178" sldId="286"/>
        </pc:sldMkLst>
        <pc:spChg chg="mod">
          <ac:chgData name="Hamid Le Fleurier" userId="S::lefleuri@insa-toulouse.fr::e5fa3524-cd5c-4924-8454-f81200eae8af" providerId="AD" clId="Web-{AB7C456D-D81D-4867-A952-EEFF9457E387}" dt="2024-10-07T09:46:21.488" v="498" actId="20577"/>
          <ac:spMkLst>
            <pc:docMk/>
            <pc:sldMk cId="121944178" sldId="286"/>
            <ac:spMk id="3" creationId="{CE92D46A-5403-05F4-03A5-DF5EC6EC86B3}"/>
          </ac:spMkLst>
        </pc:spChg>
      </pc:sldChg>
      <pc:sldChg chg="modSp">
        <pc:chgData name="Hamid Le Fleurier" userId="S::lefleuri@insa-toulouse.fr::e5fa3524-cd5c-4924-8454-f81200eae8af" providerId="AD" clId="Web-{AB7C456D-D81D-4867-A952-EEFF9457E387}" dt="2024-10-07T10:31:19.962" v="1350" actId="20577"/>
        <pc:sldMkLst>
          <pc:docMk/>
          <pc:sldMk cId="3482549134" sldId="287"/>
        </pc:sldMkLst>
        <pc:spChg chg="mod">
          <ac:chgData name="Hamid Le Fleurier" userId="S::lefleuri@insa-toulouse.fr::e5fa3524-cd5c-4924-8454-f81200eae8af" providerId="AD" clId="Web-{AB7C456D-D81D-4867-A952-EEFF9457E387}" dt="2024-10-07T10:31:19.962" v="1350" actId="20577"/>
          <ac:spMkLst>
            <pc:docMk/>
            <pc:sldMk cId="3482549134" sldId="287"/>
            <ac:spMk id="3" creationId="{CE92D46A-5403-05F4-03A5-DF5EC6EC86B3}"/>
          </ac:spMkLst>
        </pc:spChg>
      </pc:sldChg>
      <pc:sldChg chg="modSp">
        <pc:chgData name="Hamid Le Fleurier" userId="S::lefleuri@insa-toulouse.fr::e5fa3524-cd5c-4924-8454-f81200eae8af" providerId="AD" clId="Web-{AB7C456D-D81D-4867-A952-EEFF9457E387}" dt="2024-10-07T10:14:11.205" v="913" actId="20577"/>
        <pc:sldMkLst>
          <pc:docMk/>
          <pc:sldMk cId="3609861932" sldId="288"/>
        </pc:sldMkLst>
        <pc:spChg chg="mod">
          <ac:chgData name="Hamid Le Fleurier" userId="S::lefleuri@insa-toulouse.fr::e5fa3524-cd5c-4924-8454-f81200eae8af" providerId="AD" clId="Web-{AB7C456D-D81D-4867-A952-EEFF9457E387}" dt="2024-10-07T10:14:11.205" v="913" actId="20577"/>
          <ac:spMkLst>
            <pc:docMk/>
            <pc:sldMk cId="3609861932" sldId="288"/>
            <ac:spMk id="3" creationId="{CE92D46A-5403-05F4-03A5-DF5EC6EC86B3}"/>
          </ac:spMkLst>
        </pc:spChg>
      </pc:sldChg>
      <pc:sldChg chg="modSp">
        <pc:chgData name="Hamid Le Fleurier" userId="S::lefleuri@insa-toulouse.fr::e5fa3524-cd5c-4924-8454-f81200eae8af" providerId="AD" clId="Web-{AB7C456D-D81D-4867-A952-EEFF9457E387}" dt="2024-10-07T10:21:21.956" v="1023" actId="20577"/>
        <pc:sldMkLst>
          <pc:docMk/>
          <pc:sldMk cId="2071353845" sldId="289"/>
        </pc:sldMkLst>
        <pc:spChg chg="mod">
          <ac:chgData name="Hamid Le Fleurier" userId="S::lefleuri@insa-toulouse.fr::e5fa3524-cd5c-4924-8454-f81200eae8af" providerId="AD" clId="Web-{AB7C456D-D81D-4867-A952-EEFF9457E387}" dt="2024-10-07T10:21:21.956" v="1023" actId="20577"/>
          <ac:spMkLst>
            <pc:docMk/>
            <pc:sldMk cId="2071353845" sldId="289"/>
            <ac:spMk id="3" creationId="{CE92D46A-5403-05F4-03A5-DF5EC6EC86B3}"/>
          </ac:spMkLst>
        </pc:spChg>
      </pc:sldChg>
      <pc:sldChg chg="modSp">
        <pc:chgData name="Hamid Le Fleurier" userId="S::lefleuri@insa-toulouse.fr::e5fa3524-cd5c-4924-8454-f81200eae8af" providerId="AD" clId="Web-{AB7C456D-D81D-4867-A952-EEFF9457E387}" dt="2024-10-07T10:15:28.865" v="918" actId="20577"/>
        <pc:sldMkLst>
          <pc:docMk/>
          <pc:sldMk cId="2757896189" sldId="301"/>
        </pc:sldMkLst>
        <pc:spChg chg="mod">
          <ac:chgData name="Hamid Le Fleurier" userId="S::lefleuri@insa-toulouse.fr::e5fa3524-cd5c-4924-8454-f81200eae8af" providerId="AD" clId="Web-{AB7C456D-D81D-4867-A952-EEFF9457E387}" dt="2024-10-07T10:15:28.865" v="918" actId="20577"/>
          <ac:spMkLst>
            <pc:docMk/>
            <pc:sldMk cId="2757896189" sldId="301"/>
            <ac:spMk id="3" creationId="{CE92D46A-5403-05F4-03A5-DF5EC6EC86B3}"/>
          </ac:spMkLst>
        </pc:spChg>
      </pc:sldChg>
      <pc:sldChg chg="modSp">
        <pc:chgData name="Hamid Le Fleurier" userId="S::lefleuri@insa-toulouse.fr::e5fa3524-cd5c-4924-8454-f81200eae8af" providerId="AD" clId="Web-{AB7C456D-D81D-4867-A952-EEFF9457E387}" dt="2024-10-07T09:34:56.994" v="415" actId="20577"/>
        <pc:sldMkLst>
          <pc:docMk/>
          <pc:sldMk cId="1031757009" sldId="303"/>
        </pc:sldMkLst>
        <pc:spChg chg="mod">
          <ac:chgData name="Hamid Le Fleurier" userId="S::lefleuri@insa-toulouse.fr::e5fa3524-cd5c-4924-8454-f81200eae8af" providerId="AD" clId="Web-{AB7C456D-D81D-4867-A952-EEFF9457E387}" dt="2024-10-07T09:34:56.994" v="415" actId="20577"/>
          <ac:spMkLst>
            <pc:docMk/>
            <pc:sldMk cId="1031757009" sldId="303"/>
            <ac:spMk id="3" creationId="{CE92D46A-5403-05F4-03A5-DF5EC6EC86B3}"/>
          </ac:spMkLst>
        </pc:spChg>
      </pc:sldChg>
      <pc:sldChg chg="modSp add del replId">
        <pc:chgData name="Hamid Le Fleurier" userId="S::lefleuri@insa-toulouse.fr::e5fa3524-cd5c-4924-8454-f81200eae8af" providerId="AD" clId="Web-{AB7C456D-D81D-4867-A952-EEFF9457E387}" dt="2024-10-07T09:26:59.867" v="385"/>
        <pc:sldMkLst>
          <pc:docMk/>
          <pc:sldMk cId="1233460339" sldId="303"/>
        </pc:sldMkLst>
        <pc:spChg chg="mod">
          <ac:chgData name="Hamid Le Fleurier" userId="S::lefleuri@insa-toulouse.fr::e5fa3524-cd5c-4924-8454-f81200eae8af" providerId="AD" clId="Web-{AB7C456D-D81D-4867-A952-EEFF9457E387}" dt="2024-10-07T09:26:53.460" v="384" actId="20577"/>
          <ac:spMkLst>
            <pc:docMk/>
            <pc:sldMk cId="1233460339" sldId="303"/>
            <ac:spMk id="3" creationId="{CE92D46A-5403-05F4-03A5-DF5EC6EC86B3}"/>
          </ac:spMkLst>
        </pc:spChg>
        <pc:spChg chg="mod">
          <ac:chgData name="Hamid Le Fleurier" userId="S::lefleuri@insa-toulouse.fr::e5fa3524-cd5c-4924-8454-f81200eae8af" providerId="AD" clId="Web-{AB7C456D-D81D-4867-A952-EEFF9457E387}" dt="2024-10-07T09:26:06.834" v="380" actId="20577"/>
          <ac:spMkLst>
            <pc:docMk/>
            <pc:sldMk cId="1233460339" sldId="303"/>
            <ac:spMk id="7" creationId="{0F68B682-44CE-2DFF-D8F3-00C734CF59BF}"/>
          </ac:spMkLst>
        </pc:spChg>
      </pc:sldChg>
      <pc:sldChg chg="modSp add replId">
        <pc:chgData name="Hamid Le Fleurier" userId="S::lefleuri@insa-toulouse.fr::e5fa3524-cd5c-4924-8454-f81200eae8af" providerId="AD" clId="Web-{AB7C456D-D81D-4867-A952-EEFF9457E387}" dt="2024-10-07T09:27:10.648" v="392" actId="20577"/>
        <pc:sldMkLst>
          <pc:docMk/>
          <pc:sldMk cId="1587145003" sldId="303"/>
        </pc:sldMkLst>
        <pc:spChg chg="mod">
          <ac:chgData name="Hamid Le Fleurier" userId="S::lefleuri@insa-toulouse.fr::e5fa3524-cd5c-4924-8454-f81200eae8af" providerId="AD" clId="Web-{AB7C456D-D81D-4867-A952-EEFF9457E387}" dt="2024-10-07T09:27:10.648" v="392" actId="20577"/>
          <ac:spMkLst>
            <pc:docMk/>
            <pc:sldMk cId="1587145003" sldId="303"/>
            <ac:spMk id="7" creationId="{0F68B682-44CE-2DFF-D8F3-00C734CF59BF}"/>
          </ac:spMkLst>
        </pc:spChg>
      </pc:sldChg>
      <pc:sldChg chg="del">
        <pc:chgData name="Hamid Le Fleurier" userId="S::lefleuri@insa-toulouse.fr::e5fa3524-cd5c-4924-8454-f81200eae8af" providerId="AD" clId="Web-{AB7C456D-D81D-4867-A952-EEFF9457E387}" dt="2024-10-07T09:36:47.638" v="416"/>
        <pc:sldMkLst>
          <pc:docMk/>
          <pc:sldMk cId="1587145003" sldId="30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2156EF8-C77D-3FA1-F13A-EB58C989F5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41E0484-4262-D2AF-C2C6-129E480011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F20DA-5900-1F4E-B9B1-3835D5B04F54}" type="datetimeFigureOut">
              <a:rPr lang="fr-FR" smtClean="0"/>
              <a:t>23/10/2024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F7C90FE-8782-E324-BD4A-E3963634BA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5E4E053-9FCF-CA83-0300-618D84A76D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98C7D-6F32-E146-AAFE-EB1D36E151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3161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2DD1E-121C-9345-9887-068F9D3EBFAC}" type="datetimeFigureOut">
              <a:rPr lang="fr-FR" smtClean="0"/>
              <a:t>23/10/2024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DD726-8782-B74A-A6F8-03ACFEDD81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5658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Eric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DD726-8782-B74A-A6F8-03ACFEDD81A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9049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Eric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DD726-8782-B74A-A6F8-03ACFEDD81A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0202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Laurent / Eric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DD726-8782-B74A-A6F8-03ACFEDD81A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3263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Laurent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DD726-8782-B74A-A6F8-03ACFEDD81A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3534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Eric</a:t>
            </a:r>
          </a:p>
          <a:p>
            <a:endParaRPr lang="en-US" b="1" dirty="0"/>
          </a:p>
          <a:p>
            <a:r>
              <a:rPr lang="en-US" dirty="0"/>
              <a:t>Comparer ECIU, </a:t>
            </a:r>
            <a:r>
              <a:rPr lang="en-US" dirty="0" err="1"/>
              <a:t>Cyu</a:t>
            </a:r>
            <a:r>
              <a:rPr lang="en-US" dirty="0"/>
              <a:t> et PSL sur la </a:t>
            </a:r>
            <a:r>
              <a:rPr lang="en-US" dirty="0" err="1"/>
              <a:t>même</a:t>
            </a:r>
            <a:r>
              <a:rPr lang="en-US" dirty="0"/>
              <a:t> </a:t>
            </a:r>
            <a:r>
              <a:rPr lang="en-US" dirty="0" err="1"/>
              <a:t>problématique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DD726-8782-B74A-A6F8-03ACFEDD81A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1390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Laurent :</a:t>
            </a:r>
          </a:p>
          <a:p>
            <a:endParaRPr lang="fr-FR" dirty="0"/>
          </a:p>
          <a:p>
            <a:r>
              <a:rPr lang="fr-FR" dirty="0"/>
              <a:t>Standardiser, via un outil de transcodage, la vision des individus et des organisations selon une vue unifiée Groupe pour faciliter l'implémentation de services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DD726-8782-B74A-A6F8-03ACFEDD81A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7774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Eric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DD726-8782-B74A-A6F8-03ACFEDD81A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3183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Eric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DD726-8782-B74A-A6F8-03ACFEDD81A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7912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Laurent et Eric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DD726-8782-B74A-A6F8-03ACFEDD81A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7158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cs typeface="Calibri"/>
              </a:rPr>
              <a:t>Antoine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DD726-8782-B74A-A6F8-03ACFEDD81A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121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Eric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DD726-8782-B74A-A6F8-03ACFEDD81A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2413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77D60F-E1CA-2A4C-BFAD-A75F08E20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3340" y="1937932"/>
            <a:ext cx="6862714" cy="2387600"/>
          </a:xfrm>
        </p:spPr>
        <p:txBody>
          <a:bodyPr lIns="0" tIns="0" rIns="0" bIns="0" anchor="b">
            <a:normAutofit/>
          </a:bodyPr>
          <a:lstStyle>
            <a:lvl1pPr algn="l"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/>
              <a:t>Ajoutez </a:t>
            </a:r>
            <a:br>
              <a:rPr lang="fr-FR"/>
            </a:br>
            <a:r>
              <a:rPr lang="fr-FR"/>
              <a:t>un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2E63CE0-43F4-C54E-95D2-17A7F633C23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43340" y="4574051"/>
            <a:ext cx="3877053" cy="832104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Ajoutez un sous-titre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138B00-E126-3D43-9646-A2B68F9F43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3256" y="6619735"/>
            <a:ext cx="2743200" cy="246888"/>
          </a:xfrm>
        </p:spPr>
        <p:txBody>
          <a:bodyPr/>
          <a:lstStyle/>
          <a:p>
            <a:fld id="{72A1568A-D12D-BD49-ACDF-27454F9476FE}" type="datetime1">
              <a:rPr lang="fr-FR" smtClean="0"/>
              <a:t>23/10/2024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8DE7D3-EEF9-3945-9A58-C4EDCD86E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07543"/>
            <a:ext cx="4114800" cy="246888"/>
          </a:xfrm>
        </p:spPr>
        <p:txBody>
          <a:bodyPr/>
          <a:lstStyle/>
          <a:p>
            <a:r>
              <a:rPr lang="fr-FR"/>
              <a:t>OPEN INSA</a:t>
            </a:r>
          </a:p>
        </p:txBody>
      </p:sp>
      <p:sp>
        <p:nvSpPr>
          <p:cNvPr id="295" name="Espace réservé pour une image  294">
            <a:extLst>
              <a:ext uri="{FF2B5EF4-FFF2-40B4-BE49-F238E27FC236}">
                <a16:creationId xmlns:a16="http://schemas.microsoft.com/office/drawing/2014/main" id="{C9171E68-93DA-52AC-0452-991A4584A69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8763" y="1095375"/>
            <a:ext cx="4114800" cy="470217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Ajoutez une image</a:t>
            </a:r>
          </a:p>
        </p:txBody>
      </p:sp>
    </p:spTree>
    <p:extLst>
      <p:ext uri="{BB962C8B-B14F-4D97-AF65-F5344CB8AC3E}">
        <p14:creationId xmlns:p14="http://schemas.microsoft.com/office/powerpoint/2010/main" val="1654575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77D60F-E1CA-2A4C-BFAD-A75F08E20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1276" y="1230009"/>
            <a:ext cx="6862714" cy="2387600"/>
          </a:xfrm>
        </p:spPr>
        <p:txBody>
          <a:bodyPr lIns="0" tIns="0" rIns="0" b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/>
              <a:t>Ajoutez</a:t>
            </a:r>
            <a:br>
              <a:rPr lang="fr-FR"/>
            </a:br>
            <a:r>
              <a:rPr lang="fr-FR"/>
              <a:t>un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2E63CE0-43F4-C54E-95D2-17A7F633C23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1276" y="3866128"/>
            <a:ext cx="3877053" cy="832104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Ajoutez un sous-titre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138B00-E126-3D43-9646-A2B68F9F43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3256" y="6619735"/>
            <a:ext cx="2743200" cy="246888"/>
          </a:xfrm>
        </p:spPr>
        <p:txBody>
          <a:bodyPr/>
          <a:lstStyle/>
          <a:p>
            <a:fld id="{72A1568A-D12D-BD49-ACDF-27454F9476FE}" type="datetime1">
              <a:rPr lang="fr-FR" smtClean="0"/>
              <a:t>23/10/2024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8DE7D3-EEF9-3945-9A58-C4EDCD86E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07543"/>
            <a:ext cx="4114800" cy="246888"/>
          </a:xfrm>
        </p:spPr>
        <p:txBody>
          <a:bodyPr/>
          <a:lstStyle/>
          <a:p>
            <a:r>
              <a:rPr lang="fr-FR"/>
              <a:t>OPEN INSA</a:t>
            </a:r>
          </a:p>
        </p:txBody>
      </p:sp>
      <p:sp>
        <p:nvSpPr>
          <p:cNvPr id="295" name="Espace réservé pour une image  294">
            <a:extLst>
              <a:ext uri="{FF2B5EF4-FFF2-40B4-BE49-F238E27FC236}">
                <a16:creationId xmlns:a16="http://schemas.microsoft.com/office/drawing/2014/main" id="{C9171E68-93DA-52AC-0452-991A4584A69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23990" y="835742"/>
            <a:ext cx="3990916" cy="6018689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Ajoutez une image</a:t>
            </a:r>
          </a:p>
        </p:txBody>
      </p:sp>
    </p:spTree>
    <p:extLst>
      <p:ext uri="{BB962C8B-B14F-4D97-AF65-F5344CB8AC3E}">
        <p14:creationId xmlns:p14="http://schemas.microsoft.com/office/powerpoint/2010/main" val="2854377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E6501D-D638-5341-A3D6-C975B47D16D8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1850" y="1709738"/>
            <a:ext cx="6125541" cy="2852737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rgbClr val="F39128"/>
                </a:solidFill>
              </a:defRPr>
            </a:lvl1pPr>
          </a:lstStyle>
          <a:p>
            <a:r>
              <a:rPr lang="fr-FR"/>
              <a:t>1.</a:t>
            </a:r>
            <a:br>
              <a:rPr lang="fr-FR"/>
            </a:br>
            <a:r>
              <a:rPr lang="fr-FR"/>
              <a:t>Ajoutez un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ADB8691-0DC9-504A-B3AC-B2C7C5BF73F3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3912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Ajoutez un sous-titre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F1ED47-B272-9145-871C-8B5923354F0C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143256" y="6619735"/>
            <a:ext cx="2743200" cy="246888"/>
          </a:xfrm>
        </p:spPr>
        <p:txBody>
          <a:bodyPr/>
          <a:lstStyle/>
          <a:p>
            <a:fld id="{A91E7A29-43AF-9140-B38B-AE4EAF52DB00}" type="datetime1">
              <a:rPr lang="fr-FR" smtClean="0"/>
              <a:t>23/10/2024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FB5BEA-98FC-F047-ACB8-EAA04DE24A82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607543"/>
            <a:ext cx="4114800" cy="246888"/>
          </a:xfrm>
        </p:spPr>
        <p:txBody>
          <a:bodyPr/>
          <a:lstStyle/>
          <a:p>
            <a:r>
              <a:rPr lang="fr-FR"/>
              <a:t>OPEN INSA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745484-5614-C047-802C-66B2AEF62EA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9336024" y="6613639"/>
            <a:ext cx="2743200" cy="246888"/>
          </a:xfrm>
        </p:spPr>
        <p:txBody>
          <a:bodyPr/>
          <a:lstStyle/>
          <a:p>
            <a:fld id="{3F394568-A123-CF43-B37D-0430507FD9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3572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640BDD-92E6-A741-9CC1-B41F1883C5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4522" y="700891"/>
            <a:ext cx="10409094" cy="1325563"/>
          </a:xfrm>
        </p:spPr>
        <p:txBody>
          <a:bodyPr lIns="0" tIns="0" rIns="0" bIns="0" anchor="t" anchorCtr="0"/>
          <a:lstStyle>
            <a:lvl1pPr>
              <a:defRPr b="1">
                <a:solidFill>
                  <a:srgbClr val="F39128"/>
                </a:solidFill>
              </a:defRPr>
            </a:lvl1pPr>
          </a:lstStyle>
          <a:p>
            <a:r>
              <a:rPr lang="fr-FR"/>
              <a:t>Ajoutez un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8608D4-9C36-A84D-A3A4-1AEB096C7D1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94522" y="1825625"/>
            <a:ext cx="9672836" cy="4351338"/>
          </a:xfrm>
        </p:spPr>
        <p:txBody>
          <a:bodyPr lIns="0" tIns="0" rIns="0" bIns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fr-FR"/>
              <a:t>Ajoutez du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949874-8B14-7745-B3C4-7955031B3A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3256" y="6619735"/>
            <a:ext cx="2743200" cy="246888"/>
          </a:xfrm>
        </p:spPr>
        <p:txBody>
          <a:bodyPr/>
          <a:lstStyle/>
          <a:p>
            <a:fld id="{4C9F9935-97F0-1945-B620-15F06351CC13}" type="datetime1">
              <a:rPr lang="fr-FR" smtClean="0"/>
              <a:t>23/10/2024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B4C0E0-3842-A04A-8C48-34DC7A3EA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07543"/>
            <a:ext cx="4114800" cy="246888"/>
          </a:xfrm>
        </p:spPr>
        <p:txBody>
          <a:bodyPr/>
          <a:lstStyle/>
          <a:p>
            <a:r>
              <a:rPr lang="fr-FR"/>
              <a:t>OPEN INSA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EA55F7-2499-7442-8219-F9EF97521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024" y="6613639"/>
            <a:ext cx="2743200" cy="246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394568-A123-CF43-B37D-0430507FD9CE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88339353-86E8-5F4C-8AAE-A8CC29CA3CDD}"/>
              </a:ext>
            </a:extLst>
          </p:cNvPr>
          <p:cNvGrpSpPr/>
          <p:nvPr userDrawn="1"/>
        </p:nvGrpSpPr>
        <p:grpSpPr>
          <a:xfrm rot="5400000">
            <a:off x="10900537" y="-2246218"/>
            <a:ext cx="3514831" cy="2448605"/>
            <a:chOff x="3416300" y="1562100"/>
            <a:chExt cx="5361017" cy="3734749"/>
          </a:xfrm>
        </p:grpSpPr>
        <p:sp>
          <p:nvSpPr>
            <p:cNvPr id="13" name="Forme libre 12">
              <a:extLst>
                <a:ext uri="{FF2B5EF4-FFF2-40B4-BE49-F238E27FC236}">
                  <a16:creationId xmlns:a16="http://schemas.microsoft.com/office/drawing/2014/main" id="{2CF4CD20-33AC-084A-A220-BACC7195E0A9}"/>
                </a:ext>
              </a:extLst>
            </p:cNvPr>
            <p:cNvSpPr/>
            <p:nvPr/>
          </p:nvSpPr>
          <p:spPr>
            <a:xfrm>
              <a:off x="3416300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 13">
              <a:extLst>
                <a:ext uri="{FF2B5EF4-FFF2-40B4-BE49-F238E27FC236}">
                  <a16:creationId xmlns:a16="http://schemas.microsoft.com/office/drawing/2014/main" id="{7E9F8D44-95DB-8D43-8AF3-6CE31D8B0330}"/>
                </a:ext>
              </a:extLst>
            </p:cNvPr>
            <p:cNvSpPr/>
            <p:nvPr/>
          </p:nvSpPr>
          <p:spPr>
            <a:xfrm>
              <a:off x="3465895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 14">
              <a:extLst>
                <a:ext uri="{FF2B5EF4-FFF2-40B4-BE49-F238E27FC236}">
                  <a16:creationId xmlns:a16="http://schemas.microsoft.com/office/drawing/2014/main" id="{2563C85F-D919-7943-A6AE-95DD8BCA65BE}"/>
                </a:ext>
              </a:extLst>
            </p:cNvPr>
            <p:cNvSpPr/>
            <p:nvPr/>
          </p:nvSpPr>
          <p:spPr>
            <a:xfrm>
              <a:off x="3416300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 15">
              <a:extLst>
                <a:ext uri="{FF2B5EF4-FFF2-40B4-BE49-F238E27FC236}">
                  <a16:creationId xmlns:a16="http://schemas.microsoft.com/office/drawing/2014/main" id="{350E9F83-085A-B643-80D7-A4BA87E9955C}"/>
                </a:ext>
              </a:extLst>
            </p:cNvPr>
            <p:cNvSpPr/>
            <p:nvPr/>
          </p:nvSpPr>
          <p:spPr>
            <a:xfrm>
              <a:off x="3465895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 16">
              <a:extLst>
                <a:ext uri="{FF2B5EF4-FFF2-40B4-BE49-F238E27FC236}">
                  <a16:creationId xmlns:a16="http://schemas.microsoft.com/office/drawing/2014/main" id="{D5A61D9E-AD76-D947-A780-2711FB028ABD}"/>
                </a:ext>
              </a:extLst>
            </p:cNvPr>
            <p:cNvSpPr/>
            <p:nvPr/>
          </p:nvSpPr>
          <p:spPr>
            <a:xfrm>
              <a:off x="3416300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 17">
              <a:extLst>
                <a:ext uri="{FF2B5EF4-FFF2-40B4-BE49-F238E27FC236}">
                  <a16:creationId xmlns:a16="http://schemas.microsoft.com/office/drawing/2014/main" id="{DE7ACC9C-1A15-664C-A3EE-C2B7FC188DFB}"/>
                </a:ext>
              </a:extLst>
            </p:cNvPr>
            <p:cNvSpPr/>
            <p:nvPr/>
          </p:nvSpPr>
          <p:spPr>
            <a:xfrm>
              <a:off x="3465895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 18">
              <a:extLst>
                <a:ext uri="{FF2B5EF4-FFF2-40B4-BE49-F238E27FC236}">
                  <a16:creationId xmlns:a16="http://schemas.microsoft.com/office/drawing/2014/main" id="{BFB8EB91-D341-B34A-BF0F-26533A16BF3E}"/>
                </a:ext>
              </a:extLst>
            </p:cNvPr>
            <p:cNvSpPr/>
            <p:nvPr/>
          </p:nvSpPr>
          <p:spPr>
            <a:xfrm>
              <a:off x="3416300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 19">
              <a:extLst>
                <a:ext uri="{FF2B5EF4-FFF2-40B4-BE49-F238E27FC236}">
                  <a16:creationId xmlns:a16="http://schemas.microsoft.com/office/drawing/2014/main" id="{781D124E-219E-7342-A046-8D0B71C1CC5E}"/>
                </a:ext>
              </a:extLst>
            </p:cNvPr>
            <p:cNvSpPr/>
            <p:nvPr/>
          </p:nvSpPr>
          <p:spPr>
            <a:xfrm>
              <a:off x="3465895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 20">
              <a:extLst>
                <a:ext uri="{FF2B5EF4-FFF2-40B4-BE49-F238E27FC236}">
                  <a16:creationId xmlns:a16="http://schemas.microsoft.com/office/drawing/2014/main" id="{49C999CD-6B51-A548-8F3F-195FD8C2AA19}"/>
                </a:ext>
              </a:extLst>
            </p:cNvPr>
            <p:cNvSpPr/>
            <p:nvPr/>
          </p:nvSpPr>
          <p:spPr>
            <a:xfrm>
              <a:off x="3416300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 21">
              <a:extLst>
                <a:ext uri="{FF2B5EF4-FFF2-40B4-BE49-F238E27FC236}">
                  <a16:creationId xmlns:a16="http://schemas.microsoft.com/office/drawing/2014/main" id="{7F4A2AD2-54F6-4846-94BF-0EB015342C6A}"/>
                </a:ext>
              </a:extLst>
            </p:cNvPr>
            <p:cNvSpPr/>
            <p:nvPr/>
          </p:nvSpPr>
          <p:spPr>
            <a:xfrm>
              <a:off x="3465895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 22">
              <a:extLst>
                <a:ext uri="{FF2B5EF4-FFF2-40B4-BE49-F238E27FC236}">
                  <a16:creationId xmlns:a16="http://schemas.microsoft.com/office/drawing/2014/main" id="{D5614A6E-4502-0A4A-A10C-B4CBEA4D3E01}"/>
                </a:ext>
              </a:extLst>
            </p:cNvPr>
            <p:cNvSpPr/>
            <p:nvPr/>
          </p:nvSpPr>
          <p:spPr>
            <a:xfrm>
              <a:off x="3416300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 23">
              <a:extLst>
                <a:ext uri="{FF2B5EF4-FFF2-40B4-BE49-F238E27FC236}">
                  <a16:creationId xmlns:a16="http://schemas.microsoft.com/office/drawing/2014/main" id="{7980990B-9C5A-744D-9620-8BBCC7C817B5}"/>
                </a:ext>
              </a:extLst>
            </p:cNvPr>
            <p:cNvSpPr/>
            <p:nvPr/>
          </p:nvSpPr>
          <p:spPr>
            <a:xfrm>
              <a:off x="3465895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 24">
              <a:extLst>
                <a:ext uri="{FF2B5EF4-FFF2-40B4-BE49-F238E27FC236}">
                  <a16:creationId xmlns:a16="http://schemas.microsoft.com/office/drawing/2014/main" id="{E0773674-FDC1-A647-B7E1-FEE51F1D6717}"/>
                </a:ext>
              </a:extLst>
            </p:cNvPr>
            <p:cNvSpPr/>
            <p:nvPr/>
          </p:nvSpPr>
          <p:spPr>
            <a:xfrm>
              <a:off x="3416300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 25">
              <a:extLst>
                <a:ext uri="{FF2B5EF4-FFF2-40B4-BE49-F238E27FC236}">
                  <a16:creationId xmlns:a16="http://schemas.microsoft.com/office/drawing/2014/main" id="{78646905-34C3-6D4C-8818-BC656B3F41F2}"/>
                </a:ext>
              </a:extLst>
            </p:cNvPr>
            <p:cNvSpPr/>
            <p:nvPr/>
          </p:nvSpPr>
          <p:spPr>
            <a:xfrm>
              <a:off x="3465895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 26">
              <a:extLst>
                <a:ext uri="{FF2B5EF4-FFF2-40B4-BE49-F238E27FC236}">
                  <a16:creationId xmlns:a16="http://schemas.microsoft.com/office/drawing/2014/main" id="{7ED2AAE2-0B13-BC47-8C5E-ADAD593C6CC5}"/>
                </a:ext>
              </a:extLst>
            </p:cNvPr>
            <p:cNvSpPr/>
            <p:nvPr/>
          </p:nvSpPr>
          <p:spPr>
            <a:xfrm>
              <a:off x="3416300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 27">
              <a:extLst>
                <a:ext uri="{FF2B5EF4-FFF2-40B4-BE49-F238E27FC236}">
                  <a16:creationId xmlns:a16="http://schemas.microsoft.com/office/drawing/2014/main" id="{50690E96-94AC-894D-8C26-FA76E0829EC3}"/>
                </a:ext>
              </a:extLst>
            </p:cNvPr>
            <p:cNvSpPr/>
            <p:nvPr/>
          </p:nvSpPr>
          <p:spPr>
            <a:xfrm>
              <a:off x="3465895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 28">
              <a:extLst>
                <a:ext uri="{FF2B5EF4-FFF2-40B4-BE49-F238E27FC236}">
                  <a16:creationId xmlns:a16="http://schemas.microsoft.com/office/drawing/2014/main" id="{06332B0E-5A1F-0543-AB10-DAD2198458E8}"/>
                </a:ext>
              </a:extLst>
            </p:cNvPr>
            <p:cNvSpPr/>
            <p:nvPr/>
          </p:nvSpPr>
          <p:spPr>
            <a:xfrm>
              <a:off x="3416300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 29">
              <a:extLst>
                <a:ext uri="{FF2B5EF4-FFF2-40B4-BE49-F238E27FC236}">
                  <a16:creationId xmlns:a16="http://schemas.microsoft.com/office/drawing/2014/main" id="{21E6C128-0B3D-6845-B231-CC90517EED26}"/>
                </a:ext>
              </a:extLst>
            </p:cNvPr>
            <p:cNvSpPr/>
            <p:nvPr/>
          </p:nvSpPr>
          <p:spPr>
            <a:xfrm>
              <a:off x="3465895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 30">
              <a:extLst>
                <a:ext uri="{FF2B5EF4-FFF2-40B4-BE49-F238E27FC236}">
                  <a16:creationId xmlns:a16="http://schemas.microsoft.com/office/drawing/2014/main" id="{E14C11FD-3DF0-DF48-BB59-140700BFA188}"/>
                </a:ext>
              </a:extLst>
            </p:cNvPr>
            <p:cNvSpPr/>
            <p:nvPr/>
          </p:nvSpPr>
          <p:spPr>
            <a:xfrm>
              <a:off x="3416300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 31">
              <a:extLst>
                <a:ext uri="{FF2B5EF4-FFF2-40B4-BE49-F238E27FC236}">
                  <a16:creationId xmlns:a16="http://schemas.microsoft.com/office/drawing/2014/main" id="{DFBA913D-F748-5F4F-8807-A8CE7DBAA4FE}"/>
                </a:ext>
              </a:extLst>
            </p:cNvPr>
            <p:cNvSpPr/>
            <p:nvPr/>
          </p:nvSpPr>
          <p:spPr>
            <a:xfrm>
              <a:off x="3465895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 32">
              <a:extLst>
                <a:ext uri="{FF2B5EF4-FFF2-40B4-BE49-F238E27FC236}">
                  <a16:creationId xmlns:a16="http://schemas.microsoft.com/office/drawing/2014/main" id="{EA025D6B-2ACF-EA47-ABE9-1BCD00288446}"/>
                </a:ext>
              </a:extLst>
            </p:cNvPr>
            <p:cNvSpPr/>
            <p:nvPr/>
          </p:nvSpPr>
          <p:spPr>
            <a:xfrm>
              <a:off x="3821063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 33">
              <a:extLst>
                <a:ext uri="{FF2B5EF4-FFF2-40B4-BE49-F238E27FC236}">
                  <a16:creationId xmlns:a16="http://schemas.microsoft.com/office/drawing/2014/main" id="{BA7612D2-C2B9-344C-AB31-3FA003CD9DBB}"/>
                </a:ext>
              </a:extLst>
            </p:cNvPr>
            <p:cNvSpPr/>
            <p:nvPr/>
          </p:nvSpPr>
          <p:spPr>
            <a:xfrm>
              <a:off x="3870659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 34">
              <a:extLst>
                <a:ext uri="{FF2B5EF4-FFF2-40B4-BE49-F238E27FC236}">
                  <a16:creationId xmlns:a16="http://schemas.microsoft.com/office/drawing/2014/main" id="{C202104E-CF13-F74E-9C15-CAF42B8E09A0}"/>
                </a:ext>
              </a:extLst>
            </p:cNvPr>
            <p:cNvSpPr/>
            <p:nvPr/>
          </p:nvSpPr>
          <p:spPr>
            <a:xfrm>
              <a:off x="3821063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 35">
              <a:extLst>
                <a:ext uri="{FF2B5EF4-FFF2-40B4-BE49-F238E27FC236}">
                  <a16:creationId xmlns:a16="http://schemas.microsoft.com/office/drawing/2014/main" id="{60586E47-423C-514A-80CA-98EE5CB2B4DD}"/>
                </a:ext>
              </a:extLst>
            </p:cNvPr>
            <p:cNvSpPr/>
            <p:nvPr/>
          </p:nvSpPr>
          <p:spPr>
            <a:xfrm>
              <a:off x="3870659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 36">
              <a:extLst>
                <a:ext uri="{FF2B5EF4-FFF2-40B4-BE49-F238E27FC236}">
                  <a16:creationId xmlns:a16="http://schemas.microsoft.com/office/drawing/2014/main" id="{DBB012C4-ED8E-6949-A553-C3A188FB44F6}"/>
                </a:ext>
              </a:extLst>
            </p:cNvPr>
            <p:cNvSpPr/>
            <p:nvPr/>
          </p:nvSpPr>
          <p:spPr>
            <a:xfrm>
              <a:off x="3821063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 37">
              <a:extLst>
                <a:ext uri="{FF2B5EF4-FFF2-40B4-BE49-F238E27FC236}">
                  <a16:creationId xmlns:a16="http://schemas.microsoft.com/office/drawing/2014/main" id="{316147DF-8959-DE4B-9433-1047CAA6D64B}"/>
                </a:ext>
              </a:extLst>
            </p:cNvPr>
            <p:cNvSpPr/>
            <p:nvPr/>
          </p:nvSpPr>
          <p:spPr>
            <a:xfrm>
              <a:off x="3870659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E487C7DA-05C1-4946-9AAA-7A7F484212C3}"/>
                </a:ext>
              </a:extLst>
            </p:cNvPr>
            <p:cNvSpPr/>
            <p:nvPr/>
          </p:nvSpPr>
          <p:spPr>
            <a:xfrm>
              <a:off x="3821063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A95F64E1-1542-3A46-9A98-B03F3049B72D}"/>
                </a:ext>
              </a:extLst>
            </p:cNvPr>
            <p:cNvSpPr/>
            <p:nvPr/>
          </p:nvSpPr>
          <p:spPr>
            <a:xfrm>
              <a:off x="3870659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EFF0541F-44EB-1C44-A770-93FD7F4D563D}"/>
                </a:ext>
              </a:extLst>
            </p:cNvPr>
            <p:cNvSpPr/>
            <p:nvPr/>
          </p:nvSpPr>
          <p:spPr>
            <a:xfrm>
              <a:off x="3821063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F6FAC347-807E-2E47-A91B-BE06F826F21F}"/>
                </a:ext>
              </a:extLst>
            </p:cNvPr>
            <p:cNvSpPr/>
            <p:nvPr/>
          </p:nvSpPr>
          <p:spPr>
            <a:xfrm>
              <a:off x="3870659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0D41F0C6-A7A1-3342-92BA-9185D3BA969B}"/>
                </a:ext>
              </a:extLst>
            </p:cNvPr>
            <p:cNvSpPr/>
            <p:nvPr/>
          </p:nvSpPr>
          <p:spPr>
            <a:xfrm>
              <a:off x="3821063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A0FFD9F7-D768-CC46-94F4-F5A804F9FFE6}"/>
                </a:ext>
              </a:extLst>
            </p:cNvPr>
            <p:cNvSpPr/>
            <p:nvPr/>
          </p:nvSpPr>
          <p:spPr>
            <a:xfrm>
              <a:off x="3870659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4A517174-41F3-444D-B35D-E09F97CA1E09}"/>
                </a:ext>
              </a:extLst>
            </p:cNvPr>
            <p:cNvSpPr/>
            <p:nvPr/>
          </p:nvSpPr>
          <p:spPr>
            <a:xfrm>
              <a:off x="3821063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6C16CC2D-110A-A446-95FF-7076CA8BAA72}"/>
                </a:ext>
              </a:extLst>
            </p:cNvPr>
            <p:cNvSpPr/>
            <p:nvPr/>
          </p:nvSpPr>
          <p:spPr>
            <a:xfrm>
              <a:off x="3870659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BF1E271C-39D0-B74B-BCDA-CD41E2D6227F}"/>
                </a:ext>
              </a:extLst>
            </p:cNvPr>
            <p:cNvSpPr/>
            <p:nvPr/>
          </p:nvSpPr>
          <p:spPr>
            <a:xfrm>
              <a:off x="3821063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7B13756D-9166-E24F-9388-F83FC4FE2373}"/>
                </a:ext>
              </a:extLst>
            </p:cNvPr>
            <p:cNvSpPr/>
            <p:nvPr/>
          </p:nvSpPr>
          <p:spPr>
            <a:xfrm>
              <a:off x="3870659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ECECE08A-2D4E-E048-8AF8-6739D843FD88}"/>
                </a:ext>
              </a:extLst>
            </p:cNvPr>
            <p:cNvSpPr/>
            <p:nvPr/>
          </p:nvSpPr>
          <p:spPr>
            <a:xfrm>
              <a:off x="3821063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8AD0663C-D869-D74B-8504-99BFBE36F2D0}"/>
                </a:ext>
              </a:extLst>
            </p:cNvPr>
            <p:cNvSpPr/>
            <p:nvPr/>
          </p:nvSpPr>
          <p:spPr>
            <a:xfrm>
              <a:off x="3870659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BCD3478E-14B6-2C44-9A74-7CC9C5604B8E}"/>
                </a:ext>
              </a:extLst>
            </p:cNvPr>
            <p:cNvSpPr/>
            <p:nvPr/>
          </p:nvSpPr>
          <p:spPr>
            <a:xfrm>
              <a:off x="3821063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834BA309-F9AB-6240-8419-278020FD491E}"/>
                </a:ext>
              </a:extLst>
            </p:cNvPr>
            <p:cNvSpPr/>
            <p:nvPr/>
          </p:nvSpPr>
          <p:spPr>
            <a:xfrm>
              <a:off x="3870659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5AE0CAB1-876B-3849-A4F5-E27DFB0D0FB2}"/>
                </a:ext>
              </a:extLst>
            </p:cNvPr>
            <p:cNvSpPr/>
            <p:nvPr/>
          </p:nvSpPr>
          <p:spPr>
            <a:xfrm>
              <a:off x="4225826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3E0186D9-4A9D-E94B-9107-D744A3EDF331}"/>
                </a:ext>
              </a:extLst>
            </p:cNvPr>
            <p:cNvSpPr/>
            <p:nvPr/>
          </p:nvSpPr>
          <p:spPr>
            <a:xfrm>
              <a:off x="4275422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 54">
              <a:extLst>
                <a:ext uri="{FF2B5EF4-FFF2-40B4-BE49-F238E27FC236}">
                  <a16:creationId xmlns:a16="http://schemas.microsoft.com/office/drawing/2014/main" id="{8D56B752-5743-EF4D-8376-F70564923BA7}"/>
                </a:ext>
              </a:extLst>
            </p:cNvPr>
            <p:cNvSpPr/>
            <p:nvPr/>
          </p:nvSpPr>
          <p:spPr>
            <a:xfrm>
              <a:off x="4225826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 55">
              <a:extLst>
                <a:ext uri="{FF2B5EF4-FFF2-40B4-BE49-F238E27FC236}">
                  <a16:creationId xmlns:a16="http://schemas.microsoft.com/office/drawing/2014/main" id="{2735D13E-7DEE-4546-8C76-F0FEFFD813DC}"/>
                </a:ext>
              </a:extLst>
            </p:cNvPr>
            <p:cNvSpPr/>
            <p:nvPr/>
          </p:nvSpPr>
          <p:spPr>
            <a:xfrm>
              <a:off x="4275422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 56">
              <a:extLst>
                <a:ext uri="{FF2B5EF4-FFF2-40B4-BE49-F238E27FC236}">
                  <a16:creationId xmlns:a16="http://schemas.microsoft.com/office/drawing/2014/main" id="{CFA2D761-22D0-ED4D-BB42-244E43D406F4}"/>
                </a:ext>
              </a:extLst>
            </p:cNvPr>
            <p:cNvSpPr/>
            <p:nvPr/>
          </p:nvSpPr>
          <p:spPr>
            <a:xfrm>
              <a:off x="4225826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410B1214-EBF0-6E4C-B345-7230F17B7EAB}"/>
                </a:ext>
              </a:extLst>
            </p:cNvPr>
            <p:cNvSpPr/>
            <p:nvPr/>
          </p:nvSpPr>
          <p:spPr>
            <a:xfrm>
              <a:off x="4275422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14E242DF-6FC5-D346-B999-5751EC2F1906}"/>
                </a:ext>
              </a:extLst>
            </p:cNvPr>
            <p:cNvSpPr/>
            <p:nvPr/>
          </p:nvSpPr>
          <p:spPr>
            <a:xfrm>
              <a:off x="4225826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1C48FD67-D3DA-9542-8089-774263044466}"/>
                </a:ext>
              </a:extLst>
            </p:cNvPr>
            <p:cNvSpPr/>
            <p:nvPr/>
          </p:nvSpPr>
          <p:spPr>
            <a:xfrm>
              <a:off x="4275422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1EB3F7B0-AA57-CA43-8CF1-3C4E6F65E354}"/>
                </a:ext>
              </a:extLst>
            </p:cNvPr>
            <p:cNvSpPr/>
            <p:nvPr/>
          </p:nvSpPr>
          <p:spPr>
            <a:xfrm>
              <a:off x="4225826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" name="Forme libre 61">
              <a:extLst>
                <a:ext uri="{FF2B5EF4-FFF2-40B4-BE49-F238E27FC236}">
                  <a16:creationId xmlns:a16="http://schemas.microsoft.com/office/drawing/2014/main" id="{7DC793B2-5C1B-664A-8E18-6FCA01B0C9D3}"/>
                </a:ext>
              </a:extLst>
            </p:cNvPr>
            <p:cNvSpPr/>
            <p:nvPr/>
          </p:nvSpPr>
          <p:spPr>
            <a:xfrm>
              <a:off x="4275422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" name="Forme libre 62">
              <a:extLst>
                <a:ext uri="{FF2B5EF4-FFF2-40B4-BE49-F238E27FC236}">
                  <a16:creationId xmlns:a16="http://schemas.microsoft.com/office/drawing/2014/main" id="{F47438D2-73F3-1A44-829C-46AADA85223C}"/>
                </a:ext>
              </a:extLst>
            </p:cNvPr>
            <p:cNvSpPr/>
            <p:nvPr/>
          </p:nvSpPr>
          <p:spPr>
            <a:xfrm>
              <a:off x="4225826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" name="Forme libre 63">
              <a:extLst>
                <a:ext uri="{FF2B5EF4-FFF2-40B4-BE49-F238E27FC236}">
                  <a16:creationId xmlns:a16="http://schemas.microsoft.com/office/drawing/2014/main" id="{BF613CC7-6EDB-8349-A500-6D5D86F8D935}"/>
                </a:ext>
              </a:extLst>
            </p:cNvPr>
            <p:cNvSpPr/>
            <p:nvPr/>
          </p:nvSpPr>
          <p:spPr>
            <a:xfrm>
              <a:off x="4275422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0158135C-A4A5-254B-B14F-99801DB063D8}"/>
                </a:ext>
              </a:extLst>
            </p:cNvPr>
            <p:cNvSpPr/>
            <p:nvPr/>
          </p:nvSpPr>
          <p:spPr>
            <a:xfrm>
              <a:off x="4225826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2ABB456A-CF40-3E4A-B10B-648ED95309A0}"/>
                </a:ext>
              </a:extLst>
            </p:cNvPr>
            <p:cNvSpPr/>
            <p:nvPr/>
          </p:nvSpPr>
          <p:spPr>
            <a:xfrm>
              <a:off x="4275422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CD70848C-5092-6641-AA90-3364C70543CA}"/>
                </a:ext>
              </a:extLst>
            </p:cNvPr>
            <p:cNvSpPr/>
            <p:nvPr/>
          </p:nvSpPr>
          <p:spPr>
            <a:xfrm>
              <a:off x="4225826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B3DBF835-28E4-044F-9F07-61CEF9E44079}"/>
                </a:ext>
              </a:extLst>
            </p:cNvPr>
            <p:cNvSpPr/>
            <p:nvPr/>
          </p:nvSpPr>
          <p:spPr>
            <a:xfrm>
              <a:off x="4275422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45038F96-267B-7F4C-93EF-54E330EE0682}"/>
                </a:ext>
              </a:extLst>
            </p:cNvPr>
            <p:cNvSpPr/>
            <p:nvPr/>
          </p:nvSpPr>
          <p:spPr>
            <a:xfrm>
              <a:off x="4225826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EAE8E506-29CD-3A40-92F4-196B17689DD2}"/>
                </a:ext>
              </a:extLst>
            </p:cNvPr>
            <p:cNvSpPr/>
            <p:nvPr/>
          </p:nvSpPr>
          <p:spPr>
            <a:xfrm>
              <a:off x="4275422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A07A0919-F7C8-0940-A75F-A45DC890DCC5}"/>
                </a:ext>
              </a:extLst>
            </p:cNvPr>
            <p:cNvSpPr/>
            <p:nvPr/>
          </p:nvSpPr>
          <p:spPr>
            <a:xfrm>
              <a:off x="4225826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630378C9-8075-FD4E-9A0D-09B93819B2FD}"/>
                </a:ext>
              </a:extLst>
            </p:cNvPr>
            <p:cNvSpPr/>
            <p:nvPr/>
          </p:nvSpPr>
          <p:spPr>
            <a:xfrm>
              <a:off x="4275422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C3E15FCC-D446-9C47-95C2-486EB70CAF2D}"/>
                </a:ext>
              </a:extLst>
            </p:cNvPr>
            <p:cNvSpPr/>
            <p:nvPr/>
          </p:nvSpPr>
          <p:spPr>
            <a:xfrm>
              <a:off x="4630589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841B249B-3D04-1D41-8402-E7B0FE5A675D}"/>
                </a:ext>
              </a:extLst>
            </p:cNvPr>
            <p:cNvSpPr/>
            <p:nvPr/>
          </p:nvSpPr>
          <p:spPr>
            <a:xfrm>
              <a:off x="4680185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2B833711-6190-2349-A326-F10982C398C6}"/>
                </a:ext>
              </a:extLst>
            </p:cNvPr>
            <p:cNvSpPr/>
            <p:nvPr/>
          </p:nvSpPr>
          <p:spPr>
            <a:xfrm>
              <a:off x="4630589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909D463B-1F55-A64F-82D8-286BC6804431}"/>
                </a:ext>
              </a:extLst>
            </p:cNvPr>
            <p:cNvSpPr/>
            <p:nvPr/>
          </p:nvSpPr>
          <p:spPr>
            <a:xfrm>
              <a:off x="4680185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E3294A03-A8F0-AF48-8BC9-A8D124D2F8FF}"/>
                </a:ext>
              </a:extLst>
            </p:cNvPr>
            <p:cNvSpPr/>
            <p:nvPr/>
          </p:nvSpPr>
          <p:spPr>
            <a:xfrm>
              <a:off x="4630589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4FEF5C24-5D7F-9942-8339-BDD64D66BD5B}"/>
                </a:ext>
              </a:extLst>
            </p:cNvPr>
            <p:cNvSpPr/>
            <p:nvPr/>
          </p:nvSpPr>
          <p:spPr>
            <a:xfrm>
              <a:off x="4680185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5C9A60D5-F601-4144-9387-665EEE8EADBD}"/>
                </a:ext>
              </a:extLst>
            </p:cNvPr>
            <p:cNvSpPr/>
            <p:nvPr/>
          </p:nvSpPr>
          <p:spPr>
            <a:xfrm>
              <a:off x="4630589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4CA727E3-804E-5E46-9B28-615C54CDD04E}"/>
                </a:ext>
              </a:extLst>
            </p:cNvPr>
            <p:cNvSpPr/>
            <p:nvPr/>
          </p:nvSpPr>
          <p:spPr>
            <a:xfrm>
              <a:off x="4680185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52BF0F8B-D3AD-CB41-BDBA-8C6C201B18E6}"/>
                </a:ext>
              </a:extLst>
            </p:cNvPr>
            <p:cNvSpPr/>
            <p:nvPr/>
          </p:nvSpPr>
          <p:spPr>
            <a:xfrm>
              <a:off x="4630589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8FD850FA-5624-6045-9DE6-1DAB4027AF47}"/>
                </a:ext>
              </a:extLst>
            </p:cNvPr>
            <p:cNvSpPr/>
            <p:nvPr/>
          </p:nvSpPr>
          <p:spPr>
            <a:xfrm>
              <a:off x="4680185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633C3734-48EE-5348-854C-434E4CB25B2E}"/>
                </a:ext>
              </a:extLst>
            </p:cNvPr>
            <p:cNvSpPr/>
            <p:nvPr/>
          </p:nvSpPr>
          <p:spPr>
            <a:xfrm>
              <a:off x="4630589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7AF92CB0-B118-6644-8C70-E36C664E0620}"/>
                </a:ext>
              </a:extLst>
            </p:cNvPr>
            <p:cNvSpPr/>
            <p:nvPr/>
          </p:nvSpPr>
          <p:spPr>
            <a:xfrm>
              <a:off x="4680185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67378334-309D-CE47-B7C8-09632C53E780}"/>
                </a:ext>
              </a:extLst>
            </p:cNvPr>
            <p:cNvSpPr/>
            <p:nvPr/>
          </p:nvSpPr>
          <p:spPr>
            <a:xfrm>
              <a:off x="4630589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C4F82560-3007-6C49-8EA2-D413077CBD14}"/>
                </a:ext>
              </a:extLst>
            </p:cNvPr>
            <p:cNvSpPr/>
            <p:nvPr/>
          </p:nvSpPr>
          <p:spPr>
            <a:xfrm>
              <a:off x="4680185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5FE54156-44AB-D14A-B403-2CD60D60B08E}"/>
                </a:ext>
              </a:extLst>
            </p:cNvPr>
            <p:cNvSpPr/>
            <p:nvPr/>
          </p:nvSpPr>
          <p:spPr>
            <a:xfrm>
              <a:off x="4630589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7D6DB6C0-2C9E-6C4D-8DD0-E9783359CCFA}"/>
                </a:ext>
              </a:extLst>
            </p:cNvPr>
            <p:cNvSpPr/>
            <p:nvPr/>
          </p:nvSpPr>
          <p:spPr>
            <a:xfrm>
              <a:off x="4680185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ED267D98-C77F-284A-B6CE-F30489C50257}"/>
                </a:ext>
              </a:extLst>
            </p:cNvPr>
            <p:cNvSpPr/>
            <p:nvPr/>
          </p:nvSpPr>
          <p:spPr>
            <a:xfrm>
              <a:off x="4630589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7C1D29D3-206E-DB4C-BA96-5C5AFA2439BF}"/>
                </a:ext>
              </a:extLst>
            </p:cNvPr>
            <p:cNvSpPr/>
            <p:nvPr/>
          </p:nvSpPr>
          <p:spPr>
            <a:xfrm>
              <a:off x="4680185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" name="Forme libre 90">
              <a:extLst>
                <a:ext uri="{FF2B5EF4-FFF2-40B4-BE49-F238E27FC236}">
                  <a16:creationId xmlns:a16="http://schemas.microsoft.com/office/drawing/2014/main" id="{361CF260-223C-A943-B28F-9D47F8115E15}"/>
                </a:ext>
              </a:extLst>
            </p:cNvPr>
            <p:cNvSpPr/>
            <p:nvPr/>
          </p:nvSpPr>
          <p:spPr>
            <a:xfrm>
              <a:off x="4630589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" name="Forme libre 91">
              <a:extLst>
                <a:ext uri="{FF2B5EF4-FFF2-40B4-BE49-F238E27FC236}">
                  <a16:creationId xmlns:a16="http://schemas.microsoft.com/office/drawing/2014/main" id="{3B685B31-7BD5-5248-958F-EFABC9B00F0D}"/>
                </a:ext>
              </a:extLst>
            </p:cNvPr>
            <p:cNvSpPr/>
            <p:nvPr/>
          </p:nvSpPr>
          <p:spPr>
            <a:xfrm>
              <a:off x="4680185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" name="Forme libre 92">
              <a:extLst>
                <a:ext uri="{FF2B5EF4-FFF2-40B4-BE49-F238E27FC236}">
                  <a16:creationId xmlns:a16="http://schemas.microsoft.com/office/drawing/2014/main" id="{564E674B-BC8A-814F-88CC-BD5E3E2FA8F6}"/>
                </a:ext>
              </a:extLst>
            </p:cNvPr>
            <p:cNvSpPr/>
            <p:nvPr/>
          </p:nvSpPr>
          <p:spPr>
            <a:xfrm>
              <a:off x="5035352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4139CE05-08C1-F84C-B88A-4C8C60BFC9FD}"/>
                </a:ext>
              </a:extLst>
            </p:cNvPr>
            <p:cNvSpPr/>
            <p:nvPr/>
          </p:nvSpPr>
          <p:spPr>
            <a:xfrm>
              <a:off x="5084948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9FD452A1-4C20-ED40-A740-DB7C2A224797}"/>
                </a:ext>
              </a:extLst>
            </p:cNvPr>
            <p:cNvSpPr/>
            <p:nvPr/>
          </p:nvSpPr>
          <p:spPr>
            <a:xfrm>
              <a:off x="5035352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A3BC9E0D-127C-1840-8536-47B987E40783}"/>
                </a:ext>
              </a:extLst>
            </p:cNvPr>
            <p:cNvSpPr/>
            <p:nvPr/>
          </p:nvSpPr>
          <p:spPr>
            <a:xfrm>
              <a:off x="5084948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67D416F2-D725-554D-9814-E943B2C2A1DB}"/>
                </a:ext>
              </a:extLst>
            </p:cNvPr>
            <p:cNvSpPr/>
            <p:nvPr/>
          </p:nvSpPr>
          <p:spPr>
            <a:xfrm>
              <a:off x="5035352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8450B0F2-F26F-5E47-884F-9300045B60B4}"/>
                </a:ext>
              </a:extLst>
            </p:cNvPr>
            <p:cNvSpPr/>
            <p:nvPr/>
          </p:nvSpPr>
          <p:spPr>
            <a:xfrm>
              <a:off x="5084948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19B32AED-7CDA-D54A-BAA1-D813948E8466}"/>
                </a:ext>
              </a:extLst>
            </p:cNvPr>
            <p:cNvSpPr/>
            <p:nvPr/>
          </p:nvSpPr>
          <p:spPr>
            <a:xfrm>
              <a:off x="5035352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0" name="Forme libre 99">
              <a:extLst>
                <a:ext uri="{FF2B5EF4-FFF2-40B4-BE49-F238E27FC236}">
                  <a16:creationId xmlns:a16="http://schemas.microsoft.com/office/drawing/2014/main" id="{A248F117-2327-FE4B-B0F2-2F2832AE2019}"/>
                </a:ext>
              </a:extLst>
            </p:cNvPr>
            <p:cNvSpPr/>
            <p:nvPr/>
          </p:nvSpPr>
          <p:spPr>
            <a:xfrm>
              <a:off x="5084948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1" name="Forme libre 100">
              <a:extLst>
                <a:ext uri="{FF2B5EF4-FFF2-40B4-BE49-F238E27FC236}">
                  <a16:creationId xmlns:a16="http://schemas.microsoft.com/office/drawing/2014/main" id="{9EAC9F8D-E101-AF4C-A608-F8DF3CF4E8EB}"/>
                </a:ext>
              </a:extLst>
            </p:cNvPr>
            <p:cNvSpPr/>
            <p:nvPr/>
          </p:nvSpPr>
          <p:spPr>
            <a:xfrm>
              <a:off x="5035352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2" name="Forme libre 101">
              <a:extLst>
                <a:ext uri="{FF2B5EF4-FFF2-40B4-BE49-F238E27FC236}">
                  <a16:creationId xmlns:a16="http://schemas.microsoft.com/office/drawing/2014/main" id="{AD612E45-3F67-E74D-B241-E6B4C3084002}"/>
                </a:ext>
              </a:extLst>
            </p:cNvPr>
            <p:cNvSpPr/>
            <p:nvPr/>
          </p:nvSpPr>
          <p:spPr>
            <a:xfrm>
              <a:off x="5084948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3" name="Forme libre 102">
              <a:extLst>
                <a:ext uri="{FF2B5EF4-FFF2-40B4-BE49-F238E27FC236}">
                  <a16:creationId xmlns:a16="http://schemas.microsoft.com/office/drawing/2014/main" id="{63CA44C0-11E9-FC42-879F-F90919D46AFE}"/>
                </a:ext>
              </a:extLst>
            </p:cNvPr>
            <p:cNvSpPr/>
            <p:nvPr/>
          </p:nvSpPr>
          <p:spPr>
            <a:xfrm>
              <a:off x="5035352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017361D9-C47A-5C4D-B2B2-C3683B63BB6E}"/>
                </a:ext>
              </a:extLst>
            </p:cNvPr>
            <p:cNvSpPr/>
            <p:nvPr/>
          </p:nvSpPr>
          <p:spPr>
            <a:xfrm>
              <a:off x="5084948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 104">
              <a:extLst>
                <a:ext uri="{FF2B5EF4-FFF2-40B4-BE49-F238E27FC236}">
                  <a16:creationId xmlns:a16="http://schemas.microsoft.com/office/drawing/2014/main" id="{2B33E84A-901C-044A-9079-65A3726F11AC}"/>
                </a:ext>
              </a:extLst>
            </p:cNvPr>
            <p:cNvSpPr/>
            <p:nvPr/>
          </p:nvSpPr>
          <p:spPr>
            <a:xfrm>
              <a:off x="5035352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DD6A24DD-C294-3846-B41C-7437CDFC9E39}"/>
                </a:ext>
              </a:extLst>
            </p:cNvPr>
            <p:cNvSpPr/>
            <p:nvPr/>
          </p:nvSpPr>
          <p:spPr>
            <a:xfrm>
              <a:off x="5084948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 106">
              <a:extLst>
                <a:ext uri="{FF2B5EF4-FFF2-40B4-BE49-F238E27FC236}">
                  <a16:creationId xmlns:a16="http://schemas.microsoft.com/office/drawing/2014/main" id="{5C77C5B0-70DD-0646-A0A9-444B4B304A00}"/>
                </a:ext>
              </a:extLst>
            </p:cNvPr>
            <p:cNvSpPr/>
            <p:nvPr/>
          </p:nvSpPr>
          <p:spPr>
            <a:xfrm>
              <a:off x="5035352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 107">
              <a:extLst>
                <a:ext uri="{FF2B5EF4-FFF2-40B4-BE49-F238E27FC236}">
                  <a16:creationId xmlns:a16="http://schemas.microsoft.com/office/drawing/2014/main" id="{80A8A5F4-6012-6B44-B0F5-3B4E6CA268FD}"/>
                </a:ext>
              </a:extLst>
            </p:cNvPr>
            <p:cNvSpPr/>
            <p:nvPr/>
          </p:nvSpPr>
          <p:spPr>
            <a:xfrm>
              <a:off x="5084948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 108">
              <a:extLst>
                <a:ext uri="{FF2B5EF4-FFF2-40B4-BE49-F238E27FC236}">
                  <a16:creationId xmlns:a16="http://schemas.microsoft.com/office/drawing/2014/main" id="{349DBE89-D1AA-3349-8D02-97D0ED9238DA}"/>
                </a:ext>
              </a:extLst>
            </p:cNvPr>
            <p:cNvSpPr/>
            <p:nvPr/>
          </p:nvSpPr>
          <p:spPr>
            <a:xfrm>
              <a:off x="5035352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 109">
              <a:extLst>
                <a:ext uri="{FF2B5EF4-FFF2-40B4-BE49-F238E27FC236}">
                  <a16:creationId xmlns:a16="http://schemas.microsoft.com/office/drawing/2014/main" id="{37DA2FA1-E39D-BE47-B58D-CF173A372F53}"/>
                </a:ext>
              </a:extLst>
            </p:cNvPr>
            <p:cNvSpPr/>
            <p:nvPr/>
          </p:nvSpPr>
          <p:spPr>
            <a:xfrm>
              <a:off x="5084948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" name="Forme libre 110">
              <a:extLst>
                <a:ext uri="{FF2B5EF4-FFF2-40B4-BE49-F238E27FC236}">
                  <a16:creationId xmlns:a16="http://schemas.microsoft.com/office/drawing/2014/main" id="{EDBA7E5E-48BA-CF4A-A740-D4E0E43802FC}"/>
                </a:ext>
              </a:extLst>
            </p:cNvPr>
            <p:cNvSpPr/>
            <p:nvPr/>
          </p:nvSpPr>
          <p:spPr>
            <a:xfrm>
              <a:off x="5035352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" name="Forme libre 111">
              <a:extLst>
                <a:ext uri="{FF2B5EF4-FFF2-40B4-BE49-F238E27FC236}">
                  <a16:creationId xmlns:a16="http://schemas.microsoft.com/office/drawing/2014/main" id="{606B2913-629C-5B45-871F-D4B9C9C7EE2E}"/>
                </a:ext>
              </a:extLst>
            </p:cNvPr>
            <p:cNvSpPr/>
            <p:nvPr/>
          </p:nvSpPr>
          <p:spPr>
            <a:xfrm>
              <a:off x="5084948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" name="Forme libre 112">
              <a:extLst>
                <a:ext uri="{FF2B5EF4-FFF2-40B4-BE49-F238E27FC236}">
                  <a16:creationId xmlns:a16="http://schemas.microsoft.com/office/drawing/2014/main" id="{EBC19F43-2014-8B48-9313-403B8B1FC735}"/>
                </a:ext>
              </a:extLst>
            </p:cNvPr>
            <p:cNvSpPr/>
            <p:nvPr/>
          </p:nvSpPr>
          <p:spPr>
            <a:xfrm>
              <a:off x="5440116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" name="Forme libre 113">
              <a:extLst>
                <a:ext uri="{FF2B5EF4-FFF2-40B4-BE49-F238E27FC236}">
                  <a16:creationId xmlns:a16="http://schemas.microsoft.com/office/drawing/2014/main" id="{2AF46752-79E1-6E46-BC3A-C7E097BB58E0}"/>
                </a:ext>
              </a:extLst>
            </p:cNvPr>
            <p:cNvSpPr/>
            <p:nvPr/>
          </p:nvSpPr>
          <p:spPr>
            <a:xfrm>
              <a:off x="5489711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 114">
              <a:extLst>
                <a:ext uri="{FF2B5EF4-FFF2-40B4-BE49-F238E27FC236}">
                  <a16:creationId xmlns:a16="http://schemas.microsoft.com/office/drawing/2014/main" id="{3F4CF7CB-6477-6444-9895-E35CBB726BF3}"/>
                </a:ext>
              </a:extLst>
            </p:cNvPr>
            <p:cNvSpPr/>
            <p:nvPr/>
          </p:nvSpPr>
          <p:spPr>
            <a:xfrm>
              <a:off x="5440116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 115">
              <a:extLst>
                <a:ext uri="{FF2B5EF4-FFF2-40B4-BE49-F238E27FC236}">
                  <a16:creationId xmlns:a16="http://schemas.microsoft.com/office/drawing/2014/main" id="{EF8FE373-E05F-3443-8634-F50233BC4B30}"/>
                </a:ext>
              </a:extLst>
            </p:cNvPr>
            <p:cNvSpPr/>
            <p:nvPr/>
          </p:nvSpPr>
          <p:spPr>
            <a:xfrm>
              <a:off x="5489711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 116">
              <a:extLst>
                <a:ext uri="{FF2B5EF4-FFF2-40B4-BE49-F238E27FC236}">
                  <a16:creationId xmlns:a16="http://schemas.microsoft.com/office/drawing/2014/main" id="{E50B8C7E-3373-7F43-A6F5-1E7431473036}"/>
                </a:ext>
              </a:extLst>
            </p:cNvPr>
            <p:cNvSpPr/>
            <p:nvPr/>
          </p:nvSpPr>
          <p:spPr>
            <a:xfrm>
              <a:off x="5440116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 117">
              <a:extLst>
                <a:ext uri="{FF2B5EF4-FFF2-40B4-BE49-F238E27FC236}">
                  <a16:creationId xmlns:a16="http://schemas.microsoft.com/office/drawing/2014/main" id="{3ED21E08-856C-BB4F-B7B3-CD036F7150AA}"/>
                </a:ext>
              </a:extLst>
            </p:cNvPr>
            <p:cNvSpPr/>
            <p:nvPr/>
          </p:nvSpPr>
          <p:spPr>
            <a:xfrm>
              <a:off x="5489711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 118">
              <a:extLst>
                <a:ext uri="{FF2B5EF4-FFF2-40B4-BE49-F238E27FC236}">
                  <a16:creationId xmlns:a16="http://schemas.microsoft.com/office/drawing/2014/main" id="{C6332308-F843-ED4E-8F57-9A23371CA14B}"/>
                </a:ext>
              </a:extLst>
            </p:cNvPr>
            <p:cNvSpPr/>
            <p:nvPr/>
          </p:nvSpPr>
          <p:spPr>
            <a:xfrm>
              <a:off x="5440116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0" name="Forme libre 119">
              <a:extLst>
                <a:ext uri="{FF2B5EF4-FFF2-40B4-BE49-F238E27FC236}">
                  <a16:creationId xmlns:a16="http://schemas.microsoft.com/office/drawing/2014/main" id="{4E1EC020-09A4-8347-AD44-34D1DFD1398D}"/>
                </a:ext>
              </a:extLst>
            </p:cNvPr>
            <p:cNvSpPr/>
            <p:nvPr/>
          </p:nvSpPr>
          <p:spPr>
            <a:xfrm>
              <a:off x="5489711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1" name="Forme libre 120">
              <a:extLst>
                <a:ext uri="{FF2B5EF4-FFF2-40B4-BE49-F238E27FC236}">
                  <a16:creationId xmlns:a16="http://schemas.microsoft.com/office/drawing/2014/main" id="{D3FFCE33-C99E-944B-8399-B5E085B5942E}"/>
                </a:ext>
              </a:extLst>
            </p:cNvPr>
            <p:cNvSpPr/>
            <p:nvPr/>
          </p:nvSpPr>
          <p:spPr>
            <a:xfrm>
              <a:off x="5440116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2" name="Forme libre 121">
              <a:extLst>
                <a:ext uri="{FF2B5EF4-FFF2-40B4-BE49-F238E27FC236}">
                  <a16:creationId xmlns:a16="http://schemas.microsoft.com/office/drawing/2014/main" id="{8F071F1A-3211-4D4B-9372-EB4710750A9E}"/>
                </a:ext>
              </a:extLst>
            </p:cNvPr>
            <p:cNvSpPr/>
            <p:nvPr/>
          </p:nvSpPr>
          <p:spPr>
            <a:xfrm>
              <a:off x="5489711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3" name="Forme libre 122">
              <a:extLst>
                <a:ext uri="{FF2B5EF4-FFF2-40B4-BE49-F238E27FC236}">
                  <a16:creationId xmlns:a16="http://schemas.microsoft.com/office/drawing/2014/main" id="{57E138F9-63FF-574B-8C8D-A01E903CC3BF}"/>
                </a:ext>
              </a:extLst>
            </p:cNvPr>
            <p:cNvSpPr/>
            <p:nvPr/>
          </p:nvSpPr>
          <p:spPr>
            <a:xfrm>
              <a:off x="5440116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C3D777D8-6DBB-2A4E-AA0C-00FAC39DF0D9}"/>
                </a:ext>
              </a:extLst>
            </p:cNvPr>
            <p:cNvSpPr/>
            <p:nvPr/>
          </p:nvSpPr>
          <p:spPr>
            <a:xfrm>
              <a:off x="5489711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E55F69B3-2129-734B-B989-7FF00F7D1AAD}"/>
                </a:ext>
              </a:extLst>
            </p:cNvPr>
            <p:cNvSpPr/>
            <p:nvPr/>
          </p:nvSpPr>
          <p:spPr>
            <a:xfrm>
              <a:off x="5440116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7794E2C1-56C9-7741-936B-737FB7E93E81}"/>
                </a:ext>
              </a:extLst>
            </p:cNvPr>
            <p:cNvSpPr/>
            <p:nvPr/>
          </p:nvSpPr>
          <p:spPr>
            <a:xfrm>
              <a:off x="5489711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orme libre 126">
              <a:extLst>
                <a:ext uri="{FF2B5EF4-FFF2-40B4-BE49-F238E27FC236}">
                  <a16:creationId xmlns:a16="http://schemas.microsoft.com/office/drawing/2014/main" id="{711460F4-D077-2F4D-8132-F83F598AA5A5}"/>
                </a:ext>
              </a:extLst>
            </p:cNvPr>
            <p:cNvSpPr/>
            <p:nvPr/>
          </p:nvSpPr>
          <p:spPr>
            <a:xfrm>
              <a:off x="5440116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8" name="Forme libre 127">
              <a:extLst>
                <a:ext uri="{FF2B5EF4-FFF2-40B4-BE49-F238E27FC236}">
                  <a16:creationId xmlns:a16="http://schemas.microsoft.com/office/drawing/2014/main" id="{E6362527-1799-0C46-AA63-F388D1E09BD6}"/>
                </a:ext>
              </a:extLst>
            </p:cNvPr>
            <p:cNvSpPr/>
            <p:nvPr/>
          </p:nvSpPr>
          <p:spPr>
            <a:xfrm>
              <a:off x="5489711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9" name="Forme libre 128">
              <a:extLst>
                <a:ext uri="{FF2B5EF4-FFF2-40B4-BE49-F238E27FC236}">
                  <a16:creationId xmlns:a16="http://schemas.microsoft.com/office/drawing/2014/main" id="{8DA41100-0004-444D-9C78-9B4BF9217F67}"/>
                </a:ext>
              </a:extLst>
            </p:cNvPr>
            <p:cNvSpPr/>
            <p:nvPr/>
          </p:nvSpPr>
          <p:spPr>
            <a:xfrm>
              <a:off x="5440116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0" name="Forme libre 129">
              <a:extLst>
                <a:ext uri="{FF2B5EF4-FFF2-40B4-BE49-F238E27FC236}">
                  <a16:creationId xmlns:a16="http://schemas.microsoft.com/office/drawing/2014/main" id="{1BE3F812-87AF-AD44-A2C8-5E3E18CE2192}"/>
                </a:ext>
              </a:extLst>
            </p:cNvPr>
            <p:cNvSpPr/>
            <p:nvPr/>
          </p:nvSpPr>
          <p:spPr>
            <a:xfrm>
              <a:off x="5489711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1" name="Forme libre 130">
              <a:extLst>
                <a:ext uri="{FF2B5EF4-FFF2-40B4-BE49-F238E27FC236}">
                  <a16:creationId xmlns:a16="http://schemas.microsoft.com/office/drawing/2014/main" id="{2E364581-0BDE-9247-AE0A-C02F2C00A8C9}"/>
                </a:ext>
              </a:extLst>
            </p:cNvPr>
            <p:cNvSpPr/>
            <p:nvPr/>
          </p:nvSpPr>
          <p:spPr>
            <a:xfrm>
              <a:off x="5440116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31B208A0-FBD5-354E-8E39-E3E1F882010C}"/>
                </a:ext>
              </a:extLst>
            </p:cNvPr>
            <p:cNvSpPr/>
            <p:nvPr/>
          </p:nvSpPr>
          <p:spPr>
            <a:xfrm>
              <a:off x="5489711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F7CDD041-E55C-9747-8874-CADA23646A28}"/>
                </a:ext>
              </a:extLst>
            </p:cNvPr>
            <p:cNvSpPr/>
            <p:nvPr/>
          </p:nvSpPr>
          <p:spPr>
            <a:xfrm>
              <a:off x="5844879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6DE6CF8F-4FBE-5D4A-987F-974F922FD683}"/>
                </a:ext>
              </a:extLst>
            </p:cNvPr>
            <p:cNvSpPr/>
            <p:nvPr/>
          </p:nvSpPr>
          <p:spPr>
            <a:xfrm>
              <a:off x="5894475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F93ACACF-C3A6-2744-872E-B26433E0C029}"/>
                </a:ext>
              </a:extLst>
            </p:cNvPr>
            <p:cNvSpPr/>
            <p:nvPr/>
          </p:nvSpPr>
          <p:spPr>
            <a:xfrm>
              <a:off x="5844879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A0455050-A25E-2F45-ABCB-9C520DE757A9}"/>
                </a:ext>
              </a:extLst>
            </p:cNvPr>
            <p:cNvSpPr/>
            <p:nvPr/>
          </p:nvSpPr>
          <p:spPr>
            <a:xfrm>
              <a:off x="5894475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7" name="Forme libre 136">
              <a:extLst>
                <a:ext uri="{FF2B5EF4-FFF2-40B4-BE49-F238E27FC236}">
                  <a16:creationId xmlns:a16="http://schemas.microsoft.com/office/drawing/2014/main" id="{A4AC82C0-4FC7-744F-A634-6769B6A63D6D}"/>
                </a:ext>
              </a:extLst>
            </p:cNvPr>
            <p:cNvSpPr/>
            <p:nvPr/>
          </p:nvSpPr>
          <p:spPr>
            <a:xfrm>
              <a:off x="5844879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8" name="Forme libre 137">
              <a:extLst>
                <a:ext uri="{FF2B5EF4-FFF2-40B4-BE49-F238E27FC236}">
                  <a16:creationId xmlns:a16="http://schemas.microsoft.com/office/drawing/2014/main" id="{52DF3C68-BF0E-4849-8DC4-0EF37FFADD18}"/>
                </a:ext>
              </a:extLst>
            </p:cNvPr>
            <p:cNvSpPr/>
            <p:nvPr/>
          </p:nvSpPr>
          <p:spPr>
            <a:xfrm>
              <a:off x="5894475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9" name="Forme libre 138">
              <a:extLst>
                <a:ext uri="{FF2B5EF4-FFF2-40B4-BE49-F238E27FC236}">
                  <a16:creationId xmlns:a16="http://schemas.microsoft.com/office/drawing/2014/main" id="{A673983A-D326-0D4F-9598-0D93E8FCD418}"/>
                </a:ext>
              </a:extLst>
            </p:cNvPr>
            <p:cNvSpPr/>
            <p:nvPr/>
          </p:nvSpPr>
          <p:spPr>
            <a:xfrm>
              <a:off x="5844879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EB88E79F-2BD4-6A47-BCB1-C934E262D1D2}"/>
                </a:ext>
              </a:extLst>
            </p:cNvPr>
            <p:cNvSpPr/>
            <p:nvPr/>
          </p:nvSpPr>
          <p:spPr>
            <a:xfrm>
              <a:off x="5894475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3323CE76-6A8A-2C4E-91B3-749203FEA3D8}"/>
                </a:ext>
              </a:extLst>
            </p:cNvPr>
            <p:cNvSpPr/>
            <p:nvPr/>
          </p:nvSpPr>
          <p:spPr>
            <a:xfrm>
              <a:off x="5844879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D37788F4-9EC7-484C-96AC-3E9BC0E08676}"/>
                </a:ext>
              </a:extLst>
            </p:cNvPr>
            <p:cNvSpPr/>
            <p:nvPr/>
          </p:nvSpPr>
          <p:spPr>
            <a:xfrm>
              <a:off x="5894475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0399A659-DD21-8243-A5CE-A79742881C79}"/>
                </a:ext>
              </a:extLst>
            </p:cNvPr>
            <p:cNvSpPr/>
            <p:nvPr/>
          </p:nvSpPr>
          <p:spPr>
            <a:xfrm>
              <a:off x="5844879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CB33003D-15B1-0F43-8CBF-3BB71FDE2134}"/>
                </a:ext>
              </a:extLst>
            </p:cNvPr>
            <p:cNvSpPr/>
            <p:nvPr/>
          </p:nvSpPr>
          <p:spPr>
            <a:xfrm>
              <a:off x="5894475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F09A175C-0926-2943-A29C-3BA8FC42B163}"/>
                </a:ext>
              </a:extLst>
            </p:cNvPr>
            <p:cNvSpPr/>
            <p:nvPr/>
          </p:nvSpPr>
          <p:spPr>
            <a:xfrm>
              <a:off x="5844879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CF81D21B-2B66-0549-81B7-120F1AE2525E}"/>
                </a:ext>
              </a:extLst>
            </p:cNvPr>
            <p:cNvSpPr/>
            <p:nvPr/>
          </p:nvSpPr>
          <p:spPr>
            <a:xfrm>
              <a:off x="5894475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B6FF9E1B-3C27-5A4E-BCCB-9700D8F338D2}"/>
                </a:ext>
              </a:extLst>
            </p:cNvPr>
            <p:cNvSpPr/>
            <p:nvPr/>
          </p:nvSpPr>
          <p:spPr>
            <a:xfrm>
              <a:off x="5844879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BD9002F3-6854-D544-B8F6-B9E1BA2F7227}"/>
                </a:ext>
              </a:extLst>
            </p:cNvPr>
            <p:cNvSpPr/>
            <p:nvPr/>
          </p:nvSpPr>
          <p:spPr>
            <a:xfrm>
              <a:off x="5894475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9" name="Forme libre 148">
              <a:extLst>
                <a:ext uri="{FF2B5EF4-FFF2-40B4-BE49-F238E27FC236}">
                  <a16:creationId xmlns:a16="http://schemas.microsoft.com/office/drawing/2014/main" id="{04381DE4-C618-104E-8D39-749975795388}"/>
                </a:ext>
              </a:extLst>
            </p:cNvPr>
            <p:cNvSpPr/>
            <p:nvPr/>
          </p:nvSpPr>
          <p:spPr>
            <a:xfrm>
              <a:off x="5844879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0" name="Forme libre 149">
              <a:extLst>
                <a:ext uri="{FF2B5EF4-FFF2-40B4-BE49-F238E27FC236}">
                  <a16:creationId xmlns:a16="http://schemas.microsoft.com/office/drawing/2014/main" id="{1F23645F-BFE1-5E4D-9892-CA7DC596CA96}"/>
                </a:ext>
              </a:extLst>
            </p:cNvPr>
            <p:cNvSpPr/>
            <p:nvPr/>
          </p:nvSpPr>
          <p:spPr>
            <a:xfrm>
              <a:off x="5894475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1" name="Forme libre 150">
              <a:extLst>
                <a:ext uri="{FF2B5EF4-FFF2-40B4-BE49-F238E27FC236}">
                  <a16:creationId xmlns:a16="http://schemas.microsoft.com/office/drawing/2014/main" id="{5DD52319-B755-A44C-B2BD-C9F45911E2ED}"/>
                </a:ext>
              </a:extLst>
            </p:cNvPr>
            <p:cNvSpPr/>
            <p:nvPr/>
          </p:nvSpPr>
          <p:spPr>
            <a:xfrm>
              <a:off x="5844879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2" name="Forme libre 151">
              <a:extLst>
                <a:ext uri="{FF2B5EF4-FFF2-40B4-BE49-F238E27FC236}">
                  <a16:creationId xmlns:a16="http://schemas.microsoft.com/office/drawing/2014/main" id="{51DFAF91-3220-CD41-B4AA-EEBC57AD4ED3}"/>
                </a:ext>
              </a:extLst>
            </p:cNvPr>
            <p:cNvSpPr/>
            <p:nvPr/>
          </p:nvSpPr>
          <p:spPr>
            <a:xfrm>
              <a:off x="5894475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3" name="Forme libre 152">
              <a:extLst>
                <a:ext uri="{FF2B5EF4-FFF2-40B4-BE49-F238E27FC236}">
                  <a16:creationId xmlns:a16="http://schemas.microsoft.com/office/drawing/2014/main" id="{8B95F4DA-6007-8143-A594-54A916524CB0}"/>
                </a:ext>
              </a:extLst>
            </p:cNvPr>
            <p:cNvSpPr/>
            <p:nvPr/>
          </p:nvSpPr>
          <p:spPr>
            <a:xfrm>
              <a:off x="6249642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4" name="Forme libre 153">
              <a:extLst>
                <a:ext uri="{FF2B5EF4-FFF2-40B4-BE49-F238E27FC236}">
                  <a16:creationId xmlns:a16="http://schemas.microsoft.com/office/drawing/2014/main" id="{8BC9B8EB-54D2-5647-9E8A-49278441722B}"/>
                </a:ext>
              </a:extLst>
            </p:cNvPr>
            <p:cNvSpPr/>
            <p:nvPr/>
          </p:nvSpPr>
          <p:spPr>
            <a:xfrm>
              <a:off x="6299238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5" name="Forme libre 154">
              <a:extLst>
                <a:ext uri="{FF2B5EF4-FFF2-40B4-BE49-F238E27FC236}">
                  <a16:creationId xmlns:a16="http://schemas.microsoft.com/office/drawing/2014/main" id="{05638F08-F8E4-9F49-AB16-66E6A698A5BA}"/>
                </a:ext>
              </a:extLst>
            </p:cNvPr>
            <p:cNvSpPr/>
            <p:nvPr/>
          </p:nvSpPr>
          <p:spPr>
            <a:xfrm>
              <a:off x="6249642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6" name="Forme libre 155">
              <a:extLst>
                <a:ext uri="{FF2B5EF4-FFF2-40B4-BE49-F238E27FC236}">
                  <a16:creationId xmlns:a16="http://schemas.microsoft.com/office/drawing/2014/main" id="{80B4F266-6764-2041-A72C-35FF961D38F2}"/>
                </a:ext>
              </a:extLst>
            </p:cNvPr>
            <p:cNvSpPr/>
            <p:nvPr/>
          </p:nvSpPr>
          <p:spPr>
            <a:xfrm>
              <a:off x="6299238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7" name="Forme libre 156">
              <a:extLst>
                <a:ext uri="{FF2B5EF4-FFF2-40B4-BE49-F238E27FC236}">
                  <a16:creationId xmlns:a16="http://schemas.microsoft.com/office/drawing/2014/main" id="{1E5E6A0E-3EA4-004A-BC34-D6E18BBECC8F}"/>
                </a:ext>
              </a:extLst>
            </p:cNvPr>
            <p:cNvSpPr/>
            <p:nvPr/>
          </p:nvSpPr>
          <p:spPr>
            <a:xfrm>
              <a:off x="6249642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8" name="Forme libre 157">
              <a:extLst>
                <a:ext uri="{FF2B5EF4-FFF2-40B4-BE49-F238E27FC236}">
                  <a16:creationId xmlns:a16="http://schemas.microsoft.com/office/drawing/2014/main" id="{E4B2A76E-D76E-5946-9255-8A746AAF8FE9}"/>
                </a:ext>
              </a:extLst>
            </p:cNvPr>
            <p:cNvSpPr/>
            <p:nvPr/>
          </p:nvSpPr>
          <p:spPr>
            <a:xfrm>
              <a:off x="6299238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9" name="Forme libre 158">
              <a:extLst>
                <a:ext uri="{FF2B5EF4-FFF2-40B4-BE49-F238E27FC236}">
                  <a16:creationId xmlns:a16="http://schemas.microsoft.com/office/drawing/2014/main" id="{22A8DDE3-7DC3-ED4F-8F5A-0DEEB0AC4258}"/>
                </a:ext>
              </a:extLst>
            </p:cNvPr>
            <p:cNvSpPr/>
            <p:nvPr/>
          </p:nvSpPr>
          <p:spPr>
            <a:xfrm>
              <a:off x="6249642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0" name="Forme libre 159">
              <a:extLst>
                <a:ext uri="{FF2B5EF4-FFF2-40B4-BE49-F238E27FC236}">
                  <a16:creationId xmlns:a16="http://schemas.microsoft.com/office/drawing/2014/main" id="{14253F20-9C40-3346-9C4A-7243FB63DA62}"/>
                </a:ext>
              </a:extLst>
            </p:cNvPr>
            <p:cNvSpPr/>
            <p:nvPr/>
          </p:nvSpPr>
          <p:spPr>
            <a:xfrm>
              <a:off x="6299238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1" name="Forme libre 160">
              <a:extLst>
                <a:ext uri="{FF2B5EF4-FFF2-40B4-BE49-F238E27FC236}">
                  <a16:creationId xmlns:a16="http://schemas.microsoft.com/office/drawing/2014/main" id="{C5BDFB50-C2C3-F74F-AF56-D71BB9F518D3}"/>
                </a:ext>
              </a:extLst>
            </p:cNvPr>
            <p:cNvSpPr/>
            <p:nvPr/>
          </p:nvSpPr>
          <p:spPr>
            <a:xfrm>
              <a:off x="6249642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2" name="Forme libre 161">
              <a:extLst>
                <a:ext uri="{FF2B5EF4-FFF2-40B4-BE49-F238E27FC236}">
                  <a16:creationId xmlns:a16="http://schemas.microsoft.com/office/drawing/2014/main" id="{532FFDD7-2D8E-594E-BC48-153A240C4385}"/>
                </a:ext>
              </a:extLst>
            </p:cNvPr>
            <p:cNvSpPr/>
            <p:nvPr/>
          </p:nvSpPr>
          <p:spPr>
            <a:xfrm>
              <a:off x="6299238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3" name="Forme libre 162">
              <a:extLst>
                <a:ext uri="{FF2B5EF4-FFF2-40B4-BE49-F238E27FC236}">
                  <a16:creationId xmlns:a16="http://schemas.microsoft.com/office/drawing/2014/main" id="{F9B58706-21E0-8A40-B898-0679D64093A8}"/>
                </a:ext>
              </a:extLst>
            </p:cNvPr>
            <p:cNvSpPr/>
            <p:nvPr/>
          </p:nvSpPr>
          <p:spPr>
            <a:xfrm>
              <a:off x="6249642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4" name="Forme libre 163">
              <a:extLst>
                <a:ext uri="{FF2B5EF4-FFF2-40B4-BE49-F238E27FC236}">
                  <a16:creationId xmlns:a16="http://schemas.microsoft.com/office/drawing/2014/main" id="{8023D267-680B-A441-9FE4-641B0E32C02A}"/>
                </a:ext>
              </a:extLst>
            </p:cNvPr>
            <p:cNvSpPr/>
            <p:nvPr/>
          </p:nvSpPr>
          <p:spPr>
            <a:xfrm>
              <a:off x="6299238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5" name="Forme libre 164">
              <a:extLst>
                <a:ext uri="{FF2B5EF4-FFF2-40B4-BE49-F238E27FC236}">
                  <a16:creationId xmlns:a16="http://schemas.microsoft.com/office/drawing/2014/main" id="{88A65403-9C15-2648-8B4F-733B4DC784C0}"/>
                </a:ext>
              </a:extLst>
            </p:cNvPr>
            <p:cNvSpPr/>
            <p:nvPr/>
          </p:nvSpPr>
          <p:spPr>
            <a:xfrm>
              <a:off x="6249642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6" name="Forme libre 165">
              <a:extLst>
                <a:ext uri="{FF2B5EF4-FFF2-40B4-BE49-F238E27FC236}">
                  <a16:creationId xmlns:a16="http://schemas.microsoft.com/office/drawing/2014/main" id="{01F3AA61-5099-1F42-84B4-754EC206C77A}"/>
                </a:ext>
              </a:extLst>
            </p:cNvPr>
            <p:cNvSpPr/>
            <p:nvPr/>
          </p:nvSpPr>
          <p:spPr>
            <a:xfrm>
              <a:off x="6299238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7" name="Forme libre 166">
              <a:extLst>
                <a:ext uri="{FF2B5EF4-FFF2-40B4-BE49-F238E27FC236}">
                  <a16:creationId xmlns:a16="http://schemas.microsoft.com/office/drawing/2014/main" id="{32FBF620-02BB-9043-A672-A225C774BFFB}"/>
                </a:ext>
              </a:extLst>
            </p:cNvPr>
            <p:cNvSpPr/>
            <p:nvPr/>
          </p:nvSpPr>
          <p:spPr>
            <a:xfrm>
              <a:off x="6249642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8" name="Forme libre 167">
              <a:extLst>
                <a:ext uri="{FF2B5EF4-FFF2-40B4-BE49-F238E27FC236}">
                  <a16:creationId xmlns:a16="http://schemas.microsoft.com/office/drawing/2014/main" id="{570E205D-F561-4446-8D53-FA52BABF2FB5}"/>
                </a:ext>
              </a:extLst>
            </p:cNvPr>
            <p:cNvSpPr/>
            <p:nvPr/>
          </p:nvSpPr>
          <p:spPr>
            <a:xfrm>
              <a:off x="6299238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9" name="Forme libre 168">
              <a:extLst>
                <a:ext uri="{FF2B5EF4-FFF2-40B4-BE49-F238E27FC236}">
                  <a16:creationId xmlns:a16="http://schemas.microsoft.com/office/drawing/2014/main" id="{E60228CF-028B-F949-97BA-50BAC80064D1}"/>
                </a:ext>
              </a:extLst>
            </p:cNvPr>
            <p:cNvSpPr/>
            <p:nvPr/>
          </p:nvSpPr>
          <p:spPr>
            <a:xfrm>
              <a:off x="6249642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0" name="Forme libre 169">
              <a:extLst>
                <a:ext uri="{FF2B5EF4-FFF2-40B4-BE49-F238E27FC236}">
                  <a16:creationId xmlns:a16="http://schemas.microsoft.com/office/drawing/2014/main" id="{96F9B0AF-7548-9648-A805-A7AEB437957A}"/>
                </a:ext>
              </a:extLst>
            </p:cNvPr>
            <p:cNvSpPr/>
            <p:nvPr/>
          </p:nvSpPr>
          <p:spPr>
            <a:xfrm>
              <a:off x="6299238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1" name="Forme libre 170">
              <a:extLst>
                <a:ext uri="{FF2B5EF4-FFF2-40B4-BE49-F238E27FC236}">
                  <a16:creationId xmlns:a16="http://schemas.microsoft.com/office/drawing/2014/main" id="{74D3954E-3BA8-1540-AB8A-19ECEE9A1989}"/>
                </a:ext>
              </a:extLst>
            </p:cNvPr>
            <p:cNvSpPr/>
            <p:nvPr/>
          </p:nvSpPr>
          <p:spPr>
            <a:xfrm>
              <a:off x="6249642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2" name="Forme libre 171">
              <a:extLst>
                <a:ext uri="{FF2B5EF4-FFF2-40B4-BE49-F238E27FC236}">
                  <a16:creationId xmlns:a16="http://schemas.microsoft.com/office/drawing/2014/main" id="{6638C275-4171-4646-9627-78823E75A40A}"/>
                </a:ext>
              </a:extLst>
            </p:cNvPr>
            <p:cNvSpPr/>
            <p:nvPr/>
          </p:nvSpPr>
          <p:spPr>
            <a:xfrm>
              <a:off x="6299238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3" name="Forme libre 172">
              <a:extLst>
                <a:ext uri="{FF2B5EF4-FFF2-40B4-BE49-F238E27FC236}">
                  <a16:creationId xmlns:a16="http://schemas.microsoft.com/office/drawing/2014/main" id="{526FFC3C-D98C-FF4C-B7F4-258F3CB670E0}"/>
                </a:ext>
              </a:extLst>
            </p:cNvPr>
            <p:cNvSpPr/>
            <p:nvPr/>
          </p:nvSpPr>
          <p:spPr>
            <a:xfrm>
              <a:off x="6654405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4" name="Forme libre 173">
              <a:extLst>
                <a:ext uri="{FF2B5EF4-FFF2-40B4-BE49-F238E27FC236}">
                  <a16:creationId xmlns:a16="http://schemas.microsoft.com/office/drawing/2014/main" id="{41E23A72-6765-774F-B56A-A7C0B0C267C8}"/>
                </a:ext>
              </a:extLst>
            </p:cNvPr>
            <p:cNvSpPr/>
            <p:nvPr/>
          </p:nvSpPr>
          <p:spPr>
            <a:xfrm>
              <a:off x="6704001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5" name="Forme libre 174">
              <a:extLst>
                <a:ext uri="{FF2B5EF4-FFF2-40B4-BE49-F238E27FC236}">
                  <a16:creationId xmlns:a16="http://schemas.microsoft.com/office/drawing/2014/main" id="{B2F904E2-0D6A-DE4B-9D7D-576DC6B33873}"/>
                </a:ext>
              </a:extLst>
            </p:cNvPr>
            <p:cNvSpPr/>
            <p:nvPr/>
          </p:nvSpPr>
          <p:spPr>
            <a:xfrm>
              <a:off x="6654405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6" name="Forme libre 175">
              <a:extLst>
                <a:ext uri="{FF2B5EF4-FFF2-40B4-BE49-F238E27FC236}">
                  <a16:creationId xmlns:a16="http://schemas.microsoft.com/office/drawing/2014/main" id="{A4E8E45C-00A5-6249-9D89-46102953640C}"/>
                </a:ext>
              </a:extLst>
            </p:cNvPr>
            <p:cNvSpPr/>
            <p:nvPr/>
          </p:nvSpPr>
          <p:spPr>
            <a:xfrm>
              <a:off x="6704001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7" name="Forme libre 176">
              <a:extLst>
                <a:ext uri="{FF2B5EF4-FFF2-40B4-BE49-F238E27FC236}">
                  <a16:creationId xmlns:a16="http://schemas.microsoft.com/office/drawing/2014/main" id="{AB6D0851-694D-7D4D-A086-7876546D4C9B}"/>
                </a:ext>
              </a:extLst>
            </p:cNvPr>
            <p:cNvSpPr/>
            <p:nvPr/>
          </p:nvSpPr>
          <p:spPr>
            <a:xfrm>
              <a:off x="6654405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8" name="Forme libre 177">
              <a:extLst>
                <a:ext uri="{FF2B5EF4-FFF2-40B4-BE49-F238E27FC236}">
                  <a16:creationId xmlns:a16="http://schemas.microsoft.com/office/drawing/2014/main" id="{B2DAC926-E770-8840-8B4F-0678147AB959}"/>
                </a:ext>
              </a:extLst>
            </p:cNvPr>
            <p:cNvSpPr/>
            <p:nvPr/>
          </p:nvSpPr>
          <p:spPr>
            <a:xfrm>
              <a:off x="6704001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9" name="Forme libre 178">
              <a:extLst>
                <a:ext uri="{FF2B5EF4-FFF2-40B4-BE49-F238E27FC236}">
                  <a16:creationId xmlns:a16="http://schemas.microsoft.com/office/drawing/2014/main" id="{B11C1F1A-B669-AD48-A001-74F3DB26AC46}"/>
                </a:ext>
              </a:extLst>
            </p:cNvPr>
            <p:cNvSpPr/>
            <p:nvPr/>
          </p:nvSpPr>
          <p:spPr>
            <a:xfrm>
              <a:off x="6654405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0" name="Forme libre 179">
              <a:extLst>
                <a:ext uri="{FF2B5EF4-FFF2-40B4-BE49-F238E27FC236}">
                  <a16:creationId xmlns:a16="http://schemas.microsoft.com/office/drawing/2014/main" id="{9E586FB4-3AA7-AE4D-9C5B-BB7147FC1C58}"/>
                </a:ext>
              </a:extLst>
            </p:cNvPr>
            <p:cNvSpPr/>
            <p:nvPr/>
          </p:nvSpPr>
          <p:spPr>
            <a:xfrm>
              <a:off x="6704001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1" name="Forme libre 180">
              <a:extLst>
                <a:ext uri="{FF2B5EF4-FFF2-40B4-BE49-F238E27FC236}">
                  <a16:creationId xmlns:a16="http://schemas.microsoft.com/office/drawing/2014/main" id="{02A66D92-1B8F-FA49-8DE6-C2BAE82DD724}"/>
                </a:ext>
              </a:extLst>
            </p:cNvPr>
            <p:cNvSpPr/>
            <p:nvPr/>
          </p:nvSpPr>
          <p:spPr>
            <a:xfrm>
              <a:off x="6654405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2" name="Forme libre 181">
              <a:extLst>
                <a:ext uri="{FF2B5EF4-FFF2-40B4-BE49-F238E27FC236}">
                  <a16:creationId xmlns:a16="http://schemas.microsoft.com/office/drawing/2014/main" id="{BA6D0EAD-E00A-FF47-85EF-A4F080E68ADA}"/>
                </a:ext>
              </a:extLst>
            </p:cNvPr>
            <p:cNvSpPr/>
            <p:nvPr/>
          </p:nvSpPr>
          <p:spPr>
            <a:xfrm>
              <a:off x="6704001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3" name="Forme libre 182">
              <a:extLst>
                <a:ext uri="{FF2B5EF4-FFF2-40B4-BE49-F238E27FC236}">
                  <a16:creationId xmlns:a16="http://schemas.microsoft.com/office/drawing/2014/main" id="{E2309757-1173-8B40-9083-7F5C68023EAD}"/>
                </a:ext>
              </a:extLst>
            </p:cNvPr>
            <p:cNvSpPr/>
            <p:nvPr/>
          </p:nvSpPr>
          <p:spPr>
            <a:xfrm>
              <a:off x="6654405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4" name="Forme libre 183">
              <a:extLst>
                <a:ext uri="{FF2B5EF4-FFF2-40B4-BE49-F238E27FC236}">
                  <a16:creationId xmlns:a16="http://schemas.microsoft.com/office/drawing/2014/main" id="{10FEC48D-3B4B-6D41-8E6B-2B19F140CDC5}"/>
                </a:ext>
              </a:extLst>
            </p:cNvPr>
            <p:cNvSpPr/>
            <p:nvPr/>
          </p:nvSpPr>
          <p:spPr>
            <a:xfrm>
              <a:off x="6704001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5" name="Forme libre 184">
              <a:extLst>
                <a:ext uri="{FF2B5EF4-FFF2-40B4-BE49-F238E27FC236}">
                  <a16:creationId xmlns:a16="http://schemas.microsoft.com/office/drawing/2014/main" id="{1A20C58E-DD42-8543-ADC6-FEA0170A9068}"/>
                </a:ext>
              </a:extLst>
            </p:cNvPr>
            <p:cNvSpPr/>
            <p:nvPr/>
          </p:nvSpPr>
          <p:spPr>
            <a:xfrm>
              <a:off x="6654405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6" name="Forme libre 185">
              <a:extLst>
                <a:ext uri="{FF2B5EF4-FFF2-40B4-BE49-F238E27FC236}">
                  <a16:creationId xmlns:a16="http://schemas.microsoft.com/office/drawing/2014/main" id="{6EC75C87-A292-114B-85E6-BF236BF66FA7}"/>
                </a:ext>
              </a:extLst>
            </p:cNvPr>
            <p:cNvSpPr/>
            <p:nvPr/>
          </p:nvSpPr>
          <p:spPr>
            <a:xfrm>
              <a:off x="6704001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7" name="Forme libre 186">
              <a:extLst>
                <a:ext uri="{FF2B5EF4-FFF2-40B4-BE49-F238E27FC236}">
                  <a16:creationId xmlns:a16="http://schemas.microsoft.com/office/drawing/2014/main" id="{DE92A72C-6718-BD46-A9FC-323336959E64}"/>
                </a:ext>
              </a:extLst>
            </p:cNvPr>
            <p:cNvSpPr/>
            <p:nvPr/>
          </p:nvSpPr>
          <p:spPr>
            <a:xfrm>
              <a:off x="6654405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8" name="Forme libre 187">
              <a:extLst>
                <a:ext uri="{FF2B5EF4-FFF2-40B4-BE49-F238E27FC236}">
                  <a16:creationId xmlns:a16="http://schemas.microsoft.com/office/drawing/2014/main" id="{F83EEDC0-061A-0D47-8B14-AE73A0A1A71D}"/>
                </a:ext>
              </a:extLst>
            </p:cNvPr>
            <p:cNvSpPr/>
            <p:nvPr/>
          </p:nvSpPr>
          <p:spPr>
            <a:xfrm>
              <a:off x="6704001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9" name="Forme libre 188">
              <a:extLst>
                <a:ext uri="{FF2B5EF4-FFF2-40B4-BE49-F238E27FC236}">
                  <a16:creationId xmlns:a16="http://schemas.microsoft.com/office/drawing/2014/main" id="{20C171FB-982C-5944-AD5E-2557599151E6}"/>
                </a:ext>
              </a:extLst>
            </p:cNvPr>
            <p:cNvSpPr/>
            <p:nvPr/>
          </p:nvSpPr>
          <p:spPr>
            <a:xfrm>
              <a:off x="6654405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0" name="Forme libre 189">
              <a:extLst>
                <a:ext uri="{FF2B5EF4-FFF2-40B4-BE49-F238E27FC236}">
                  <a16:creationId xmlns:a16="http://schemas.microsoft.com/office/drawing/2014/main" id="{929F7F7F-12C4-7444-B140-970BC3672330}"/>
                </a:ext>
              </a:extLst>
            </p:cNvPr>
            <p:cNvSpPr/>
            <p:nvPr/>
          </p:nvSpPr>
          <p:spPr>
            <a:xfrm>
              <a:off x="6704001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1" name="Forme libre 190">
              <a:extLst>
                <a:ext uri="{FF2B5EF4-FFF2-40B4-BE49-F238E27FC236}">
                  <a16:creationId xmlns:a16="http://schemas.microsoft.com/office/drawing/2014/main" id="{17D2396A-F54A-9547-BDA0-045C23E88C00}"/>
                </a:ext>
              </a:extLst>
            </p:cNvPr>
            <p:cNvSpPr/>
            <p:nvPr/>
          </p:nvSpPr>
          <p:spPr>
            <a:xfrm>
              <a:off x="6654405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2" name="Forme libre 191">
              <a:extLst>
                <a:ext uri="{FF2B5EF4-FFF2-40B4-BE49-F238E27FC236}">
                  <a16:creationId xmlns:a16="http://schemas.microsoft.com/office/drawing/2014/main" id="{E5C3CB62-2D49-C44E-9F93-AC729A1DE824}"/>
                </a:ext>
              </a:extLst>
            </p:cNvPr>
            <p:cNvSpPr/>
            <p:nvPr/>
          </p:nvSpPr>
          <p:spPr>
            <a:xfrm>
              <a:off x="6704001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3" name="Forme libre 192">
              <a:extLst>
                <a:ext uri="{FF2B5EF4-FFF2-40B4-BE49-F238E27FC236}">
                  <a16:creationId xmlns:a16="http://schemas.microsoft.com/office/drawing/2014/main" id="{501C6137-C629-064C-9CBC-91FB9CDB68AA}"/>
                </a:ext>
              </a:extLst>
            </p:cNvPr>
            <p:cNvSpPr/>
            <p:nvPr/>
          </p:nvSpPr>
          <p:spPr>
            <a:xfrm>
              <a:off x="7059168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4" name="Forme libre 193">
              <a:extLst>
                <a:ext uri="{FF2B5EF4-FFF2-40B4-BE49-F238E27FC236}">
                  <a16:creationId xmlns:a16="http://schemas.microsoft.com/office/drawing/2014/main" id="{4BCAC1D0-553C-D24F-B032-FAE44D069B7A}"/>
                </a:ext>
              </a:extLst>
            </p:cNvPr>
            <p:cNvSpPr/>
            <p:nvPr/>
          </p:nvSpPr>
          <p:spPr>
            <a:xfrm>
              <a:off x="7108764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5" name="Forme libre 194">
              <a:extLst>
                <a:ext uri="{FF2B5EF4-FFF2-40B4-BE49-F238E27FC236}">
                  <a16:creationId xmlns:a16="http://schemas.microsoft.com/office/drawing/2014/main" id="{F4DEC2B0-9984-3849-9B72-CDDBABE59EEB}"/>
                </a:ext>
              </a:extLst>
            </p:cNvPr>
            <p:cNvSpPr/>
            <p:nvPr/>
          </p:nvSpPr>
          <p:spPr>
            <a:xfrm>
              <a:off x="7059168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6" name="Forme libre 195">
              <a:extLst>
                <a:ext uri="{FF2B5EF4-FFF2-40B4-BE49-F238E27FC236}">
                  <a16:creationId xmlns:a16="http://schemas.microsoft.com/office/drawing/2014/main" id="{A40D58E3-8AA7-9D4A-B966-59CC1E1FBD87}"/>
                </a:ext>
              </a:extLst>
            </p:cNvPr>
            <p:cNvSpPr/>
            <p:nvPr/>
          </p:nvSpPr>
          <p:spPr>
            <a:xfrm>
              <a:off x="7108764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7" name="Forme libre 196">
              <a:extLst>
                <a:ext uri="{FF2B5EF4-FFF2-40B4-BE49-F238E27FC236}">
                  <a16:creationId xmlns:a16="http://schemas.microsoft.com/office/drawing/2014/main" id="{C0505950-041E-7143-AB02-B9F6C8FD5F9E}"/>
                </a:ext>
              </a:extLst>
            </p:cNvPr>
            <p:cNvSpPr/>
            <p:nvPr/>
          </p:nvSpPr>
          <p:spPr>
            <a:xfrm>
              <a:off x="7059168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8" name="Forme libre 197">
              <a:extLst>
                <a:ext uri="{FF2B5EF4-FFF2-40B4-BE49-F238E27FC236}">
                  <a16:creationId xmlns:a16="http://schemas.microsoft.com/office/drawing/2014/main" id="{D8451015-12EF-EC4E-BA5C-72C10E778F7C}"/>
                </a:ext>
              </a:extLst>
            </p:cNvPr>
            <p:cNvSpPr/>
            <p:nvPr/>
          </p:nvSpPr>
          <p:spPr>
            <a:xfrm>
              <a:off x="7108764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9" name="Forme libre 198">
              <a:extLst>
                <a:ext uri="{FF2B5EF4-FFF2-40B4-BE49-F238E27FC236}">
                  <a16:creationId xmlns:a16="http://schemas.microsoft.com/office/drawing/2014/main" id="{15852A7A-FA88-5A4D-807C-15EE6031420F}"/>
                </a:ext>
              </a:extLst>
            </p:cNvPr>
            <p:cNvSpPr/>
            <p:nvPr/>
          </p:nvSpPr>
          <p:spPr>
            <a:xfrm>
              <a:off x="7059168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0" name="Forme libre 199">
              <a:extLst>
                <a:ext uri="{FF2B5EF4-FFF2-40B4-BE49-F238E27FC236}">
                  <a16:creationId xmlns:a16="http://schemas.microsoft.com/office/drawing/2014/main" id="{0AB555E0-7341-FD4F-9FB0-2470426FD5E4}"/>
                </a:ext>
              </a:extLst>
            </p:cNvPr>
            <p:cNvSpPr/>
            <p:nvPr/>
          </p:nvSpPr>
          <p:spPr>
            <a:xfrm>
              <a:off x="7108764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1" name="Forme libre 200">
              <a:extLst>
                <a:ext uri="{FF2B5EF4-FFF2-40B4-BE49-F238E27FC236}">
                  <a16:creationId xmlns:a16="http://schemas.microsoft.com/office/drawing/2014/main" id="{C7EF2114-263A-6F4F-BF6C-BEF059B39086}"/>
                </a:ext>
              </a:extLst>
            </p:cNvPr>
            <p:cNvSpPr/>
            <p:nvPr/>
          </p:nvSpPr>
          <p:spPr>
            <a:xfrm>
              <a:off x="7059168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2" name="Forme libre 201">
              <a:extLst>
                <a:ext uri="{FF2B5EF4-FFF2-40B4-BE49-F238E27FC236}">
                  <a16:creationId xmlns:a16="http://schemas.microsoft.com/office/drawing/2014/main" id="{FB0CFFCE-8040-DB41-927F-340F0B05EFE4}"/>
                </a:ext>
              </a:extLst>
            </p:cNvPr>
            <p:cNvSpPr/>
            <p:nvPr/>
          </p:nvSpPr>
          <p:spPr>
            <a:xfrm>
              <a:off x="7108764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3" name="Forme libre 202">
              <a:extLst>
                <a:ext uri="{FF2B5EF4-FFF2-40B4-BE49-F238E27FC236}">
                  <a16:creationId xmlns:a16="http://schemas.microsoft.com/office/drawing/2014/main" id="{7D6F173B-8157-E249-854C-C27DFFB512C3}"/>
                </a:ext>
              </a:extLst>
            </p:cNvPr>
            <p:cNvSpPr/>
            <p:nvPr/>
          </p:nvSpPr>
          <p:spPr>
            <a:xfrm>
              <a:off x="7059168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4" name="Forme libre 203">
              <a:extLst>
                <a:ext uri="{FF2B5EF4-FFF2-40B4-BE49-F238E27FC236}">
                  <a16:creationId xmlns:a16="http://schemas.microsoft.com/office/drawing/2014/main" id="{C226F3D0-3CA6-0D43-A562-1A7B0B607A0C}"/>
                </a:ext>
              </a:extLst>
            </p:cNvPr>
            <p:cNvSpPr/>
            <p:nvPr/>
          </p:nvSpPr>
          <p:spPr>
            <a:xfrm>
              <a:off x="7108764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5" name="Forme libre 204">
              <a:extLst>
                <a:ext uri="{FF2B5EF4-FFF2-40B4-BE49-F238E27FC236}">
                  <a16:creationId xmlns:a16="http://schemas.microsoft.com/office/drawing/2014/main" id="{544E258D-E2E9-9B43-B91F-899D2FC2EB9A}"/>
                </a:ext>
              </a:extLst>
            </p:cNvPr>
            <p:cNvSpPr/>
            <p:nvPr/>
          </p:nvSpPr>
          <p:spPr>
            <a:xfrm>
              <a:off x="7059168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6" name="Forme libre 205">
              <a:extLst>
                <a:ext uri="{FF2B5EF4-FFF2-40B4-BE49-F238E27FC236}">
                  <a16:creationId xmlns:a16="http://schemas.microsoft.com/office/drawing/2014/main" id="{85D44A0F-E5E6-9B46-B5CF-7DBFAD3B55B8}"/>
                </a:ext>
              </a:extLst>
            </p:cNvPr>
            <p:cNvSpPr/>
            <p:nvPr/>
          </p:nvSpPr>
          <p:spPr>
            <a:xfrm>
              <a:off x="7108764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7" name="Forme libre 206">
              <a:extLst>
                <a:ext uri="{FF2B5EF4-FFF2-40B4-BE49-F238E27FC236}">
                  <a16:creationId xmlns:a16="http://schemas.microsoft.com/office/drawing/2014/main" id="{9D238918-FEF6-624A-8E66-02FC28DA6205}"/>
                </a:ext>
              </a:extLst>
            </p:cNvPr>
            <p:cNvSpPr/>
            <p:nvPr/>
          </p:nvSpPr>
          <p:spPr>
            <a:xfrm>
              <a:off x="7059168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8" name="Forme libre 207">
              <a:extLst>
                <a:ext uri="{FF2B5EF4-FFF2-40B4-BE49-F238E27FC236}">
                  <a16:creationId xmlns:a16="http://schemas.microsoft.com/office/drawing/2014/main" id="{1B5C544D-A6C1-0749-AA0A-1D93FD850C72}"/>
                </a:ext>
              </a:extLst>
            </p:cNvPr>
            <p:cNvSpPr/>
            <p:nvPr/>
          </p:nvSpPr>
          <p:spPr>
            <a:xfrm>
              <a:off x="7108764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9" name="Forme libre 208">
              <a:extLst>
                <a:ext uri="{FF2B5EF4-FFF2-40B4-BE49-F238E27FC236}">
                  <a16:creationId xmlns:a16="http://schemas.microsoft.com/office/drawing/2014/main" id="{E46CDF9A-827C-D040-AFA9-EF517D33B478}"/>
                </a:ext>
              </a:extLst>
            </p:cNvPr>
            <p:cNvSpPr/>
            <p:nvPr/>
          </p:nvSpPr>
          <p:spPr>
            <a:xfrm>
              <a:off x="7059168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0" name="Forme libre 209">
              <a:extLst>
                <a:ext uri="{FF2B5EF4-FFF2-40B4-BE49-F238E27FC236}">
                  <a16:creationId xmlns:a16="http://schemas.microsoft.com/office/drawing/2014/main" id="{1D25B189-E039-764B-9977-1543A1BE8CF8}"/>
                </a:ext>
              </a:extLst>
            </p:cNvPr>
            <p:cNvSpPr/>
            <p:nvPr/>
          </p:nvSpPr>
          <p:spPr>
            <a:xfrm>
              <a:off x="7108764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1" name="Forme libre 210">
              <a:extLst>
                <a:ext uri="{FF2B5EF4-FFF2-40B4-BE49-F238E27FC236}">
                  <a16:creationId xmlns:a16="http://schemas.microsoft.com/office/drawing/2014/main" id="{F4120920-2644-0F47-A5CE-D860252280D0}"/>
                </a:ext>
              </a:extLst>
            </p:cNvPr>
            <p:cNvSpPr/>
            <p:nvPr/>
          </p:nvSpPr>
          <p:spPr>
            <a:xfrm>
              <a:off x="7059168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2" name="Forme libre 211">
              <a:extLst>
                <a:ext uri="{FF2B5EF4-FFF2-40B4-BE49-F238E27FC236}">
                  <a16:creationId xmlns:a16="http://schemas.microsoft.com/office/drawing/2014/main" id="{74EA4888-5137-FD41-B36C-18EE66081659}"/>
                </a:ext>
              </a:extLst>
            </p:cNvPr>
            <p:cNvSpPr/>
            <p:nvPr/>
          </p:nvSpPr>
          <p:spPr>
            <a:xfrm>
              <a:off x="7108764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3" name="Forme libre 212">
              <a:extLst>
                <a:ext uri="{FF2B5EF4-FFF2-40B4-BE49-F238E27FC236}">
                  <a16:creationId xmlns:a16="http://schemas.microsoft.com/office/drawing/2014/main" id="{6C9DA636-FCF7-7F4A-81B9-75AE77942007}"/>
                </a:ext>
              </a:extLst>
            </p:cNvPr>
            <p:cNvSpPr/>
            <p:nvPr/>
          </p:nvSpPr>
          <p:spPr>
            <a:xfrm>
              <a:off x="7463932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4" name="Forme libre 213">
              <a:extLst>
                <a:ext uri="{FF2B5EF4-FFF2-40B4-BE49-F238E27FC236}">
                  <a16:creationId xmlns:a16="http://schemas.microsoft.com/office/drawing/2014/main" id="{CB420E3C-5A37-8749-BBDA-C43F8A84030C}"/>
                </a:ext>
              </a:extLst>
            </p:cNvPr>
            <p:cNvSpPr/>
            <p:nvPr/>
          </p:nvSpPr>
          <p:spPr>
            <a:xfrm>
              <a:off x="7513527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5" name="Forme libre 214">
              <a:extLst>
                <a:ext uri="{FF2B5EF4-FFF2-40B4-BE49-F238E27FC236}">
                  <a16:creationId xmlns:a16="http://schemas.microsoft.com/office/drawing/2014/main" id="{02E2FA4A-6E36-794A-87EE-D429EA7435BD}"/>
                </a:ext>
              </a:extLst>
            </p:cNvPr>
            <p:cNvSpPr/>
            <p:nvPr/>
          </p:nvSpPr>
          <p:spPr>
            <a:xfrm>
              <a:off x="7463932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6" name="Forme libre 215">
              <a:extLst>
                <a:ext uri="{FF2B5EF4-FFF2-40B4-BE49-F238E27FC236}">
                  <a16:creationId xmlns:a16="http://schemas.microsoft.com/office/drawing/2014/main" id="{235A5793-8115-E64E-B87C-CF68B40E45D3}"/>
                </a:ext>
              </a:extLst>
            </p:cNvPr>
            <p:cNvSpPr/>
            <p:nvPr/>
          </p:nvSpPr>
          <p:spPr>
            <a:xfrm>
              <a:off x="7513527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7" name="Forme libre 216">
              <a:extLst>
                <a:ext uri="{FF2B5EF4-FFF2-40B4-BE49-F238E27FC236}">
                  <a16:creationId xmlns:a16="http://schemas.microsoft.com/office/drawing/2014/main" id="{3299B19A-A4F8-154C-ACA9-1931B220AECC}"/>
                </a:ext>
              </a:extLst>
            </p:cNvPr>
            <p:cNvSpPr/>
            <p:nvPr/>
          </p:nvSpPr>
          <p:spPr>
            <a:xfrm>
              <a:off x="7463932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8" name="Forme libre 217">
              <a:extLst>
                <a:ext uri="{FF2B5EF4-FFF2-40B4-BE49-F238E27FC236}">
                  <a16:creationId xmlns:a16="http://schemas.microsoft.com/office/drawing/2014/main" id="{C89940AF-3E9D-9441-BBF5-519471D32DC9}"/>
                </a:ext>
              </a:extLst>
            </p:cNvPr>
            <p:cNvSpPr/>
            <p:nvPr/>
          </p:nvSpPr>
          <p:spPr>
            <a:xfrm>
              <a:off x="7513527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9" name="Forme libre 218">
              <a:extLst>
                <a:ext uri="{FF2B5EF4-FFF2-40B4-BE49-F238E27FC236}">
                  <a16:creationId xmlns:a16="http://schemas.microsoft.com/office/drawing/2014/main" id="{B78C9912-2DFB-A148-97CC-1BA2430A5084}"/>
                </a:ext>
              </a:extLst>
            </p:cNvPr>
            <p:cNvSpPr/>
            <p:nvPr/>
          </p:nvSpPr>
          <p:spPr>
            <a:xfrm>
              <a:off x="7463932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0" name="Forme libre 219">
              <a:extLst>
                <a:ext uri="{FF2B5EF4-FFF2-40B4-BE49-F238E27FC236}">
                  <a16:creationId xmlns:a16="http://schemas.microsoft.com/office/drawing/2014/main" id="{B22DB41D-671E-A64E-A5A3-E445CEAB30BE}"/>
                </a:ext>
              </a:extLst>
            </p:cNvPr>
            <p:cNvSpPr/>
            <p:nvPr/>
          </p:nvSpPr>
          <p:spPr>
            <a:xfrm>
              <a:off x="7513527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1" name="Forme libre 220">
              <a:extLst>
                <a:ext uri="{FF2B5EF4-FFF2-40B4-BE49-F238E27FC236}">
                  <a16:creationId xmlns:a16="http://schemas.microsoft.com/office/drawing/2014/main" id="{A44D4DA5-B40C-AC43-8AC8-9ADC4FD42622}"/>
                </a:ext>
              </a:extLst>
            </p:cNvPr>
            <p:cNvSpPr/>
            <p:nvPr/>
          </p:nvSpPr>
          <p:spPr>
            <a:xfrm>
              <a:off x="7463932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2" name="Forme libre 221">
              <a:extLst>
                <a:ext uri="{FF2B5EF4-FFF2-40B4-BE49-F238E27FC236}">
                  <a16:creationId xmlns:a16="http://schemas.microsoft.com/office/drawing/2014/main" id="{5C204857-A439-A144-A31A-BCD2E1E997F4}"/>
                </a:ext>
              </a:extLst>
            </p:cNvPr>
            <p:cNvSpPr/>
            <p:nvPr/>
          </p:nvSpPr>
          <p:spPr>
            <a:xfrm>
              <a:off x="7513527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3" name="Forme libre 222">
              <a:extLst>
                <a:ext uri="{FF2B5EF4-FFF2-40B4-BE49-F238E27FC236}">
                  <a16:creationId xmlns:a16="http://schemas.microsoft.com/office/drawing/2014/main" id="{4CBA950F-BFAE-FE41-AD74-8F623E53690B}"/>
                </a:ext>
              </a:extLst>
            </p:cNvPr>
            <p:cNvSpPr/>
            <p:nvPr/>
          </p:nvSpPr>
          <p:spPr>
            <a:xfrm>
              <a:off x="7463932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4" name="Forme libre 223">
              <a:extLst>
                <a:ext uri="{FF2B5EF4-FFF2-40B4-BE49-F238E27FC236}">
                  <a16:creationId xmlns:a16="http://schemas.microsoft.com/office/drawing/2014/main" id="{3DBF4194-3DAC-2146-A97E-2EFB962862C0}"/>
                </a:ext>
              </a:extLst>
            </p:cNvPr>
            <p:cNvSpPr/>
            <p:nvPr/>
          </p:nvSpPr>
          <p:spPr>
            <a:xfrm>
              <a:off x="7513527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5" name="Forme libre 224">
              <a:extLst>
                <a:ext uri="{FF2B5EF4-FFF2-40B4-BE49-F238E27FC236}">
                  <a16:creationId xmlns:a16="http://schemas.microsoft.com/office/drawing/2014/main" id="{4209842F-F6D1-A442-AF8B-6A989E06DF76}"/>
                </a:ext>
              </a:extLst>
            </p:cNvPr>
            <p:cNvSpPr/>
            <p:nvPr/>
          </p:nvSpPr>
          <p:spPr>
            <a:xfrm>
              <a:off x="7463932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6" name="Forme libre 225">
              <a:extLst>
                <a:ext uri="{FF2B5EF4-FFF2-40B4-BE49-F238E27FC236}">
                  <a16:creationId xmlns:a16="http://schemas.microsoft.com/office/drawing/2014/main" id="{B04F6744-844E-DA44-9C73-B16584796C10}"/>
                </a:ext>
              </a:extLst>
            </p:cNvPr>
            <p:cNvSpPr/>
            <p:nvPr/>
          </p:nvSpPr>
          <p:spPr>
            <a:xfrm>
              <a:off x="7513527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7" name="Forme libre 226">
              <a:extLst>
                <a:ext uri="{FF2B5EF4-FFF2-40B4-BE49-F238E27FC236}">
                  <a16:creationId xmlns:a16="http://schemas.microsoft.com/office/drawing/2014/main" id="{A37B88E9-428E-4848-9B81-2E0AFA110B38}"/>
                </a:ext>
              </a:extLst>
            </p:cNvPr>
            <p:cNvSpPr/>
            <p:nvPr/>
          </p:nvSpPr>
          <p:spPr>
            <a:xfrm>
              <a:off x="7463932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8" name="Forme libre 227">
              <a:extLst>
                <a:ext uri="{FF2B5EF4-FFF2-40B4-BE49-F238E27FC236}">
                  <a16:creationId xmlns:a16="http://schemas.microsoft.com/office/drawing/2014/main" id="{ED0C4646-271A-B74A-8D5A-D0BC0CF32F63}"/>
                </a:ext>
              </a:extLst>
            </p:cNvPr>
            <p:cNvSpPr/>
            <p:nvPr/>
          </p:nvSpPr>
          <p:spPr>
            <a:xfrm>
              <a:off x="7513527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9" name="Forme libre 228">
              <a:extLst>
                <a:ext uri="{FF2B5EF4-FFF2-40B4-BE49-F238E27FC236}">
                  <a16:creationId xmlns:a16="http://schemas.microsoft.com/office/drawing/2014/main" id="{D3927946-CCAA-A242-8FAF-967EF2FBA164}"/>
                </a:ext>
              </a:extLst>
            </p:cNvPr>
            <p:cNvSpPr/>
            <p:nvPr/>
          </p:nvSpPr>
          <p:spPr>
            <a:xfrm>
              <a:off x="7463932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0" name="Forme libre 229">
              <a:extLst>
                <a:ext uri="{FF2B5EF4-FFF2-40B4-BE49-F238E27FC236}">
                  <a16:creationId xmlns:a16="http://schemas.microsoft.com/office/drawing/2014/main" id="{3B3E9588-7979-2D40-92BA-B854F49767A9}"/>
                </a:ext>
              </a:extLst>
            </p:cNvPr>
            <p:cNvSpPr/>
            <p:nvPr/>
          </p:nvSpPr>
          <p:spPr>
            <a:xfrm>
              <a:off x="7513527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1" name="Forme libre 230">
              <a:extLst>
                <a:ext uri="{FF2B5EF4-FFF2-40B4-BE49-F238E27FC236}">
                  <a16:creationId xmlns:a16="http://schemas.microsoft.com/office/drawing/2014/main" id="{F8075BD7-8AFB-8A40-B352-61952B9A3501}"/>
                </a:ext>
              </a:extLst>
            </p:cNvPr>
            <p:cNvSpPr/>
            <p:nvPr/>
          </p:nvSpPr>
          <p:spPr>
            <a:xfrm>
              <a:off x="7463932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2" name="Forme libre 231">
              <a:extLst>
                <a:ext uri="{FF2B5EF4-FFF2-40B4-BE49-F238E27FC236}">
                  <a16:creationId xmlns:a16="http://schemas.microsoft.com/office/drawing/2014/main" id="{9ECE47DD-5332-8343-8D0E-94D7629AE0B5}"/>
                </a:ext>
              </a:extLst>
            </p:cNvPr>
            <p:cNvSpPr/>
            <p:nvPr/>
          </p:nvSpPr>
          <p:spPr>
            <a:xfrm>
              <a:off x="7513527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3" name="Forme libre 232">
              <a:extLst>
                <a:ext uri="{FF2B5EF4-FFF2-40B4-BE49-F238E27FC236}">
                  <a16:creationId xmlns:a16="http://schemas.microsoft.com/office/drawing/2014/main" id="{F5298C59-48A6-7344-87C2-187C9B817797}"/>
                </a:ext>
              </a:extLst>
            </p:cNvPr>
            <p:cNvSpPr/>
            <p:nvPr/>
          </p:nvSpPr>
          <p:spPr>
            <a:xfrm>
              <a:off x="7868695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4" name="Forme libre 233">
              <a:extLst>
                <a:ext uri="{FF2B5EF4-FFF2-40B4-BE49-F238E27FC236}">
                  <a16:creationId xmlns:a16="http://schemas.microsoft.com/office/drawing/2014/main" id="{4FE7FB10-0D37-844C-BD53-49642A745F71}"/>
                </a:ext>
              </a:extLst>
            </p:cNvPr>
            <p:cNvSpPr/>
            <p:nvPr/>
          </p:nvSpPr>
          <p:spPr>
            <a:xfrm>
              <a:off x="7918291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5" name="Forme libre 234">
              <a:extLst>
                <a:ext uri="{FF2B5EF4-FFF2-40B4-BE49-F238E27FC236}">
                  <a16:creationId xmlns:a16="http://schemas.microsoft.com/office/drawing/2014/main" id="{18AA5B8F-9700-F045-9F3F-40CC827044F5}"/>
                </a:ext>
              </a:extLst>
            </p:cNvPr>
            <p:cNvSpPr/>
            <p:nvPr/>
          </p:nvSpPr>
          <p:spPr>
            <a:xfrm>
              <a:off x="7868695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6" name="Forme libre 235">
              <a:extLst>
                <a:ext uri="{FF2B5EF4-FFF2-40B4-BE49-F238E27FC236}">
                  <a16:creationId xmlns:a16="http://schemas.microsoft.com/office/drawing/2014/main" id="{166CF37C-A879-2844-B18E-A305916101B1}"/>
                </a:ext>
              </a:extLst>
            </p:cNvPr>
            <p:cNvSpPr/>
            <p:nvPr/>
          </p:nvSpPr>
          <p:spPr>
            <a:xfrm>
              <a:off x="7918291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7" name="Forme libre 236">
              <a:extLst>
                <a:ext uri="{FF2B5EF4-FFF2-40B4-BE49-F238E27FC236}">
                  <a16:creationId xmlns:a16="http://schemas.microsoft.com/office/drawing/2014/main" id="{DCBD3DF2-8BE6-FD4D-AC93-485A96A98F22}"/>
                </a:ext>
              </a:extLst>
            </p:cNvPr>
            <p:cNvSpPr/>
            <p:nvPr/>
          </p:nvSpPr>
          <p:spPr>
            <a:xfrm>
              <a:off x="7868695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8" name="Forme libre 237">
              <a:extLst>
                <a:ext uri="{FF2B5EF4-FFF2-40B4-BE49-F238E27FC236}">
                  <a16:creationId xmlns:a16="http://schemas.microsoft.com/office/drawing/2014/main" id="{06DCDA2F-DC52-EB4D-9177-C164FC9E9BDE}"/>
                </a:ext>
              </a:extLst>
            </p:cNvPr>
            <p:cNvSpPr/>
            <p:nvPr/>
          </p:nvSpPr>
          <p:spPr>
            <a:xfrm>
              <a:off x="7918291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9" name="Forme libre 238">
              <a:extLst>
                <a:ext uri="{FF2B5EF4-FFF2-40B4-BE49-F238E27FC236}">
                  <a16:creationId xmlns:a16="http://schemas.microsoft.com/office/drawing/2014/main" id="{87D7EDE8-2D41-784C-9617-CB06D33DDDF1}"/>
                </a:ext>
              </a:extLst>
            </p:cNvPr>
            <p:cNvSpPr/>
            <p:nvPr/>
          </p:nvSpPr>
          <p:spPr>
            <a:xfrm>
              <a:off x="7868695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0" name="Forme libre 239">
              <a:extLst>
                <a:ext uri="{FF2B5EF4-FFF2-40B4-BE49-F238E27FC236}">
                  <a16:creationId xmlns:a16="http://schemas.microsoft.com/office/drawing/2014/main" id="{93C60D6D-D013-224E-B313-FC8D1692BF0D}"/>
                </a:ext>
              </a:extLst>
            </p:cNvPr>
            <p:cNvSpPr/>
            <p:nvPr/>
          </p:nvSpPr>
          <p:spPr>
            <a:xfrm>
              <a:off x="7918291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1" name="Forme libre 240">
              <a:extLst>
                <a:ext uri="{FF2B5EF4-FFF2-40B4-BE49-F238E27FC236}">
                  <a16:creationId xmlns:a16="http://schemas.microsoft.com/office/drawing/2014/main" id="{4D409F6F-E016-7E44-A880-92AD86B421F4}"/>
                </a:ext>
              </a:extLst>
            </p:cNvPr>
            <p:cNvSpPr/>
            <p:nvPr/>
          </p:nvSpPr>
          <p:spPr>
            <a:xfrm>
              <a:off x="7868695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2" name="Forme libre 241">
              <a:extLst>
                <a:ext uri="{FF2B5EF4-FFF2-40B4-BE49-F238E27FC236}">
                  <a16:creationId xmlns:a16="http://schemas.microsoft.com/office/drawing/2014/main" id="{2E50F408-5E9B-2E46-AEC5-6BC2AA70F7D5}"/>
                </a:ext>
              </a:extLst>
            </p:cNvPr>
            <p:cNvSpPr/>
            <p:nvPr/>
          </p:nvSpPr>
          <p:spPr>
            <a:xfrm>
              <a:off x="7918291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3" name="Forme libre 242">
              <a:extLst>
                <a:ext uri="{FF2B5EF4-FFF2-40B4-BE49-F238E27FC236}">
                  <a16:creationId xmlns:a16="http://schemas.microsoft.com/office/drawing/2014/main" id="{D28C6AF6-036E-064D-9EED-7A1F855AA248}"/>
                </a:ext>
              </a:extLst>
            </p:cNvPr>
            <p:cNvSpPr/>
            <p:nvPr/>
          </p:nvSpPr>
          <p:spPr>
            <a:xfrm>
              <a:off x="7868695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4" name="Forme libre 243">
              <a:extLst>
                <a:ext uri="{FF2B5EF4-FFF2-40B4-BE49-F238E27FC236}">
                  <a16:creationId xmlns:a16="http://schemas.microsoft.com/office/drawing/2014/main" id="{B562C199-57E1-AD40-AF06-83C402AD4601}"/>
                </a:ext>
              </a:extLst>
            </p:cNvPr>
            <p:cNvSpPr/>
            <p:nvPr/>
          </p:nvSpPr>
          <p:spPr>
            <a:xfrm>
              <a:off x="7918291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5" name="Forme libre 244">
              <a:extLst>
                <a:ext uri="{FF2B5EF4-FFF2-40B4-BE49-F238E27FC236}">
                  <a16:creationId xmlns:a16="http://schemas.microsoft.com/office/drawing/2014/main" id="{B5AD15C0-8266-8640-B29E-FFF26BB097BF}"/>
                </a:ext>
              </a:extLst>
            </p:cNvPr>
            <p:cNvSpPr/>
            <p:nvPr/>
          </p:nvSpPr>
          <p:spPr>
            <a:xfrm>
              <a:off x="7868695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6" name="Forme libre 245">
              <a:extLst>
                <a:ext uri="{FF2B5EF4-FFF2-40B4-BE49-F238E27FC236}">
                  <a16:creationId xmlns:a16="http://schemas.microsoft.com/office/drawing/2014/main" id="{7BC9D361-4D65-BA42-963F-A238E98F4924}"/>
                </a:ext>
              </a:extLst>
            </p:cNvPr>
            <p:cNvSpPr/>
            <p:nvPr/>
          </p:nvSpPr>
          <p:spPr>
            <a:xfrm>
              <a:off x="7918291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7" name="Forme libre 246">
              <a:extLst>
                <a:ext uri="{FF2B5EF4-FFF2-40B4-BE49-F238E27FC236}">
                  <a16:creationId xmlns:a16="http://schemas.microsoft.com/office/drawing/2014/main" id="{1656EEA4-A978-7347-B832-C68EE427364E}"/>
                </a:ext>
              </a:extLst>
            </p:cNvPr>
            <p:cNvSpPr/>
            <p:nvPr/>
          </p:nvSpPr>
          <p:spPr>
            <a:xfrm>
              <a:off x="7868695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8" name="Forme libre 247">
              <a:extLst>
                <a:ext uri="{FF2B5EF4-FFF2-40B4-BE49-F238E27FC236}">
                  <a16:creationId xmlns:a16="http://schemas.microsoft.com/office/drawing/2014/main" id="{6ACC96FF-239F-624E-8D08-D2D22A19BD52}"/>
                </a:ext>
              </a:extLst>
            </p:cNvPr>
            <p:cNvSpPr/>
            <p:nvPr/>
          </p:nvSpPr>
          <p:spPr>
            <a:xfrm>
              <a:off x="7918291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9" name="Forme libre 248">
              <a:extLst>
                <a:ext uri="{FF2B5EF4-FFF2-40B4-BE49-F238E27FC236}">
                  <a16:creationId xmlns:a16="http://schemas.microsoft.com/office/drawing/2014/main" id="{3F7FDC5C-A1C7-0044-A709-36E04F07703D}"/>
                </a:ext>
              </a:extLst>
            </p:cNvPr>
            <p:cNvSpPr/>
            <p:nvPr/>
          </p:nvSpPr>
          <p:spPr>
            <a:xfrm>
              <a:off x="7868695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0" name="Forme libre 249">
              <a:extLst>
                <a:ext uri="{FF2B5EF4-FFF2-40B4-BE49-F238E27FC236}">
                  <a16:creationId xmlns:a16="http://schemas.microsoft.com/office/drawing/2014/main" id="{D38B2FDF-FB29-EA40-AF47-9A4C293D2DD9}"/>
                </a:ext>
              </a:extLst>
            </p:cNvPr>
            <p:cNvSpPr/>
            <p:nvPr/>
          </p:nvSpPr>
          <p:spPr>
            <a:xfrm>
              <a:off x="7918291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1" name="Forme libre 250">
              <a:extLst>
                <a:ext uri="{FF2B5EF4-FFF2-40B4-BE49-F238E27FC236}">
                  <a16:creationId xmlns:a16="http://schemas.microsoft.com/office/drawing/2014/main" id="{63B7556E-C304-4D4A-86AB-0965A537FCAE}"/>
                </a:ext>
              </a:extLst>
            </p:cNvPr>
            <p:cNvSpPr/>
            <p:nvPr/>
          </p:nvSpPr>
          <p:spPr>
            <a:xfrm>
              <a:off x="7868695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2" name="Forme libre 251">
              <a:extLst>
                <a:ext uri="{FF2B5EF4-FFF2-40B4-BE49-F238E27FC236}">
                  <a16:creationId xmlns:a16="http://schemas.microsoft.com/office/drawing/2014/main" id="{4D33BDA6-6AB7-F149-A260-4D8F71DE9343}"/>
                </a:ext>
              </a:extLst>
            </p:cNvPr>
            <p:cNvSpPr/>
            <p:nvPr/>
          </p:nvSpPr>
          <p:spPr>
            <a:xfrm>
              <a:off x="7918291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3" name="Forme libre 252">
              <a:extLst>
                <a:ext uri="{FF2B5EF4-FFF2-40B4-BE49-F238E27FC236}">
                  <a16:creationId xmlns:a16="http://schemas.microsoft.com/office/drawing/2014/main" id="{4042BC05-E9F0-4B44-8A49-7B859359B7B0}"/>
                </a:ext>
              </a:extLst>
            </p:cNvPr>
            <p:cNvSpPr/>
            <p:nvPr/>
          </p:nvSpPr>
          <p:spPr>
            <a:xfrm>
              <a:off x="8273458" y="524735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4" name="Forme libre 253">
              <a:extLst>
                <a:ext uri="{FF2B5EF4-FFF2-40B4-BE49-F238E27FC236}">
                  <a16:creationId xmlns:a16="http://schemas.microsoft.com/office/drawing/2014/main" id="{6ED6AAE5-405E-224F-A487-5D9779ABFA7A}"/>
                </a:ext>
              </a:extLst>
            </p:cNvPr>
            <p:cNvSpPr/>
            <p:nvPr/>
          </p:nvSpPr>
          <p:spPr>
            <a:xfrm>
              <a:off x="8323054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5" name="Forme libre 254">
              <a:extLst>
                <a:ext uri="{FF2B5EF4-FFF2-40B4-BE49-F238E27FC236}">
                  <a16:creationId xmlns:a16="http://schemas.microsoft.com/office/drawing/2014/main" id="{55AAF95D-6C92-3140-AA2B-E6D6D9FA9501}"/>
                </a:ext>
              </a:extLst>
            </p:cNvPr>
            <p:cNvSpPr/>
            <p:nvPr/>
          </p:nvSpPr>
          <p:spPr>
            <a:xfrm>
              <a:off x="8273458" y="484337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6" name="Forme libre 255">
              <a:extLst>
                <a:ext uri="{FF2B5EF4-FFF2-40B4-BE49-F238E27FC236}">
                  <a16:creationId xmlns:a16="http://schemas.microsoft.com/office/drawing/2014/main" id="{D89322A0-3325-E242-92B4-60D5CFB9954E}"/>
                </a:ext>
              </a:extLst>
            </p:cNvPr>
            <p:cNvSpPr/>
            <p:nvPr/>
          </p:nvSpPr>
          <p:spPr>
            <a:xfrm>
              <a:off x="8323054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7" name="Forme libre 256">
              <a:extLst>
                <a:ext uri="{FF2B5EF4-FFF2-40B4-BE49-F238E27FC236}">
                  <a16:creationId xmlns:a16="http://schemas.microsoft.com/office/drawing/2014/main" id="{CDC4A7AB-F1E3-9E47-AABA-09680A9AC690}"/>
                </a:ext>
              </a:extLst>
            </p:cNvPr>
            <p:cNvSpPr/>
            <p:nvPr/>
          </p:nvSpPr>
          <p:spPr>
            <a:xfrm>
              <a:off x="8273458" y="443940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8" name="Forme libre 257">
              <a:extLst>
                <a:ext uri="{FF2B5EF4-FFF2-40B4-BE49-F238E27FC236}">
                  <a16:creationId xmlns:a16="http://schemas.microsoft.com/office/drawing/2014/main" id="{5A850B34-909D-004B-8F35-3DFBC7109433}"/>
                </a:ext>
              </a:extLst>
            </p:cNvPr>
            <p:cNvSpPr/>
            <p:nvPr/>
          </p:nvSpPr>
          <p:spPr>
            <a:xfrm>
              <a:off x="8323054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9" name="Forme libre 258">
              <a:extLst>
                <a:ext uri="{FF2B5EF4-FFF2-40B4-BE49-F238E27FC236}">
                  <a16:creationId xmlns:a16="http://schemas.microsoft.com/office/drawing/2014/main" id="{5B6FF27F-CECB-0C48-8D69-5B73231A0C3E}"/>
                </a:ext>
              </a:extLst>
            </p:cNvPr>
            <p:cNvSpPr/>
            <p:nvPr/>
          </p:nvSpPr>
          <p:spPr>
            <a:xfrm>
              <a:off x="8273458" y="403543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0" name="Forme libre 259">
              <a:extLst>
                <a:ext uri="{FF2B5EF4-FFF2-40B4-BE49-F238E27FC236}">
                  <a16:creationId xmlns:a16="http://schemas.microsoft.com/office/drawing/2014/main" id="{EBE38705-531F-C941-9D4A-C95F986213C2}"/>
                </a:ext>
              </a:extLst>
            </p:cNvPr>
            <p:cNvSpPr/>
            <p:nvPr/>
          </p:nvSpPr>
          <p:spPr>
            <a:xfrm>
              <a:off x="8323054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1" name="Forme libre 260">
              <a:extLst>
                <a:ext uri="{FF2B5EF4-FFF2-40B4-BE49-F238E27FC236}">
                  <a16:creationId xmlns:a16="http://schemas.microsoft.com/office/drawing/2014/main" id="{9CBAB6CD-5195-FF45-9D6B-FBE1E60CAEBE}"/>
                </a:ext>
              </a:extLst>
            </p:cNvPr>
            <p:cNvSpPr/>
            <p:nvPr/>
          </p:nvSpPr>
          <p:spPr>
            <a:xfrm>
              <a:off x="8273458" y="363146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2" name="Forme libre 261">
              <a:extLst>
                <a:ext uri="{FF2B5EF4-FFF2-40B4-BE49-F238E27FC236}">
                  <a16:creationId xmlns:a16="http://schemas.microsoft.com/office/drawing/2014/main" id="{A7CD588F-1F8C-6547-AD1C-94A19EAAAEFC}"/>
                </a:ext>
              </a:extLst>
            </p:cNvPr>
            <p:cNvSpPr/>
            <p:nvPr/>
          </p:nvSpPr>
          <p:spPr>
            <a:xfrm>
              <a:off x="8323054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3" name="Forme libre 262">
              <a:extLst>
                <a:ext uri="{FF2B5EF4-FFF2-40B4-BE49-F238E27FC236}">
                  <a16:creationId xmlns:a16="http://schemas.microsoft.com/office/drawing/2014/main" id="{3EF04632-2417-0942-8BC2-4DCFF455A70A}"/>
                </a:ext>
              </a:extLst>
            </p:cNvPr>
            <p:cNvSpPr/>
            <p:nvPr/>
          </p:nvSpPr>
          <p:spPr>
            <a:xfrm>
              <a:off x="8273458" y="322748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4" name="Forme libre 263">
              <a:extLst>
                <a:ext uri="{FF2B5EF4-FFF2-40B4-BE49-F238E27FC236}">
                  <a16:creationId xmlns:a16="http://schemas.microsoft.com/office/drawing/2014/main" id="{9AEA2CC9-2B06-7145-AB89-0DA7B8E90E69}"/>
                </a:ext>
              </a:extLst>
            </p:cNvPr>
            <p:cNvSpPr/>
            <p:nvPr/>
          </p:nvSpPr>
          <p:spPr>
            <a:xfrm>
              <a:off x="8323054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5" name="Forme libre 264">
              <a:extLst>
                <a:ext uri="{FF2B5EF4-FFF2-40B4-BE49-F238E27FC236}">
                  <a16:creationId xmlns:a16="http://schemas.microsoft.com/office/drawing/2014/main" id="{26F179FD-04B2-6943-B926-BFDBF4705A54}"/>
                </a:ext>
              </a:extLst>
            </p:cNvPr>
            <p:cNvSpPr/>
            <p:nvPr/>
          </p:nvSpPr>
          <p:spPr>
            <a:xfrm>
              <a:off x="8273458" y="282351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6" name="Forme libre 265">
              <a:extLst>
                <a:ext uri="{FF2B5EF4-FFF2-40B4-BE49-F238E27FC236}">
                  <a16:creationId xmlns:a16="http://schemas.microsoft.com/office/drawing/2014/main" id="{77FB7219-4DF0-3D44-BFBE-CF0926910F47}"/>
                </a:ext>
              </a:extLst>
            </p:cNvPr>
            <p:cNvSpPr/>
            <p:nvPr/>
          </p:nvSpPr>
          <p:spPr>
            <a:xfrm>
              <a:off x="8323054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7" name="Forme libre 266">
              <a:extLst>
                <a:ext uri="{FF2B5EF4-FFF2-40B4-BE49-F238E27FC236}">
                  <a16:creationId xmlns:a16="http://schemas.microsoft.com/office/drawing/2014/main" id="{B8FFBF50-5428-1446-BC0C-AA40F0F65EB0}"/>
                </a:ext>
              </a:extLst>
            </p:cNvPr>
            <p:cNvSpPr/>
            <p:nvPr/>
          </p:nvSpPr>
          <p:spPr>
            <a:xfrm>
              <a:off x="8273458" y="241954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8" name="Forme libre 267">
              <a:extLst>
                <a:ext uri="{FF2B5EF4-FFF2-40B4-BE49-F238E27FC236}">
                  <a16:creationId xmlns:a16="http://schemas.microsoft.com/office/drawing/2014/main" id="{1DAE38A6-2589-5140-9F2B-F831E46AAD97}"/>
                </a:ext>
              </a:extLst>
            </p:cNvPr>
            <p:cNvSpPr/>
            <p:nvPr/>
          </p:nvSpPr>
          <p:spPr>
            <a:xfrm>
              <a:off x="8323054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9" name="Forme libre 268">
              <a:extLst>
                <a:ext uri="{FF2B5EF4-FFF2-40B4-BE49-F238E27FC236}">
                  <a16:creationId xmlns:a16="http://schemas.microsoft.com/office/drawing/2014/main" id="{587DA212-5A67-2243-B13E-1F06BD31CF0B}"/>
                </a:ext>
              </a:extLst>
            </p:cNvPr>
            <p:cNvSpPr/>
            <p:nvPr/>
          </p:nvSpPr>
          <p:spPr>
            <a:xfrm>
              <a:off x="8273458" y="201557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0" name="Forme libre 269">
              <a:extLst>
                <a:ext uri="{FF2B5EF4-FFF2-40B4-BE49-F238E27FC236}">
                  <a16:creationId xmlns:a16="http://schemas.microsoft.com/office/drawing/2014/main" id="{5DAF757C-2D00-BF44-A6EB-B2151141DD1F}"/>
                </a:ext>
              </a:extLst>
            </p:cNvPr>
            <p:cNvSpPr/>
            <p:nvPr/>
          </p:nvSpPr>
          <p:spPr>
            <a:xfrm>
              <a:off x="8323054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1" name="Forme libre 270">
              <a:extLst>
                <a:ext uri="{FF2B5EF4-FFF2-40B4-BE49-F238E27FC236}">
                  <a16:creationId xmlns:a16="http://schemas.microsoft.com/office/drawing/2014/main" id="{A67A03AA-5FF9-D84D-B5DE-6C93797B1680}"/>
                </a:ext>
              </a:extLst>
            </p:cNvPr>
            <p:cNvSpPr/>
            <p:nvPr/>
          </p:nvSpPr>
          <p:spPr>
            <a:xfrm>
              <a:off x="8273458" y="161159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2" name="Forme libre 271">
              <a:extLst>
                <a:ext uri="{FF2B5EF4-FFF2-40B4-BE49-F238E27FC236}">
                  <a16:creationId xmlns:a16="http://schemas.microsoft.com/office/drawing/2014/main" id="{0C728DA8-661F-D445-95F7-55491A7B0E20}"/>
                </a:ext>
              </a:extLst>
            </p:cNvPr>
            <p:cNvSpPr/>
            <p:nvPr/>
          </p:nvSpPr>
          <p:spPr>
            <a:xfrm>
              <a:off x="8323054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3" name="Forme libre 272">
              <a:extLst>
                <a:ext uri="{FF2B5EF4-FFF2-40B4-BE49-F238E27FC236}">
                  <a16:creationId xmlns:a16="http://schemas.microsoft.com/office/drawing/2014/main" id="{5CA9DDE8-E3F3-A44D-877E-574FCB0A2898}"/>
                </a:ext>
              </a:extLst>
            </p:cNvPr>
            <p:cNvSpPr/>
            <p:nvPr/>
          </p:nvSpPr>
          <p:spPr>
            <a:xfrm>
              <a:off x="8678221" y="524735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4" name="Forme libre 273">
              <a:extLst>
                <a:ext uri="{FF2B5EF4-FFF2-40B4-BE49-F238E27FC236}">
                  <a16:creationId xmlns:a16="http://schemas.microsoft.com/office/drawing/2014/main" id="{29E82D71-D2A7-B84F-A99A-131FABB7C2F4}"/>
                </a:ext>
              </a:extLst>
            </p:cNvPr>
            <p:cNvSpPr/>
            <p:nvPr/>
          </p:nvSpPr>
          <p:spPr>
            <a:xfrm>
              <a:off x="8727817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5" name="Forme libre 274">
              <a:extLst>
                <a:ext uri="{FF2B5EF4-FFF2-40B4-BE49-F238E27FC236}">
                  <a16:creationId xmlns:a16="http://schemas.microsoft.com/office/drawing/2014/main" id="{3B26A848-32E1-3149-807C-1970B00B965C}"/>
                </a:ext>
              </a:extLst>
            </p:cNvPr>
            <p:cNvSpPr/>
            <p:nvPr/>
          </p:nvSpPr>
          <p:spPr>
            <a:xfrm>
              <a:off x="8678221" y="484337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6" name="Forme libre 275">
              <a:extLst>
                <a:ext uri="{FF2B5EF4-FFF2-40B4-BE49-F238E27FC236}">
                  <a16:creationId xmlns:a16="http://schemas.microsoft.com/office/drawing/2014/main" id="{29A22F8E-7529-3E41-9A02-A6BD1F19DCC5}"/>
                </a:ext>
              </a:extLst>
            </p:cNvPr>
            <p:cNvSpPr/>
            <p:nvPr/>
          </p:nvSpPr>
          <p:spPr>
            <a:xfrm>
              <a:off x="8727817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7" name="Forme libre 276">
              <a:extLst>
                <a:ext uri="{FF2B5EF4-FFF2-40B4-BE49-F238E27FC236}">
                  <a16:creationId xmlns:a16="http://schemas.microsoft.com/office/drawing/2014/main" id="{CF26B56F-C752-4443-9225-5283103A9E1E}"/>
                </a:ext>
              </a:extLst>
            </p:cNvPr>
            <p:cNvSpPr/>
            <p:nvPr/>
          </p:nvSpPr>
          <p:spPr>
            <a:xfrm>
              <a:off x="8678221" y="443940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8" name="Forme libre 277">
              <a:extLst>
                <a:ext uri="{FF2B5EF4-FFF2-40B4-BE49-F238E27FC236}">
                  <a16:creationId xmlns:a16="http://schemas.microsoft.com/office/drawing/2014/main" id="{CA95D47C-567E-A44C-B74C-14642CDEA0A0}"/>
                </a:ext>
              </a:extLst>
            </p:cNvPr>
            <p:cNvSpPr/>
            <p:nvPr/>
          </p:nvSpPr>
          <p:spPr>
            <a:xfrm>
              <a:off x="8727817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9" name="Forme libre 278">
              <a:extLst>
                <a:ext uri="{FF2B5EF4-FFF2-40B4-BE49-F238E27FC236}">
                  <a16:creationId xmlns:a16="http://schemas.microsoft.com/office/drawing/2014/main" id="{08736F60-569D-8E44-A928-53F937EEEED4}"/>
                </a:ext>
              </a:extLst>
            </p:cNvPr>
            <p:cNvSpPr/>
            <p:nvPr/>
          </p:nvSpPr>
          <p:spPr>
            <a:xfrm>
              <a:off x="8678221" y="403543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0" name="Forme libre 279">
              <a:extLst>
                <a:ext uri="{FF2B5EF4-FFF2-40B4-BE49-F238E27FC236}">
                  <a16:creationId xmlns:a16="http://schemas.microsoft.com/office/drawing/2014/main" id="{098526D6-97AB-9E49-91FE-E33814E212CA}"/>
                </a:ext>
              </a:extLst>
            </p:cNvPr>
            <p:cNvSpPr/>
            <p:nvPr/>
          </p:nvSpPr>
          <p:spPr>
            <a:xfrm>
              <a:off x="8727817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1" name="Forme libre 280">
              <a:extLst>
                <a:ext uri="{FF2B5EF4-FFF2-40B4-BE49-F238E27FC236}">
                  <a16:creationId xmlns:a16="http://schemas.microsoft.com/office/drawing/2014/main" id="{C9F1D44E-E4D7-A140-81BA-933395EC91EF}"/>
                </a:ext>
              </a:extLst>
            </p:cNvPr>
            <p:cNvSpPr/>
            <p:nvPr/>
          </p:nvSpPr>
          <p:spPr>
            <a:xfrm>
              <a:off x="8678221" y="363146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2" name="Forme libre 281">
              <a:extLst>
                <a:ext uri="{FF2B5EF4-FFF2-40B4-BE49-F238E27FC236}">
                  <a16:creationId xmlns:a16="http://schemas.microsoft.com/office/drawing/2014/main" id="{97DA72C6-60FF-DD4A-8B38-195CE5456320}"/>
                </a:ext>
              </a:extLst>
            </p:cNvPr>
            <p:cNvSpPr/>
            <p:nvPr/>
          </p:nvSpPr>
          <p:spPr>
            <a:xfrm>
              <a:off x="8727817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3" name="Forme libre 282">
              <a:extLst>
                <a:ext uri="{FF2B5EF4-FFF2-40B4-BE49-F238E27FC236}">
                  <a16:creationId xmlns:a16="http://schemas.microsoft.com/office/drawing/2014/main" id="{BB352CAD-6CD4-5342-BEFD-C6F18828F576}"/>
                </a:ext>
              </a:extLst>
            </p:cNvPr>
            <p:cNvSpPr/>
            <p:nvPr/>
          </p:nvSpPr>
          <p:spPr>
            <a:xfrm>
              <a:off x="8678221" y="322748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4" name="Forme libre 283">
              <a:extLst>
                <a:ext uri="{FF2B5EF4-FFF2-40B4-BE49-F238E27FC236}">
                  <a16:creationId xmlns:a16="http://schemas.microsoft.com/office/drawing/2014/main" id="{0058DFEB-C7A3-6643-8AB9-5206D6947CD1}"/>
                </a:ext>
              </a:extLst>
            </p:cNvPr>
            <p:cNvSpPr/>
            <p:nvPr/>
          </p:nvSpPr>
          <p:spPr>
            <a:xfrm>
              <a:off x="8727817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5" name="Forme libre 284">
              <a:extLst>
                <a:ext uri="{FF2B5EF4-FFF2-40B4-BE49-F238E27FC236}">
                  <a16:creationId xmlns:a16="http://schemas.microsoft.com/office/drawing/2014/main" id="{B1055E49-C19B-E743-A45C-4F57E02E4C93}"/>
                </a:ext>
              </a:extLst>
            </p:cNvPr>
            <p:cNvSpPr/>
            <p:nvPr/>
          </p:nvSpPr>
          <p:spPr>
            <a:xfrm>
              <a:off x="8678221" y="282351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6" name="Forme libre 285">
              <a:extLst>
                <a:ext uri="{FF2B5EF4-FFF2-40B4-BE49-F238E27FC236}">
                  <a16:creationId xmlns:a16="http://schemas.microsoft.com/office/drawing/2014/main" id="{8140102A-F204-C349-9722-11AAE8F5BE6C}"/>
                </a:ext>
              </a:extLst>
            </p:cNvPr>
            <p:cNvSpPr/>
            <p:nvPr/>
          </p:nvSpPr>
          <p:spPr>
            <a:xfrm>
              <a:off x="8727817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7" name="Forme libre 286">
              <a:extLst>
                <a:ext uri="{FF2B5EF4-FFF2-40B4-BE49-F238E27FC236}">
                  <a16:creationId xmlns:a16="http://schemas.microsoft.com/office/drawing/2014/main" id="{EEE12E4E-F4A8-7A47-8EE1-75C98E86B85C}"/>
                </a:ext>
              </a:extLst>
            </p:cNvPr>
            <p:cNvSpPr/>
            <p:nvPr/>
          </p:nvSpPr>
          <p:spPr>
            <a:xfrm>
              <a:off x="8678221" y="241954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8" name="Forme libre 287">
              <a:extLst>
                <a:ext uri="{FF2B5EF4-FFF2-40B4-BE49-F238E27FC236}">
                  <a16:creationId xmlns:a16="http://schemas.microsoft.com/office/drawing/2014/main" id="{A75CA79E-E70B-2142-BBC7-8D623CE841AE}"/>
                </a:ext>
              </a:extLst>
            </p:cNvPr>
            <p:cNvSpPr/>
            <p:nvPr/>
          </p:nvSpPr>
          <p:spPr>
            <a:xfrm>
              <a:off x="8727817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9" name="Forme libre 288">
              <a:extLst>
                <a:ext uri="{FF2B5EF4-FFF2-40B4-BE49-F238E27FC236}">
                  <a16:creationId xmlns:a16="http://schemas.microsoft.com/office/drawing/2014/main" id="{9D418ED0-7FA4-A942-8994-474249550EAE}"/>
                </a:ext>
              </a:extLst>
            </p:cNvPr>
            <p:cNvSpPr/>
            <p:nvPr/>
          </p:nvSpPr>
          <p:spPr>
            <a:xfrm>
              <a:off x="8678221" y="201557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0" name="Forme libre 289">
              <a:extLst>
                <a:ext uri="{FF2B5EF4-FFF2-40B4-BE49-F238E27FC236}">
                  <a16:creationId xmlns:a16="http://schemas.microsoft.com/office/drawing/2014/main" id="{B09ABD6F-D2A4-6747-A32C-8CAACC53760E}"/>
                </a:ext>
              </a:extLst>
            </p:cNvPr>
            <p:cNvSpPr/>
            <p:nvPr/>
          </p:nvSpPr>
          <p:spPr>
            <a:xfrm>
              <a:off x="8727817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1" name="Forme libre 290">
              <a:extLst>
                <a:ext uri="{FF2B5EF4-FFF2-40B4-BE49-F238E27FC236}">
                  <a16:creationId xmlns:a16="http://schemas.microsoft.com/office/drawing/2014/main" id="{C2DE4CE4-06C2-9945-B2DC-130BA8A321A8}"/>
                </a:ext>
              </a:extLst>
            </p:cNvPr>
            <p:cNvSpPr/>
            <p:nvPr/>
          </p:nvSpPr>
          <p:spPr>
            <a:xfrm>
              <a:off x="8678221" y="161159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2" name="Forme libre 291">
              <a:extLst>
                <a:ext uri="{FF2B5EF4-FFF2-40B4-BE49-F238E27FC236}">
                  <a16:creationId xmlns:a16="http://schemas.microsoft.com/office/drawing/2014/main" id="{ED1A6517-609D-E848-B4E7-B71CE2865C09}"/>
                </a:ext>
              </a:extLst>
            </p:cNvPr>
            <p:cNvSpPr/>
            <p:nvPr/>
          </p:nvSpPr>
          <p:spPr>
            <a:xfrm>
              <a:off x="8727817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89785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640BDD-92E6-A741-9CC1-B41F1883C5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4522" y="700892"/>
            <a:ext cx="4564446" cy="1255924"/>
          </a:xfrm>
        </p:spPr>
        <p:txBody>
          <a:bodyPr lIns="0" tIns="0" rIns="0" bIns="0" anchor="t" anchorCtr="0"/>
          <a:lstStyle>
            <a:lvl1pPr>
              <a:defRPr b="1">
                <a:solidFill>
                  <a:srgbClr val="F39128"/>
                </a:solidFill>
              </a:defRPr>
            </a:lvl1pPr>
          </a:lstStyle>
          <a:p>
            <a:r>
              <a:rPr lang="fr-FR"/>
              <a:t>Ajoutez un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949874-8B14-7745-B3C4-7955031B3A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3256" y="6619735"/>
            <a:ext cx="2743200" cy="246888"/>
          </a:xfrm>
        </p:spPr>
        <p:txBody>
          <a:bodyPr/>
          <a:lstStyle/>
          <a:p>
            <a:fld id="{4C9F9935-97F0-1945-B620-15F06351CC13}" type="datetime1">
              <a:rPr lang="fr-FR" smtClean="0"/>
              <a:t>23/10/2024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B4C0E0-3842-A04A-8C48-34DC7A3EA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07543"/>
            <a:ext cx="4114800" cy="246888"/>
          </a:xfrm>
        </p:spPr>
        <p:txBody>
          <a:bodyPr/>
          <a:lstStyle/>
          <a:p>
            <a:r>
              <a:rPr lang="fr-FR"/>
              <a:t>OPEN INSA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EA55F7-2499-7442-8219-F9EF97521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024" y="6613639"/>
            <a:ext cx="2743200" cy="246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394568-A123-CF43-B37D-0430507FD9C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EBDE38B1-FB4A-4774-AEDE-823B5421E6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47662" y="700892"/>
            <a:ext cx="2673962" cy="2115460"/>
          </a:xfrm>
        </p:spPr>
        <p:txBody>
          <a:bodyPr/>
          <a:lstStyle/>
          <a:p>
            <a:endParaRPr lang="fr-FR"/>
          </a:p>
        </p:txBody>
      </p:sp>
      <p:sp>
        <p:nvSpPr>
          <p:cNvPr id="9" name="Espace réservé pour une image  7">
            <a:extLst>
              <a:ext uri="{FF2B5EF4-FFF2-40B4-BE49-F238E27FC236}">
                <a16:creationId xmlns:a16="http://schemas.microsoft.com/office/drawing/2014/main" id="{0F7E2620-C849-F99C-AF9F-33D2D39528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71862" y="700892"/>
            <a:ext cx="2673962" cy="2115460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Espace réservé pour une image  7">
            <a:extLst>
              <a:ext uri="{FF2B5EF4-FFF2-40B4-BE49-F238E27FC236}">
                <a16:creationId xmlns:a16="http://schemas.microsoft.com/office/drawing/2014/main" id="{0E8A994D-1273-FA98-98B7-715153159CA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47662" y="2983919"/>
            <a:ext cx="2673962" cy="2115460"/>
          </a:xfrm>
        </p:spPr>
        <p:txBody>
          <a:bodyPr/>
          <a:lstStyle/>
          <a:p>
            <a:endParaRPr lang="fr-FR"/>
          </a:p>
        </p:txBody>
      </p:sp>
      <p:sp>
        <p:nvSpPr>
          <p:cNvPr id="11" name="Espace réservé pour une image  7">
            <a:extLst>
              <a:ext uri="{FF2B5EF4-FFF2-40B4-BE49-F238E27FC236}">
                <a16:creationId xmlns:a16="http://schemas.microsoft.com/office/drawing/2014/main" id="{D70DB60D-3D3B-C3B9-1DD4-B17D5F19245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71862" y="2983919"/>
            <a:ext cx="2673962" cy="2115460"/>
          </a:xfrm>
        </p:spPr>
        <p:txBody>
          <a:bodyPr/>
          <a:lstStyle/>
          <a:p>
            <a:endParaRPr lang="fr-FR"/>
          </a:p>
        </p:txBody>
      </p:sp>
      <p:sp>
        <p:nvSpPr>
          <p:cNvPr id="294" name="Espace réservé du contenu 293">
            <a:extLst>
              <a:ext uri="{FF2B5EF4-FFF2-40B4-BE49-F238E27FC236}">
                <a16:creationId xmlns:a16="http://schemas.microsoft.com/office/drawing/2014/main" id="{560E5E3B-4E6E-AC01-A0F1-4812508FF79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93763" y="2066925"/>
            <a:ext cx="4565650" cy="4089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Ajoutez du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96" name="Espace réservé du texte 295">
            <a:extLst>
              <a:ext uri="{FF2B5EF4-FFF2-40B4-BE49-F238E27FC236}">
                <a16:creationId xmlns:a16="http://schemas.microsoft.com/office/drawing/2014/main" id="{DEF90A73-3B05-1A26-78BB-F45B62C767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48338" y="2596729"/>
            <a:ext cx="2516187" cy="254000"/>
          </a:xfrm>
          <a:solidFill>
            <a:srgbClr val="DB342A"/>
          </a:solidFill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la légende</a:t>
            </a:r>
          </a:p>
        </p:txBody>
      </p:sp>
      <p:sp>
        <p:nvSpPr>
          <p:cNvPr id="297" name="Espace réservé du texte 295">
            <a:extLst>
              <a:ext uri="{FF2B5EF4-FFF2-40B4-BE49-F238E27FC236}">
                <a16:creationId xmlns:a16="http://schemas.microsoft.com/office/drawing/2014/main" id="{88BAA03A-D1F2-6E82-0700-F6465C7A92D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48338" y="4873088"/>
            <a:ext cx="2516187" cy="254000"/>
          </a:xfrm>
          <a:solidFill>
            <a:srgbClr val="DB342A"/>
          </a:solidFill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la légende</a:t>
            </a:r>
          </a:p>
        </p:txBody>
      </p:sp>
      <p:sp>
        <p:nvSpPr>
          <p:cNvPr id="298" name="Espace réservé du texte 295">
            <a:extLst>
              <a:ext uri="{FF2B5EF4-FFF2-40B4-BE49-F238E27FC236}">
                <a16:creationId xmlns:a16="http://schemas.microsoft.com/office/drawing/2014/main" id="{3D995870-123B-96E9-3E19-2D802364B2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71862" y="2595908"/>
            <a:ext cx="2516187" cy="254000"/>
          </a:xfrm>
          <a:solidFill>
            <a:srgbClr val="DB342A"/>
          </a:solidFill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la légende</a:t>
            </a:r>
          </a:p>
        </p:txBody>
      </p:sp>
      <p:sp>
        <p:nvSpPr>
          <p:cNvPr id="299" name="Espace réservé du texte 295">
            <a:extLst>
              <a:ext uri="{FF2B5EF4-FFF2-40B4-BE49-F238E27FC236}">
                <a16:creationId xmlns:a16="http://schemas.microsoft.com/office/drawing/2014/main" id="{77E28255-EC75-BD5A-835C-EEE13C50C91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71862" y="4872267"/>
            <a:ext cx="2516187" cy="254000"/>
          </a:xfrm>
          <a:solidFill>
            <a:srgbClr val="DB342A"/>
          </a:solidFill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la légende</a:t>
            </a:r>
          </a:p>
        </p:txBody>
      </p:sp>
    </p:spTree>
    <p:extLst>
      <p:ext uri="{BB962C8B-B14F-4D97-AF65-F5344CB8AC3E}">
        <p14:creationId xmlns:p14="http://schemas.microsoft.com/office/powerpoint/2010/main" val="1702356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949874-8B14-7745-B3C4-7955031B3A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3256" y="6619735"/>
            <a:ext cx="2743200" cy="246888"/>
          </a:xfrm>
        </p:spPr>
        <p:txBody>
          <a:bodyPr/>
          <a:lstStyle/>
          <a:p>
            <a:fld id="{4C9F9935-97F0-1945-B620-15F06351CC13}" type="datetime1">
              <a:rPr lang="fr-FR" smtClean="0"/>
              <a:t>23/10/2024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B4C0E0-3842-A04A-8C48-34DC7A3EA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07543"/>
            <a:ext cx="4114800" cy="246888"/>
          </a:xfrm>
        </p:spPr>
        <p:txBody>
          <a:bodyPr/>
          <a:lstStyle/>
          <a:p>
            <a:r>
              <a:rPr lang="fr-FR"/>
              <a:t>OPEN INSA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EA55F7-2499-7442-8219-F9EF97521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024" y="6613639"/>
            <a:ext cx="2743200" cy="246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394568-A123-CF43-B37D-0430507FD9C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0448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Slide classique" userDrawn="1">
  <p:cSld name="Slide classiqu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2" name="Google Shape;22;p3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 bwMode="auto">
          <a:xfrm>
            <a:off x="1209040" y="634432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/>
              <a:t>‹N°›</a:t>
            </a:fld>
            <a:r>
              <a:rPr lang="fr-FR"/>
              <a:t>/24</a:t>
            </a:r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 bwMode="auto">
          <a:xfrm>
            <a:off x="838200" y="1907495"/>
            <a:ext cx="10515600" cy="3007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 bwMode="auto">
          <a:xfrm>
            <a:off x="827314" y="331109"/>
            <a:ext cx="9154886" cy="632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2"/>
          </p:nvPr>
        </p:nvSpPr>
        <p:spPr bwMode="auto">
          <a:xfrm>
            <a:off x="827314" y="1054100"/>
            <a:ext cx="9154886" cy="71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2660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re et contenu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 bwMode="auto">
          <a:xfrm>
            <a:off x="1557516" y="107931"/>
            <a:ext cx="105021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3600" b="1">
                <a:solidFill>
                  <a:srgbClr val="E42618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 bwMode="auto">
          <a:xfrm>
            <a:off x="11152363" y="6333133"/>
            <a:ext cx="9885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/>
              <a:t>‹N°›</a:t>
            </a:fld>
            <a:r>
              <a:rPr lang="fr-FR"/>
              <a:t>/25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64709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562" y="273422"/>
            <a:ext cx="10971684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5321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562" y="1604399"/>
            <a:ext cx="10971684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87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1143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13CE155-0333-AE4B-BA6C-7AE8A6E69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695D39D-E42A-0E4A-A507-0D6D67AEE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E84215-E91D-3C40-A6B4-46E5F87A32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3256" y="6498971"/>
            <a:ext cx="2743200" cy="246888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DA99B239-3B4B-FA47-8615-3EE1D1D7A91B}" type="datetime1">
              <a:rPr lang="fr-FR" smtClean="0"/>
              <a:t>23/10/2024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977D2B-095C-5140-B3DF-2B8074F153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6779"/>
            <a:ext cx="4114800" cy="246888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/>
              <a:t>Fondation INSA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60DC50-CC56-9C4A-8C67-0C59123EF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6024" y="6492875"/>
            <a:ext cx="2743200" cy="246888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3F394568-A123-CF43-B37D-0430507FD9C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322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0" r:id="rId4"/>
    <p:sldLayoutId id="2147483653" r:id="rId5"/>
    <p:sldLayoutId id="2147483652" r:id="rId6"/>
    <p:sldLayoutId id="2147483655" r:id="rId7"/>
    <p:sldLayoutId id="2147483656" r:id="rId8"/>
    <p:sldLayoutId id="2147483657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2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</a:buBlip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cenari.software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33530C-227F-6B91-7CBC-CB7732E1DC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1276" y="1260087"/>
            <a:ext cx="10052216" cy="2357522"/>
          </a:xfrm>
        </p:spPr>
        <p:txBody>
          <a:bodyPr/>
          <a:lstStyle/>
          <a:p>
            <a:r>
              <a:rPr lang="fr-FR"/>
              <a:t>Journées </a:t>
            </a:r>
            <a:r>
              <a:rPr lang="fr-FR" err="1"/>
              <a:t>DemoES</a:t>
            </a:r>
            <a:r>
              <a:rPr lang="fr-FR"/>
              <a:t> : INSA 2025</a:t>
            </a:r>
            <a:br>
              <a:rPr lang="fr-FR">
                <a:cs typeface="Arial"/>
              </a:rPr>
            </a:br>
            <a:r>
              <a:rPr lang="fr-FR" sz="3000">
                <a:cs typeface="Arial"/>
              </a:rPr>
              <a:t>Intranet Groupe et services associés (A1, A2)</a:t>
            </a:r>
            <a:endParaRPr lang="fr-FR">
              <a:cs typeface="Arial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A783BF1-943B-85A4-962C-D62846D98A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fr-FR">
                <a:latin typeface="Times New Roman"/>
                <a:cs typeface="Times New Roman"/>
              </a:rPr>
              <a:t>24/10/2024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68837E-9CF6-FF99-8FFF-20C184288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568A-D12D-BD49-ACDF-27454F9476FE}" type="datetime1">
              <a:rPr lang="fr-FR" smtClean="0"/>
              <a:t>23/10/2024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DFB1E32-BAC6-E566-0A48-5F65410C6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53772"/>
            <a:ext cx="1606917" cy="1606917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03FF3640-89D1-EC2E-E5A7-02477E3E6B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01737" y="0"/>
            <a:ext cx="1613169" cy="1613169"/>
          </a:xfrm>
          <a:prstGeom prst="rect">
            <a:avLst/>
          </a:prstGeom>
        </p:spPr>
      </p:pic>
      <p:pic>
        <p:nvPicPr>
          <p:cNvPr id="7" name="Image 6" descr="Une image contenant Police, Graphique, logo, texte&#10;&#10;Description générée automatiquement">
            <a:extLst>
              <a:ext uri="{FF2B5EF4-FFF2-40B4-BE49-F238E27FC236}">
                <a16:creationId xmlns:a16="http://schemas.microsoft.com/office/drawing/2014/main" id="{2295A9EC-9AB2-5A03-E493-FD873DB162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0925" y="504825"/>
            <a:ext cx="1581150" cy="600075"/>
          </a:xfrm>
          <a:prstGeom prst="rect">
            <a:avLst/>
          </a:prstGeom>
        </p:spPr>
      </p:pic>
      <p:pic>
        <p:nvPicPr>
          <p:cNvPr id="10" name="Image 9" descr="Une image contenant symbole, logo, cercle, Emblème&#10;&#10;Description générée automatiquement">
            <a:extLst>
              <a:ext uri="{FF2B5EF4-FFF2-40B4-BE49-F238E27FC236}">
                <a16:creationId xmlns:a16="http://schemas.microsoft.com/office/drawing/2014/main" id="{55A3940D-0B9E-A91B-4F4B-CCDA4422B0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0050" y="355600"/>
            <a:ext cx="895350" cy="904875"/>
          </a:xfrm>
          <a:prstGeom prst="rect">
            <a:avLst/>
          </a:prstGeom>
        </p:spPr>
      </p:pic>
      <p:pic>
        <p:nvPicPr>
          <p:cNvPr id="11" name="Image 10" descr="Une image contenant dessin humoristique, texte, habits, capture d’écran&#10;&#10;Description générée automatiquement">
            <a:extLst>
              <a:ext uri="{FF2B5EF4-FFF2-40B4-BE49-F238E27FC236}">
                <a16:creationId xmlns:a16="http://schemas.microsoft.com/office/drawing/2014/main" id="{971DB70A-1609-DD2E-5531-9E3C5DDC2EF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7917" r="1228" b="802"/>
          <a:stretch/>
        </p:blipFill>
        <p:spPr>
          <a:xfrm>
            <a:off x="4353756" y="3931578"/>
            <a:ext cx="3490501" cy="2633922"/>
          </a:xfrm>
          <a:prstGeom prst="rect">
            <a:avLst/>
          </a:prstGeom>
          <a:effectLst>
            <a:outerShdw blurRad="50800" dist="38100" dir="27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9111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19ED0C-B115-00C9-8AE2-C3FDB5A8E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22" y="700891"/>
            <a:ext cx="10409094" cy="563563"/>
          </a:xfrm>
        </p:spPr>
        <p:txBody>
          <a:bodyPr/>
          <a:lstStyle/>
          <a:p>
            <a:r>
              <a:rPr lang="fr-FR"/>
              <a:t>Intranet Groupe et services associés (A1, A2)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92D46A-5403-05F4-03A5-DF5EC6EC8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522" y="1868757"/>
            <a:ext cx="9672836" cy="4308206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fr-FR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Kelis</a:t>
            </a:r>
            <a:r>
              <a:rPr lang="fr-FR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chaîne documentaire </a:t>
            </a:r>
            <a:r>
              <a:rPr lang="fr-FR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Scenari</a:t>
            </a:r>
          </a:p>
          <a:p>
            <a:pPr marL="0" indent="0">
              <a:buNone/>
            </a:pP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Scenari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 un environnement de conception open source de solutions éditoriales et documentaires métiers pour créer et structurer des contenus, les publier sur différents canaux et les exploiter.</a:t>
            </a:r>
          </a:p>
          <a:p>
            <a:pPr marL="0" indent="0">
              <a:buNone/>
            </a:pPr>
            <a:r>
              <a:rPr lang="fr-FR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Kelis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 une entreprise du numérique libre (ENL), forme juridique de société coopérative.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Impacts </a:t>
            </a:r>
            <a:r>
              <a:rPr lang="fr-FR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DemoES</a:t>
            </a:r>
            <a:r>
              <a:rPr lang="fr-FR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</a:t>
            </a:r>
            <a:r>
              <a:rPr lang="fr-FR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Kelis</a:t>
            </a:r>
          </a:p>
          <a:p>
            <a:pPr marL="342900" indent="-342900"/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Adaptations techniques pour gestion identifications SSO dans un contexte multi-organisationnels (déclinables pour d'autres ESR et/ou entreprises)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Apports fonctionnels pour l’évolution des solutions communautaires et pour le suivi projet d’un contexte d’usage supplémentaire dans l’enseignement supérieur.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Impacts </a:t>
            </a:r>
            <a:r>
              <a:rPr lang="fr-FR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Scenari</a:t>
            </a:r>
            <a:r>
              <a:rPr lang="fr-FR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INSA 2025</a:t>
            </a: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Interpellation à repenser la gestion de la production documentaire aux échelles établissements /Groupe INSA et en lien avec portail Groupe/refonte intranets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9F6940-E386-0626-C891-E62C0944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9935-97F0-1945-B620-15F06351CC13}" type="datetime1">
              <a:rPr lang="fr-FR" smtClean="0"/>
              <a:t>23/10/2024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DFD010-F576-A03E-86E0-3D56A267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F68B682-44CE-2DFF-D8F3-00C734CF59BF}"/>
              </a:ext>
            </a:extLst>
          </p:cNvPr>
          <p:cNvSpPr txBox="1">
            <a:spLocks/>
          </p:cNvSpPr>
          <p:nvPr/>
        </p:nvSpPr>
        <p:spPr>
          <a:xfrm>
            <a:off x="888771" y="1227102"/>
            <a:ext cx="10394717" cy="563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F39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0"/>
              <a:t>Le mot des </a:t>
            </a:r>
            <a:r>
              <a:rPr lang="fr-FR" sz="2400" b="0" err="1"/>
              <a:t>EdTech</a:t>
            </a:r>
            <a:r>
              <a:rPr lang="fr-FR" sz="2400" b="0"/>
              <a:t> : </a:t>
            </a:r>
            <a:r>
              <a:rPr lang="fr-FR" sz="2400" b="0" err="1"/>
              <a:t>Kelis</a:t>
            </a:r>
            <a:endParaRPr lang="fr-FR" err="1"/>
          </a:p>
          <a:p>
            <a:endParaRPr lang="fr-FR" sz="2400">
              <a:cs typeface="Arial"/>
            </a:endParaRPr>
          </a:p>
        </p:txBody>
      </p:sp>
      <p:pic>
        <p:nvPicPr>
          <p:cNvPr id="5" name="Image 4" descr="Une image contenant cercle&#10;&#10;Description générée automatiquement">
            <a:extLst>
              <a:ext uri="{FF2B5EF4-FFF2-40B4-BE49-F238E27FC236}">
                <a16:creationId xmlns:a16="http://schemas.microsoft.com/office/drawing/2014/main" id="{BF0B5ECF-EBBE-9030-D4FD-C36E455D12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4839" y="1505639"/>
            <a:ext cx="714375" cy="714375"/>
          </a:xfrm>
          <a:prstGeom prst="rect">
            <a:avLst/>
          </a:prstGeom>
        </p:spPr>
      </p:pic>
      <p:pic>
        <p:nvPicPr>
          <p:cNvPr id="8" name="Image 7" descr="Une image contenant Graphique, graphisme&#10;&#10;Description générée automatiquement">
            <a:extLst>
              <a:ext uri="{FF2B5EF4-FFF2-40B4-BE49-F238E27FC236}">
                <a16:creationId xmlns:a16="http://schemas.microsoft.com/office/drawing/2014/main" id="{D8394A6A-0DD2-0241-9A55-EC5C25072C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1580" y="699837"/>
            <a:ext cx="1082341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94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19ED0C-B115-00C9-8AE2-C3FDB5A8E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22" y="700891"/>
            <a:ext cx="10409094" cy="563563"/>
          </a:xfrm>
        </p:spPr>
        <p:txBody>
          <a:bodyPr/>
          <a:lstStyle/>
          <a:p>
            <a:r>
              <a:rPr lang="fr-FR"/>
              <a:t>Intranet Groupe et services associés (A1, A2)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92D46A-5403-05F4-03A5-DF5EC6EC8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522" y="1868757"/>
            <a:ext cx="9672836" cy="4308206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chemeClr val="tx1"/>
                </a:solidFill>
                <a:latin typeface="Arial"/>
                <a:cs typeface="Arial"/>
              </a:rPr>
              <a:t>Le portail Groupe avec communications et accès ciblés impose une </a:t>
            </a:r>
            <a:r>
              <a:rPr lang="fr-FR" sz="2000" b="1" dirty="0">
                <a:solidFill>
                  <a:schemeClr val="tx1"/>
                </a:solidFill>
                <a:latin typeface="Arial"/>
                <a:cs typeface="Arial"/>
              </a:rPr>
              <a:t>vision</a:t>
            </a:r>
            <a:r>
              <a:rPr lang="fr-FR" sz="20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fr-FR" sz="2000" b="1" dirty="0">
                <a:solidFill>
                  <a:schemeClr val="tx1"/>
                </a:solidFill>
                <a:latin typeface="Arial"/>
                <a:cs typeface="Arial"/>
              </a:rPr>
              <a:t>standardisée</a:t>
            </a:r>
            <a:r>
              <a:rPr lang="fr-FR" sz="2000" dirty="0">
                <a:solidFill>
                  <a:schemeClr val="tx1"/>
                </a:solidFill>
                <a:latin typeface="Arial"/>
                <a:cs typeface="Arial"/>
              </a:rPr>
              <a:t> de chaque établissement (transcodage en amont)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chemeClr val="tx1"/>
                </a:solidFill>
                <a:latin typeface="Arial"/>
                <a:cs typeface="Arial"/>
              </a:rPr>
              <a:t>Une instrumentation par le numérique qui contribue à l’évolution des INSA vers Groupe INSA (services communs, informations partagées...)</a:t>
            </a:r>
            <a:endParaRPr lang="fr-F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chemeClr val="tx1"/>
                </a:solidFill>
                <a:latin typeface="Arial"/>
                <a:cs typeface="Arial"/>
              </a:rPr>
              <a:t>La mise en place de projets numériques doit passer de </a:t>
            </a:r>
            <a:r>
              <a:rPr lang="fr-FR" sz="2000" b="1" dirty="0">
                <a:solidFill>
                  <a:schemeClr val="tx1"/>
                </a:solidFill>
                <a:latin typeface="Arial"/>
                <a:cs typeface="Arial"/>
              </a:rPr>
              <a:t>l'échelle établissement à l'échelle Groupe</a:t>
            </a:r>
            <a:r>
              <a:rPr lang="fr-FR" sz="2000" dirty="0">
                <a:solidFill>
                  <a:schemeClr val="tx1"/>
                </a:solidFill>
                <a:latin typeface="Arial"/>
                <a:cs typeface="Arial"/>
              </a:rPr>
              <a:t>, encouragé par un vécu commun via le projet </a:t>
            </a:r>
            <a:r>
              <a:rPr lang="fr-FR" sz="2000" dirty="0" err="1">
                <a:solidFill>
                  <a:schemeClr val="tx1"/>
                </a:solidFill>
                <a:latin typeface="Arial"/>
                <a:cs typeface="Arial"/>
              </a:rPr>
              <a:t>DemoES</a:t>
            </a:r>
            <a:r>
              <a:rPr lang="fr-FR" sz="2000" dirty="0">
                <a:solidFill>
                  <a:schemeClr val="tx1"/>
                </a:solidFill>
                <a:latin typeface="Arial"/>
                <a:cs typeface="Arial"/>
              </a:rPr>
              <a:t> INSA 2025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chemeClr val="tx1"/>
                </a:solidFill>
                <a:latin typeface="Arial"/>
                <a:cs typeface="Arial"/>
              </a:rPr>
              <a:t>La réflexion sur la </a:t>
            </a:r>
            <a:r>
              <a:rPr lang="fr-FR" sz="2000" b="1" dirty="0">
                <a:solidFill>
                  <a:schemeClr val="tx1"/>
                </a:solidFill>
                <a:latin typeface="Arial"/>
                <a:cs typeface="Arial"/>
              </a:rPr>
              <a:t>soutenabilité</a:t>
            </a:r>
            <a:r>
              <a:rPr lang="fr-FR" sz="2000" dirty="0">
                <a:solidFill>
                  <a:schemeClr val="tx1"/>
                </a:solidFill>
                <a:latin typeface="Arial"/>
                <a:cs typeface="Arial"/>
              </a:rPr>
              <a:t> au-delà de 2025 se fait à l'échelle Groupe en s'appuyant sur les rapports du projet</a:t>
            </a:r>
            <a:endParaRPr lang="fr-F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9F6940-E386-0626-C891-E62C0944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9935-97F0-1945-B620-15F06351CC13}" type="datetime1">
              <a:rPr lang="fr-FR" smtClean="0"/>
              <a:t>23/10/2024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DFD010-F576-A03E-86E0-3D56A267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F68B682-44CE-2DFF-D8F3-00C734CF59BF}"/>
              </a:ext>
            </a:extLst>
          </p:cNvPr>
          <p:cNvSpPr txBox="1">
            <a:spLocks/>
          </p:cNvSpPr>
          <p:nvPr/>
        </p:nvSpPr>
        <p:spPr>
          <a:xfrm>
            <a:off x="888771" y="1227102"/>
            <a:ext cx="10394717" cy="563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F39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0"/>
              <a:t>Transformation des INSA</a:t>
            </a:r>
            <a:endParaRPr lang="fr-FR"/>
          </a:p>
          <a:p>
            <a:endParaRPr lang="fr-FR" sz="24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1353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19ED0C-B115-00C9-8AE2-C3FDB5A8E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22" y="700891"/>
            <a:ext cx="10409094" cy="563563"/>
          </a:xfrm>
        </p:spPr>
        <p:txBody>
          <a:bodyPr/>
          <a:lstStyle/>
          <a:p>
            <a:r>
              <a:rPr lang="fr-FR"/>
              <a:t>Intranet Groupe et services associés (A1, A2)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92D46A-5403-05F4-03A5-DF5EC6EC8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522" y="1868757"/>
            <a:ext cx="9672836" cy="3484293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Cybersécurité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Tests intranets établissements sur plateforme Groupe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Travail sur une offre de gestion des résidences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Portail locataire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Evolution vers des outils de production commun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développement rapide </a:t>
            </a:r>
            <a:r>
              <a:rPr lang="fr-FR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Nocode</a:t>
            </a:r>
            <a:r>
              <a:rPr lang="fr-FR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 documentaire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9F6940-E386-0626-C891-E62C0944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9935-97F0-1945-B620-15F06351CC13}" type="datetime1">
              <a:rPr lang="fr-FR" smtClean="0"/>
              <a:t>23/10/2024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DFD010-F576-A03E-86E0-3D56A267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F68B682-44CE-2DFF-D8F3-00C734CF59BF}"/>
              </a:ext>
            </a:extLst>
          </p:cNvPr>
          <p:cNvSpPr txBox="1">
            <a:spLocks/>
          </p:cNvSpPr>
          <p:nvPr/>
        </p:nvSpPr>
        <p:spPr>
          <a:xfrm>
            <a:off x="888771" y="1227102"/>
            <a:ext cx="10394717" cy="563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F39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0" dirty="0"/>
              <a:t>Effets</a:t>
            </a:r>
            <a:r>
              <a:rPr lang="fr-FR" sz="2400" b="0"/>
              <a:t> Domino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9861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19ED0C-B115-00C9-8AE2-C3FDB5A8E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22" y="700891"/>
            <a:ext cx="10409094" cy="563563"/>
          </a:xfrm>
        </p:spPr>
        <p:txBody>
          <a:bodyPr/>
          <a:lstStyle/>
          <a:p>
            <a:r>
              <a:rPr lang="fr-FR"/>
              <a:t>Intranet Groupe et services associés (A1, A2)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92D46A-5403-05F4-03A5-DF5EC6EC8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475" y="1868757"/>
            <a:ext cx="10985168" cy="4308206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fr-FR" b="1" dirty="0">
                <a:latin typeface="Arial"/>
                <a:cs typeface="Arial"/>
              </a:rPr>
              <a:t>A1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chemeClr val="tx1"/>
                </a:solidFill>
                <a:latin typeface="Arial"/>
                <a:cs typeface="Arial"/>
              </a:rPr>
              <a:t>Déploiement du data-hub de l'INSA Rouen vers un établissement volontaire (T1 2025)</a:t>
            </a:r>
            <a:endParaRPr lang="fr-F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chemeClr val="tx1"/>
                </a:solidFill>
                <a:latin typeface="Arial"/>
                <a:cs typeface="Arial"/>
              </a:rPr>
              <a:t>Mise en place du méta-annuaire (T2 2025)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chemeClr val="tx1"/>
                </a:solidFill>
                <a:latin typeface="Arial"/>
                <a:cs typeface="Arial"/>
              </a:rPr>
              <a:t>Déploiement généralisé (T4 2025</a:t>
            </a:r>
            <a:r>
              <a:rPr lang="fr-FR" dirty="0">
                <a:latin typeface="Arial"/>
                <a:cs typeface="Arial"/>
              </a:rPr>
              <a:t>)</a:t>
            </a:r>
          </a:p>
          <a:p>
            <a:pPr marL="0" indent="0">
              <a:buNone/>
            </a:pPr>
            <a:r>
              <a:rPr lang="fr-FR" b="1" dirty="0">
                <a:latin typeface="Arial"/>
                <a:cs typeface="Arial"/>
              </a:rPr>
              <a:t>A2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chemeClr val="tx1"/>
                </a:solidFill>
                <a:latin typeface="Arial"/>
                <a:cs typeface="Arial"/>
              </a:rPr>
              <a:t>Analyse du pilote plateforme Groupe et intranets  (T4 2024)</a:t>
            </a:r>
            <a:endParaRPr lang="fr-F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chemeClr val="tx1"/>
                </a:solidFill>
                <a:latin typeface="Arial"/>
                <a:cs typeface="Arial"/>
              </a:rPr>
              <a:t>Scénarii de mise en production à l'échelle Groupe (T1 2025)</a:t>
            </a:r>
            <a:endParaRPr lang="fr-F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chemeClr val="tx1"/>
                </a:solidFill>
                <a:latin typeface="Arial"/>
                <a:cs typeface="Arial"/>
              </a:rPr>
              <a:t>Instanciation et déploiement POD et gestion tickets (T1 2025)</a:t>
            </a:r>
            <a:endParaRPr lang="fr-F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9F6940-E386-0626-C891-E62C0944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9935-97F0-1945-B620-15F06351CC13}" type="datetime1">
              <a:rPr lang="fr-FR" smtClean="0"/>
              <a:t>23/10/2024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DFD010-F576-A03E-86E0-3D56A267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F68B682-44CE-2DFF-D8F3-00C734CF59BF}"/>
              </a:ext>
            </a:extLst>
          </p:cNvPr>
          <p:cNvSpPr txBox="1">
            <a:spLocks/>
          </p:cNvSpPr>
          <p:nvPr/>
        </p:nvSpPr>
        <p:spPr>
          <a:xfrm>
            <a:off x="888771" y="1227102"/>
            <a:ext cx="10394717" cy="563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F39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0"/>
              <a:t>Agenda</a:t>
            </a:r>
            <a:endParaRPr lang="fr-FR"/>
          </a:p>
          <a:p>
            <a:endParaRPr lang="fr-FR" sz="24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2549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EEE792-E638-E117-9ADF-5E27801A9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Vos questions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6E53FD-C85C-BEB4-60F5-4EDAFF278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7A29-43AF-9140-B38B-AE4EAF52DB00}" type="datetime1">
              <a:rPr lang="fr-FR" smtClean="0"/>
              <a:t>23/10/2024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43A434-D284-1562-4C1C-5E03ED0D1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OPEN INSA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16B656-A561-9D29-A16C-0310B10D2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8517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250CF9-7994-F421-BB90-0C52777D4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21" y="700892"/>
            <a:ext cx="7714907" cy="508930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CB1724F-0DD5-FD94-7357-6558119D5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9935-97F0-1945-B620-15F06351CC13}" type="datetime1">
              <a:rPr lang="fr-FR" smtClean="0"/>
              <a:t>23/10/2024</a:t>
            </a:fld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58C7C14-13BF-9492-3822-AB44D3416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7D1FCF33-C968-8DBA-377A-7248C15D7746}"/>
              </a:ext>
            </a:extLst>
          </p:cNvPr>
          <p:cNvSpPr txBox="1">
            <a:spLocks/>
          </p:cNvSpPr>
          <p:nvPr/>
        </p:nvSpPr>
        <p:spPr>
          <a:xfrm>
            <a:off x="894521" y="1726664"/>
            <a:ext cx="10333236" cy="4357688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000" dirty="0">
              <a:latin typeface="Arial"/>
              <a:cs typeface="Arial"/>
            </a:endParaRPr>
          </a:p>
          <a:p>
            <a:pPr lvl="1">
              <a:buFont typeface="Courier New" pitchFamily="2" charset="2"/>
              <a:buChar char="o"/>
            </a:pPr>
            <a:r>
              <a:rPr lang="fr-FR" dirty="0">
                <a:latin typeface="+mn-lt"/>
                <a:cs typeface="Arial"/>
              </a:rPr>
              <a:t>Constats</a:t>
            </a:r>
          </a:p>
          <a:p>
            <a:pPr lvl="1">
              <a:buFont typeface="Courier New" pitchFamily="2" charset="2"/>
              <a:buChar char="o"/>
            </a:pPr>
            <a:r>
              <a:rPr lang="fr-FR" dirty="0">
                <a:latin typeface="+mn-lt"/>
                <a:cs typeface="Arial"/>
              </a:rPr>
              <a:t>Objectifs stratégiques et opérationnels</a:t>
            </a:r>
            <a:endParaRPr lang="fr-FR" dirty="0">
              <a:latin typeface="+mn-lt"/>
            </a:endParaRPr>
          </a:p>
          <a:p>
            <a:pPr lvl="1">
              <a:buFont typeface="Courier New" pitchFamily="2" charset="2"/>
              <a:buChar char="o"/>
            </a:pPr>
            <a:r>
              <a:rPr lang="fr-FR" dirty="0">
                <a:latin typeface="+mn-lt"/>
                <a:cs typeface="Arial"/>
              </a:rPr>
              <a:t>Liste des livrables attendus</a:t>
            </a:r>
          </a:p>
          <a:p>
            <a:pPr lvl="1">
              <a:buFont typeface="Courier New" pitchFamily="2" charset="2"/>
              <a:buChar char="o"/>
            </a:pPr>
            <a:r>
              <a:rPr lang="fr-FR" dirty="0">
                <a:latin typeface="+mn-lt"/>
                <a:cs typeface="Arial"/>
              </a:rPr>
              <a:t>Etat d’avancement</a:t>
            </a:r>
          </a:p>
          <a:p>
            <a:pPr lvl="1">
              <a:buFont typeface="Courier New" pitchFamily="2" charset="2"/>
              <a:buChar char="o"/>
            </a:pPr>
            <a:r>
              <a:rPr lang="fr-FR" dirty="0">
                <a:latin typeface="+mn-lt"/>
                <a:cs typeface="Arial"/>
              </a:rPr>
              <a:t>Cahier des charges portail Groupe INSA</a:t>
            </a:r>
          </a:p>
          <a:p>
            <a:pPr lvl="1">
              <a:buFont typeface="Courier New" pitchFamily="2" charset="2"/>
              <a:buChar char="o"/>
            </a:pPr>
            <a:r>
              <a:rPr lang="fr-FR" dirty="0">
                <a:latin typeface="+mn-lt"/>
                <a:cs typeface="Arial"/>
              </a:rPr>
              <a:t>Le mot des </a:t>
            </a:r>
            <a:r>
              <a:rPr lang="fr-FR" dirty="0" err="1">
                <a:latin typeface="+mn-lt"/>
                <a:cs typeface="Arial"/>
              </a:rPr>
              <a:t>EdTech</a:t>
            </a:r>
            <a:r>
              <a:rPr lang="fr-FR" dirty="0">
                <a:latin typeface="+mn-lt"/>
                <a:cs typeface="Arial"/>
              </a:rPr>
              <a:t> (</a:t>
            </a:r>
            <a:r>
              <a:rPr lang="fr-FR" dirty="0" err="1">
                <a:latin typeface="+mn-lt"/>
                <a:cs typeface="Arial"/>
              </a:rPr>
              <a:t>Jamespot</a:t>
            </a:r>
            <a:r>
              <a:rPr lang="fr-FR" dirty="0">
                <a:latin typeface="+mn-lt"/>
                <a:cs typeface="Arial"/>
              </a:rPr>
              <a:t> et </a:t>
            </a:r>
            <a:r>
              <a:rPr lang="fr-FR" dirty="0" err="1">
                <a:latin typeface="+mn-lt"/>
                <a:cs typeface="Arial"/>
              </a:rPr>
              <a:t>Kelis</a:t>
            </a:r>
            <a:r>
              <a:rPr lang="fr-FR" dirty="0">
                <a:latin typeface="+mn-lt"/>
                <a:cs typeface="Arial"/>
              </a:rPr>
              <a:t>)</a:t>
            </a:r>
          </a:p>
          <a:p>
            <a:pPr lvl="1">
              <a:buFont typeface="Courier New" pitchFamily="2" charset="2"/>
              <a:buChar char="o"/>
            </a:pPr>
            <a:r>
              <a:rPr lang="fr-FR" dirty="0">
                <a:latin typeface="+mn-lt"/>
                <a:cs typeface="Arial"/>
              </a:rPr>
              <a:t>En quoi l'action et les résultats de l'action participent-ils à la transformation des INSA ?</a:t>
            </a:r>
          </a:p>
          <a:p>
            <a:pPr lvl="1">
              <a:buFont typeface="Courier New" pitchFamily="2" charset="2"/>
              <a:buChar char="o"/>
            </a:pPr>
            <a:r>
              <a:rPr lang="fr-FR" dirty="0">
                <a:latin typeface="+mn-lt"/>
                <a:cs typeface="Arial"/>
              </a:rPr>
              <a:t>Effet Domino</a:t>
            </a:r>
          </a:p>
          <a:p>
            <a:pPr lvl="1">
              <a:buFont typeface="Courier New" pitchFamily="2" charset="2"/>
              <a:buChar char="o"/>
            </a:pPr>
            <a:r>
              <a:rPr lang="fr-FR" dirty="0">
                <a:latin typeface="+mn-lt"/>
                <a:cs typeface="Arial"/>
              </a:rPr>
              <a:t>Agenda</a:t>
            </a:r>
          </a:p>
          <a:p>
            <a:pPr lvl="1">
              <a:buFont typeface="Courier New" pitchFamily="2" charset="2"/>
              <a:buChar char="o"/>
            </a:pPr>
            <a:r>
              <a:rPr lang="fr-FR" dirty="0">
                <a:latin typeface="+mn-lt"/>
                <a:cs typeface="Arial"/>
              </a:rPr>
              <a:t>Questions</a:t>
            </a:r>
          </a:p>
          <a:p>
            <a:pPr lvl="1">
              <a:buFont typeface="Courier New" pitchFamily="2" charset="2"/>
              <a:buChar char="o"/>
            </a:pPr>
            <a:endParaRPr lang="fr-FR" sz="180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fr-FR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8588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19ED0C-B115-00C9-8AE2-C3FDB5A8E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22" y="700891"/>
            <a:ext cx="10409094" cy="563563"/>
          </a:xfrm>
        </p:spPr>
        <p:txBody>
          <a:bodyPr/>
          <a:lstStyle/>
          <a:p>
            <a:r>
              <a:rPr lang="fr-FR"/>
              <a:t>Intranet Groupe et services associés (A1, A2)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92D46A-5403-05F4-03A5-DF5EC6EC8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611" y="1868757"/>
            <a:ext cx="11297846" cy="4308206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fr-FR" sz="2400" b="1" dirty="0">
                <a:solidFill>
                  <a:srgbClr val="000000"/>
                </a:solidFill>
                <a:latin typeface="Arial"/>
                <a:cs typeface="Arial"/>
              </a:rPr>
              <a:t>7 établissements avec hétérogénéité des outils (SI)</a:t>
            </a:r>
            <a:endParaRPr lang="fr-FR" sz="2400" b="1" dirty="0">
              <a:solidFill>
                <a:srgbClr val="404040"/>
              </a:solidFill>
            </a:endParaRPr>
          </a:p>
          <a:p>
            <a:r>
              <a:rPr lang="fr-FR" sz="2400" b="1" dirty="0">
                <a:solidFill>
                  <a:srgbClr val="000000"/>
                </a:solidFill>
                <a:latin typeface="Arial"/>
                <a:cs typeface="Arial"/>
              </a:rPr>
              <a:t> </a:t>
            </a:r>
            <a:r>
              <a:rPr lang="fr-FR" sz="2400" dirty="0">
                <a:solidFill>
                  <a:srgbClr val="000000"/>
                </a:solidFill>
                <a:latin typeface="Arial"/>
                <a:cs typeface="Arial"/>
              </a:rPr>
              <a:t>INSA Lyon – RH, Financier : Asso Cocktail, Scolarité : </a:t>
            </a:r>
            <a:r>
              <a:rPr lang="fr-FR" sz="2400" dirty="0" err="1">
                <a:solidFill>
                  <a:srgbClr val="000000"/>
                </a:solidFill>
                <a:latin typeface="Arial"/>
                <a:cs typeface="Arial"/>
              </a:rPr>
              <a:t>Pegase</a:t>
            </a:r>
            <a:endParaRPr lang="fr-FR" sz="240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fr-FR" sz="2400" dirty="0">
                <a:solidFill>
                  <a:srgbClr val="000000"/>
                </a:solidFill>
                <a:latin typeface="Arial"/>
                <a:cs typeface="Arial"/>
              </a:rPr>
              <a:t> INSA Toulouse – RH, Financier, Scolarité : Asso Cocktail</a:t>
            </a:r>
          </a:p>
          <a:p>
            <a:r>
              <a:rPr lang="fr-FR" sz="2400" dirty="0">
                <a:solidFill>
                  <a:srgbClr val="000000"/>
                </a:solidFill>
                <a:latin typeface="Arial"/>
                <a:cs typeface="Arial"/>
              </a:rPr>
              <a:t> INSA Rennes– RH : </a:t>
            </a:r>
            <a:r>
              <a:rPr lang="fr-FR" sz="2400" dirty="0" err="1">
                <a:solidFill>
                  <a:srgbClr val="000000"/>
                </a:solidFill>
                <a:latin typeface="Arial"/>
                <a:cs typeface="Arial"/>
              </a:rPr>
              <a:t>Cegape</a:t>
            </a:r>
            <a:r>
              <a:rPr lang="fr-FR" sz="2400" dirty="0">
                <a:solidFill>
                  <a:srgbClr val="000000"/>
                </a:solidFill>
                <a:latin typeface="Arial"/>
                <a:cs typeface="Arial"/>
              </a:rPr>
              <a:t> RH, Financier : Asso Cocktail, Scolarité : </a:t>
            </a:r>
            <a:r>
              <a:rPr lang="fr-FR" sz="2400" dirty="0" err="1">
                <a:solidFill>
                  <a:srgbClr val="000000"/>
                </a:solidFill>
                <a:latin typeface="Arial"/>
                <a:cs typeface="Arial"/>
              </a:rPr>
              <a:t>Pegase</a:t>
            </a:r>
            <a:endParaRPr lang="fr-FR" sz="240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fr-FR" sz="2400" dirty="0">
                <a:solidFill>
                  <a:srgbClr val="000000"/>
                </a:solidFill>
                <a:latin typeface="Arial"/>
                <a:cs typeface="Arial"/>
              </a:rPr>
              <a:t> INSA Strasbourg– RH, Financier, Scolarité : Asso Cocktail</a:t>
            </a:r>
          </a:p>
          <a:p>
            <a:r>
              <a:rPr lang="fr-FR" sz="2400" dirty="0">
                <a:solidFill>
                  <a:srgbClr val="000000"/>
                </a:solidFill>
                <a:latin typeface="Arial"/>
                <a:cs typeface="Arial"/>
              </a:rPr>
              <a:t> INSA Rouen-Normandie – RH, Financier : Asso Cocktail, Scolarité : </a:t>
            </a:r>
            <a:r>
              <a:rPr lang="fr-FR" sz="2400" dirty="0" err="1">
                <a:solidFill>
                  <a:srgbClr val="000000"/>
                </a:solidFill>
                <a:latin typeface="Arial"/>
                <a:cs typeface="Arial"/>
              </a:rPr>
              <a:t>Pegase</a:t>
            </a:r>
            <a:endParaRPr lang="fr-FR" sz="240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fr-FR" sz="2400" dirty="0">
                <a:solidFill>
                  <a:srgbClr val="000000"/>
                </a:solidFill>
                <a:latin typeface="Arial"/>
                <a:cs typeface="Arial"/>
              </a:rPr>
              <a:t> INSA Centre Val de Loire– RH, Financier, Scolarité : Asso Cocktail</a:t>
            </a:r>
          </a:p>
          <a:p>
            <a:r>
              <a:rPr lang="fr-FR" sz="2400" dirty="0">
                <a:solidFill>
                  <a:srgbClr val="000000"/>
                </a:solidFill>
                <a:latin typeface="Arial"/>
                <a:cs typeface="Arial"/>
              </a:rPr>
              <a:t> INSA Hauts de France – RH, Financier : AMUE, Scolarité : </a:t>
            </a:r>
            <a:r>
              <a:rPr lang="fr-FR" sz="2400" dirty="0" err="1">
                <a:solidFill>
                  <a:srgbClr val="000000"/>
                </a:solidFill>
                <a:latin typeface="Arial"/>
                <a:cs typeface="Arial"/>
              </a:rPr>
              <a:t>Pegase</a:t>
            </a:r>
            <a:endParaRPr lang="fr-FR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fr-FR" sz="2400" b="1" dirty="0">
                <a:solidFill>
                  <a:srgbClr val="000000"/>
                </a:solidFill>
                <a:latin typeface="Arial"/>
                <a:cs typeface="Arial"/>
              </a:rPr>
              <a:t>Niveau de maturité différents</a:t>
            </a:r>
          </a:p>
          <a:p>
            <a:pPr marL="0" indent="0">
              <a:buNone/>
            </a:pPr>
            <a:endParaRPr lang="fr-FR" sz="24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fr-FR" sz="2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9F6940-E386-0626-C891-E62C0944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9935-97F0-1945-B620-15F06351CC13}" type="datetime1">
              <a:rPr lang="fr-FR" smtClean="0"/>
              <a:t>23/10/2024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DFD010-F576-A03E-86E0-3D56A267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F68B682-44CE-2DFF-D8F3-00C734CF59BF}"/>
              </a:ext>
            </a:extLst>
          </p:cNvPr>
          <p:cNvSpPr txBox="1">
            <a:spLocks/>
          </p:cNvSpPr>
          <p:nvPr/>
        </p:nvSpPr>
        <p:spPr>
          <a:xfrm>
            <a:off x="888771" y="1227102"/>
            <a:ext cx="10394717" cy="563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F39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0"/>
              <a:t>Constats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1757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19ED0C-B115-00C9-8AE2-C3FDB5A8E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22" y="700891"/>
            <a:ext cx="10409094" cy="563563"/>
          </a:xfrm>
        </p:spPr>
        <p:txBody>
          <a:bodyPr/>
          <a:lstStyle/>
          <a:p>
            <a:r>
              <a:rPr lang="fr-FR"/>
              <a:t>Intranet Groupe et services associés (A1, A2)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92D46A-5403-05F4-03A5-DF5EC6EC8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496" y="1808600"/>
            <a:ext cx="9682862" cy="4805039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fr-FR" sz="2400" b="1" dirty="0">
                <a:solidFill>
                  <a:srgbClr val="000000"/>
                </a:solidFill>
                <a:latin typeface="Arial"/>
                <a:cs typeface="Arial"/>
              </a:rPr>
              <a:t>Objectifs stratégiques</a:t>
            </a:r>
            <a:endParaRPr lang="fr-FR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chemeClr val="tx1"/>
                </a:solidFill>
                <a:latin typeface="Arial"/>
                <a:cs typeface="Arial"/>
              </a:rPr>
              <a:t>Faciliter l'authentification à des services inter-établissements existants ou non et à des services externes à échelle nationale ou internationale (type ECIU)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chemeClr val="tx1"/>
                </a:solidFill>
                <a:latin typeface="Arial"/>
                <a:cs typeface="Arial"/>
              </a:rPr>
              <a:t>Faciliter réponses à des projets numériques à l'échelle du Groupe INSA</a:t>
            </a:r>
          </a:p>
          <a:p>
            <a:pPr marL="0" indent="0">
              <a:buNone/>
            </a:pPr>
            <a:endParaRPr lang="fr-FR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fr-FR" sz="2400" b="1" dirty="0">
                <a:solidFill>
                  <a:srgbClr val="000000"/>
                </a:solidFill>
                <a:latin typeface="Arial"/>
                <a:cs typeface="Arial"/>
              </a:rPr>
              <a:t>Objectifs opérationnels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chemeClr val="tx1"/>
                </a:solidFill>
                <a:latin typeface="Arial"/>
                <a:cs typeface="Arial"/>
              </a:rPr>
              <a:t>Mise en place d'un méta-annuaire (individus et organisationnel)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chemeClr val="tx1"/>
                </a:solidFill>
                <a:latin typeface="Arial"/>
                <a:cs typeface="Arial"/>
              </a:rPr>
              <a:t>Faciliter l'intégration des nouveaux standards d'authentification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chemeClr val="tx1"/>
                </a:solidFill>
                <a:latin typeface="Arial"/>
                <a:cs typeface="Arial"/>
              </a:rPr>
              <a:t>Création d'une plateforme de services numériques Groupe INSA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chemeClr val="tx1"/>
                </a:solidFill>
                <a:latin typeface="Arial"/>
                <a:cs typeface="Arial"/>
              </a:rPr>
              <a:t>Accélérer l'équipement de salles d'innovations pédagogiques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chemeClr val="tx1"/>
                </a:solidFill>
                <a:latin typeface="Arial"/>
                <a:cs typeface="Arial"/>
              </a:rPr>
              <a:t>Optimiser les réponses aux usagers en testant les technologies d'IA (</a:t>
            </a:r>
            <a:r>
              <a:rPr lang="fr-FR" sz="2000" dirty="0" err="1">
                <a:solidFill>
                  <a:schemeClr val="tx1"/>
                </a:solidFill>
                <a:latin typeface="Arial"/>
                <a:cs typeface="Arial"/>
              </a:rPr>
              <a:t>chatbots</a:t>
            </a:r>
            <a:r>
              <a:rPr lang="fr-FR" sz="2000" dirty="0">
                <a:solidFill>
                  <a:schemeClr val="tx1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9F6940-E386-0626-C891-E62C0944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9935-97F0-1945-B620-15F06351CC13}" type="datetime1">
              <a:rPr lang="fr-FR" smtClean="0"/>
              <a:t>23/10/2024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DFD010-F576-A03E-86E0-3D56A267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F68B682-44CE-2DFF-D8F3-00C734CF59BF}"/>
              </a:ext>
            </a:extLst>
          </p:cNvPr>
          <p:cNvSpPr txBox="1">
            <a:spLocks/>
          </p:cNvSpPr>
          <p:nvPr/>
        </p:nvSpPr>
        <p:spPr>
          <a:xfrm>
            <a:off x="888771" y="1227102"/>
            <a:ext cx="10394717" cy="563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F39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0"/>
              <a:t>Objectifs stratégiques et opérationnels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1632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19ED0C-B115-00C9-8AE2-C3FDB5A8E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22" y="700891"/>
            <a:ext cx="10409094" cy="563563"/>
          </a:xfrm>
        </p:spPr>
        <p:txBody>
          <a:bodyPr/>
          <a:lstStyle/>
          <a:p>
            <a:r>
              <a:rPr lang="fr-FR"/>
              <a:t>Intranet Groupe et services associés (A1, A2)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92D46A-5403-05F4-03A5-DF5EC6EC8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522" y="1868757"/>
            <a:ext cx="11051693" cy="4308206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buNone/>
            </a:pPr>
            <a:r>
              <a:rPr lang="fr-FR" sz="2400" b="1" dirty="0">
                <a:solidFill>
                  <a:srgbClr val="000000"/>
                </a:solidFill>
                <a:latin typeface="Arial"/>
                <a:cs typeface="Arial"/>
              </a:rPr>
              <a:t>A1</a:t>
            </a:r>
          </a:p>
          <a:p>
            <a:pPr>
              <a:buNone/>
            </a:pPr>
            <a:endParaRPr lang="fr-FR" sz="24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chemeClr val="tx1"/>
                </a:solidFill>
                <a:latin typeface="Arial"/>
                <a:cs typeface="Arial"/>
              </a:rPr>
              <a:t>Base de données d'identification des usagers et des structures maitrisées par le Groupe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chemeClr val="tx1"/>
                </a:solidFill>
                <a:latin typeface="Arial"/>
                <a:cs typeface="Arial"/>
              </a:rPr>
              <a:t>Moissonnage des SI sources pour alimenter cette base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chemeClr val="tx1"/>
                </a:solidFill>
                <a:latin typeface="Arial"/>
                <a:cs typeface="Arial"/>
              </a:rPr>
              <a:t>Calcul uniforme des attributs SUPANN pour homogénéiser les règles au niveau groupe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chemeClr val="tx1"/>
                </a:solidFill>
                <a:latin typeface="Arial"/>
                <a:cs typeface="Arial"/>
              </a:rPr>
              <a:t>Constitution d'un méta annuaire Groupe compatible référentiel des établissements d'enseignement supérieur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chemeClr val="tx1"/>
                </a:solidFill>
                <a:latin typeface="Arial"/>
                <a:cs typeface="Arial"/>
              </a:rPr>
              <a:t>Outils de visualisation du contenu de la base, d'interrogation et possibilité d'opérer des sélections et extractions à la volée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chemeClr val="tx1"/>
                </a:solidFill>
                <a:latin typeface="Arial"/>
                <a:cs typeface="Arial"/>
              </a:rPr>
              <a:t>Évolution des mécanismes d'identification SSO vers de nouveaux standards (Open ID, SAML 2)</a:t>
            </a:r>
          </a:p>
          <a:p>
            <a:pPr>
              <a:buFont typeface="Wingdings" panose="05000000000000000000" pitchFamily="2" charset="2"/>
              <a:buChar char="q"/>
            </a:pPr>
            <a:endParaRPr lang="fr-FR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buNone/>
            </a:pPr>
            <a:endParaRPr lang="fr-FR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fr-FR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9F6940-E386-0626-C891-E62C0944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9935-97F0-1945-B620-15F06351CC13}" type="datetime1">
              <a:rPr lang="fr-FR" smtClean="0"/>
              <a:t>23/10/2024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DFD010-F576-A03E-86E0-3D56A267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F68B682-44CE-2DFF-D8F3-00C734CF59BF}"/>
              </a:ext>
            </a:extLst>
          </p:cNvPr>
          <p:cNvSpPr txBox="1">
            <a:spLocks/>
          </p:cNvSpPr>
          <p:nvPr/>
        </p:nvSpPr>
        <p:spPr>
          <a:xfrm>
            <a:off x="888771" y="1227102"/>
            <a:ext cx="10394717" cy="563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F39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0"/>
              <a:t>Liste des livrables attendus</a:t>
            </a:r>
            <a:endParaRPr lang="fr-FR" sz="2400" b="0">
              <a:cs typeface="Arial"/>
            </a:endParaRPr>
          </a:p>
          <a:p>
            <a:endParaRPr lang="fr-FR" sz="24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8589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19ED0C-B115-00C9-8AE2-C3FDB5A8E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22" y="700891"/>
            <a:ext cx="10409094" cy="563563"/>
          </a:xfrm>
        </p:spPr>
        <p:txBody>
          <a:bodyPr/>
          <a:lstStyle/>
          <a:p>
            <a:r>
              <a:rPr lang="fr-FR"/>
              <a:t>Intranet Groupe et services associés (A1, A2)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92D46A-5403-05F4-03A5-DF5EC6EC8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475" y="1868757"/>
            <a:ext cx="10852121" cy="4308206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buNone/>
            </a:pPr>
            <a:r>
              <a:rPr lang="fr-FR" sz="2400" b="1" dirty="0">
                <a:solidFill>
                  <a:srgbClr val="000000"/>
                </a:solidFill>
                <a:latin typeface="Arial"/>
                <a:cs typeface="Arial"/>
              </a:rPr>
              <a:t>A2 (focus sur portail Groupe INSA)</a:t>
            </a:r>
            <a:endParaRPr lang="fr-FR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fr-FR" sz="24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chemeClr val="tx1"/>
                </a:solidFill>
                <a:latin typeface="Arial"/>
                <a:cs typeface="Arial"/>
              </a:rPr>
              <a:t>Evaluation des différentes solutions envisagées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chemeClr val="tx1"/>
                </a:solidFill>
                <a:latin typeface="Arial"/>
                <a:cs typeface="Arial"/>
              </a:rPr>
              <a:t>Détail de la mise en place du pilote portail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chemeClr val="tx1"/>
                </a:solidFill>
                <a:latin typeface="Arial"/>
                <a:cs typeface="Arial"/>
              </a:rPr>
              <a:t>Descriptif des briques numériques groupe instanciées (POD, </a:t>
            </a:r>
            <a:r>
              <a:rPr lang="fr-FR" sz="2000" dirty="0" err="1">
                <a:solidFill>
                  <a:schemeClr val="tx1"/>
                </a:solidFill>
                <a:latin typeface="Arial"/>
                <a:cs typeface="Arial"/>
              </a:rPr>
              <a:t>Scenari</a:t>
            </a:r>
            <a:r>
              <a:rPr lang="fr-FR" sz="2000" dirty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fr-FR" sz="2000" dirty="0" err="1">
                <a:solidFill>
                  <a:schemeClr val="tx1"/>
                </a:solidFill>
                <a:latin typeface="Arial"/>
                <a:cs typeface="Arial"/>
              </a:rPr>
              <a:t>OpenMoodle</a:t>
            </a:r>
            <a:r>
              <a:rPr lang="fr-FR" sz="2000" dirty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fr-FR" sz="2000" dirty="0" err="1">
                <a:solidFill>
                  <a:schemeClr val="tx1"/>
                </a:solidFill>
                <a:latin typeface="Arial"/>
                <a:cs typeface="Arial"/>
              </a:rPr>
              <a:t>Itop</a:t>
            </a:r>
            <a:r>
              <a:rPr lang="fr-FR" sz="2000" dirty="0">
                <a:solidFill>
                  <a:schemeClr val="tx1"/>
                </a:solidFill>
                <a:latin typeface="Arial"/>
                <a:cs typeface="Arial"/>
              </a:rPr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chemeClr val="tx1"/>
                </a:solidFill>
                <a:latin typeface="Arial"/>
                <a:cs typeface="Arial"/>
              </a:rPr>
              <a:t>Eléments de paramétrage des briques numérique groupe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chemeClr val="tx1"/>
                </a:solidFill>
                <a:latin typeface="Arial"/>
                <a:cs typeface="Arial"/>
              </a:rPr>
              <a:t>Test évolution des intranets établissements (tout au long du chemin...)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chemeClr val="tx1"/>
                </a:solidFill>
                <a:latin typeface="Arial"/>
                <a:cs typeface="Arial"/>
              </a:rPr>
              <a:t>Bilan des impacts organisationnels, fonctionnels, techniques, financiers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chemeClr val="tx1"/>
                </a:solidFill>
                <a:latin typeface="Arial"/>
                <a:cs typeface="Arial"/>
              </a:rPr>
              <a:t>Éléments de communication/retours usagers/DSI/directions Groupe...</a:t>
            </a:r>
          </a:p>
          <a:p>
            <a:pPr>
              <a:buNone/>
            </a:pPr>
            <a:endParaRPr lang="fr-FR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9F6940-E386-0626-C891-E62C0944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9935-97F0-1945-B620-15F06351CC13}" type="datetime1">
              <a:rPr lang="fr-FR" smtClean="0"/>
              <a:t>23/10/2024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DFD010-F576-A03E-86E0-3D56A267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F68B682-44CE-2DFF-D8F3-00C734CF59BF}"/>
              </a:ext>
            </a:extLst>
          </p:cNvPr>
          <p:cNvSpPr txBox="1">
            <a:spLocks/>
          </p:cNvSpPr>
          <p:nvPr/>
        </p:nvSpPr>
        <p:spPr>
          <a:xfrm>
            <a:off x="888771" y="1227102"/>
            <a:ext cx="10394717" cy="563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F39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0"/>
              <a:t>Liste des livrables attendus</a:t>
            </a:r>
            <a:endParaRPr lang="fr-FR" sz="2400" b="0">
              <a:cs typeface="Arial"/>
            </a:endParaRPr>
          </a:p>
          <a:p>
            <a:endParaRPr lang="fr-FR" sz="24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7896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19ED0C-B115-00C9-8AE2-C3FDB5A8E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22" y="700891"/>
            <a:ext cx="10409094" cy="563563"/>
          </a:xfrm>
        </p:spPr>
        <p:txBody>
          <a:bodyPr/>
          <a:lstStyle/>
          <a:p>
            <a:r>
              <a:rPr lang="fr-FR"/>
              <a:t>Intranet Groupe et services associés (A1, A2)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92D46A-5403-05F4-03A5-DF5EC6EC8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522" y="1868757"/>
            <a:ext cx="9672836" cy="4308206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endParaRPr lang="fr-FR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9F6940-E386-0626-C891-E62C0944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9935-97F0-1945-B620-15F06351CC13}" type="datetime1">
              <a:rPr lang="fr-FR" smtClean="0"/>
              <a:t>23/10/2024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DFD010-F576-A03E-86E0-3D56A267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F68B682-44CE-2DFF-D8F3-00C734CF59BF}"/>
              </a:ext>
            </a:extLst>
          </p:cNvPr>
          <p:cNvSpPr txBox="1">
            <a:spLocks/>
          </p:cNvSpPr>
          <p:nvPr/>
        </p:nvSpPr>
        <p:spPr>
          <a:xfrm>
            <a:off x="888771" y="1227102"/>
            <a:ext cx="10394717" cy="563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F39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0"/>
              <a:t>Cahier des charges portail Groupe INSA/intranet établissements</a:t>
            </a:r>
            <a:endParaRPr lang="fr-FR"/>
          </a:p>
        </p:txBody>
      </p:sp>
      <p:pic>
        <p:nvPicPr>
          <p:cNvPr id="5" name="Image 4" descr="Une image contenant texte, capture d’écran, Police, diagramme&#10;&#10;Description générée automatiquement">
            <a:extLst>
              <a:ext uri="{FF2B5EF4-FFF2-40B4-BE49-F238E27FC236}">
                <a16:creationId xmlns:a16="http://schemas.microsoft.com/office/drawing/2014/main" id="{D4E05032-4525-E58E-1A88-A3A6E2E4D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238" y="1610728"/>
            <a:ext cx="8942471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169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19ED0C-B115-00C9-8AE2-C3FDB5A8E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22" y="700891"/>
            <a:ext cx="10409094" cy="563563"/>
          </a:xfrm>
        </p:spPr>
        <p:txBody>
          <a:bodyPr/>
          <a:lstStyle/>
          <a:p>
            <a:r>
              <a:rPr lang="fr-FR"/>
              <a:t>Intranet Groupe et services associés (A1, A2)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92D46A-5403-05F4-03A5-DF5EC6EC8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521" y="1795016"/>
            <a:ext cx="10529039" cy="4615463"/>
          </a:xfrm>
        </p:spPr>
        <p:txBody>
          <a:bodyPr vert="horz" lIns="0" tIns="0" rIns="0" bIns="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fr-FR" sz="2400" b="1" dirty="0">
                <a:latin typeface="Arial"/>
                <a:cs typeface="Arial"/>
              </a:rPr>
              <a:t>A1 à l'échelle d'un établissement avant déploiement en </a:t>
            </a:r>
            <a:r>
              <a:rPr lang="fr-FR" sz="2400" b="1" dirty="0" err="1">
                <a:latin typeface="Arial"/>
                <a:cs typeface="Arial"/>
              </a:rPr>
              <a:t>Béta-Tests</a:t>
            </a:r>
            <a:r>
              <a:rPr lang="fr-FR" sz="2400" b="1" dirty="0">
                <a:latin typeface="Arial"/>
                <a:cs typeface="Arial"/>
              </a:rPr>
              <a:t>.</a:t>
            </a: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rgbClr val="00B050"/>
                </a:solidFill>
                <a:latin typeface="Arial"/>
                <a:cs typeface="Arial"/>
              </a:rPr>
              <a:t>Base de données d'identification des usagers et </a:t>
            </a:r>
            <a:r>
              <a:rPr lang="fr-FR" sz="2000" dirty="0">
                <a:solidFill>
                  <a:srgbClr val="F39128"/>
                </a:solidFill>
                <a:latin typeface="Arial"/>
                <a:cs typeface="Arial"/>
              </a:rPr>
              <a:t>des structures maitrisées par le Groupe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rgbClr val="00B050"/>
                </a:solidFill>
                <a:latin typeface="Arial"/>
                <a:cs typeface="Arial"/>
              </a:rPr>
              <a:t>Moissonnage des SI sources pour alimenter cette base.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100" dirty="0">
                <a:solidFill>
                  <a:srgbClr val="00B050"/>
                </a:solidFill>
                <a:latin typeface="Arial"/>
                <a:cs typeface="Arial"/>
              </a:rPr>
              <a:t>Calcul uniforme des attributs SUPANN pour homogénéiser les règles au niveau groupe </a:t>
            </a:r>
            <a:endParaRPr lang="en-US" sz="2100" dirty="0">
              <a:solidFill>
                <a:srgbClr val="00B050"/>
              </a:solidFill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rgbClr val="F39128"/>
                </a:solidFill>
                <a:latin typeface="Arial"/>
                <a:cs typeface="Arial"/>
              </a:rPr>
              <a:t>Constitution d'un méta annuaire Groupe compatible référentiel des établissements d'enseignement supérieur.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rgbClr val="00B050"/>
                </a:solidFill>
                <a:latin typeface="Arial"/>
                <a:cs typeface="Arial"/>
              </a:rPr>
              <a:t>Outils de visualisation du contenu de la base, d'interrogation et possibilité d'opérer des sélections et extractions à la volée</a:t>
            </a:r>
            <a:endParaRPr lang="fr-FR" dirty="0">
              <a:solidFill>
                <a:srgbClr val="00B050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2400" b="1" dirty="0">
                <a:latin typeface="Arial"/>
                <a:cs typeface="Arial"/>
              </a:rPr>
              <a:t>A2 : Portail services Groupe et services associés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rgbClr val="00B050"/>
                </a:solidFill>
                <a:latin typeface="Arial"/>
                <a:cs typeface="Arial"/>
              </a:rPr>
              <a:t>Cahier des charges portail de services</a:t>
            </a:r>
            <a:endParaRPr lang="fr-FR" sz="2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rgbClr val="00B050"/>
                </a:solidFill>
                <a:latin typeface="Arial"/>
                <a:cs typeface="Arial"/>
              </a:rPr>
              <a:t>Evaluation 3 propositions de portail (</a:t>
            </a:r>
            <a:r>
              <a:rPr lang="fr-FR" sz="2000" dirty="0" err="1">
                <a:solidFill>
                  <a:srgbClr val="00B050"/>
                </a:solidFill>
                <a:latin typeface="Arial"/>
                <a:cs typeface="Arial"/>
              </a:rPr>
              <a:t>Lumapps</a:t>
            </a:r>
            <a:r>
              <a:rPr lang="fr-FR" sz="2000" dirty="0">
                <a:solidFill>
                  <a:srgbClr val="00B050"/>
                </a:solidFill>
                <a:latin typeface="Arial"/>
                <a:cs typeface="Arial"/>
              </a:rPr>
              <a:t>, </a:t>
            </a:r>
            <a:r>
              <a:rPr lang="fr-FR" sz="2000" dirty="0" err="1">
                <a:solidFill>
                  <a:srgbClr val="00B050"/>
                </a:solidFill>
                <a:latin typeface="Arial"/>
                <a:cs typeface="Arial"/>
              </a:rPr>
              <a:t>Jalios</a:t>
            </a:r>
            <a:r>
              <a:rPr lang="fr-FR" sz="2000" dirty="0">
                <a:solidFill>
                  <a:srgbClr val="00B050"/>
                </a:solidFill>
                <a:latin typeface="Arial"/>
                <a:cs typeface="Arial"/>
              </a:rPr>
              <a:t>, </a:t>
            </a:r>
            <a:r>
              <a:rPr lang="fr-FR" sz="2000" dirty="0" err="1">
                <a:solidFill>
                  <a:srgbClr val="00B050"/>
                </a:solidFill>
                <a:latin typeface="Arial"/>
                <a:cs typeface="Arial"/>
              </a:rPr>
              <a:t>Jamespot</a:t>
            </a:r>
            <a:r>
              <a:rPr lang="fr-FR" sz="2000" dirty="0">
                <a:solidFill>
                  <a:srgbClr val="00B050"/>
                </a:solidFill>
                <a:latin typeface="Arial"/>
                <a:cs typeface="Arial"/>
              </a:rPr>
              <a:t>)</a:t>
            </a:r>
            <a:endParaRPr lang="fr-FR" sz="2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rgbClr val="00B050"/>
                </a:solidFill>
                <a:latin typeface="Arial"/>
                <a:cs typeface="Arial"/>
              </a:rPr>
              <a:t>Choix </a:t>
            </a:r>
            <a:r>
              <a:rPr lang="fr-FR" sz="2000" dirty="0" err="1">
                <a:solidFill>
                  <a:srgbClr val="00B050"/>
                </a:solidFill>
                <a:latin typeface="Arial"/>
                <a:cs typeface="Arial"/>
              </a:rPr>
              <a:t>Jamespot</a:t>
            </a:r>
            <a:r>
              <a:rPr lang="fr-FR" sz="2000" dirty="0">
                <a:solidFill>
                  <a:srgbClr val="00B050"/>
                </a:solidFill>
                <a:latin typeface="Arial"/>
                <a:cs typeface="Arial"/>
              </a:rPr>
              <a:t> pour test d'un pilote sur 4 mois</a:t>
            </a:r>
            <a:endParaRPr lang="fr-FR" sz="2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rgbClr val="00B050"/>
                </a:solidFill>
                <a:latin typeface="Arial"/>
                <a:cs typeface="Arial"/>
              </a:rPr>
              <a:t>Lancement phase de test</a:t>
            </a:r>
            <a:endParaRPr lang="fr-FR" sz="2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rgbClr val="F39128"/>
                </a:solidFill>
                <a:latin typeface="Arial"/>
                <a:cs typeface="Arial"/>
              </a:rPr>
              <a:t>Évaluation en octobre 24</a:t>
            </a:r>
            <a:endParaRPr lang="fr-FR" sz="2000" dirty="0">
              <a:solidFill>
                <a:srgbClr val="F391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rgbClr val="00B050"/>
                </a:solidFill>
                <a:latin typeface="Arial"/>
                <a:cs typeface="Arial"/>
              </a:rPr>
              <a:t>Instanciation et utilisation briques numériques Groupe (</a:t>
            </a:r>
            <a:r>
              <a:rPr lang="fr-FR" sz="2000" dirty="0" err="1">
                <a:solidFill>
                  <a:srgbClr val="00B050"/>
                </a:solidFill>
                <a:latin typeface="Arial"/>
                <a:cs typeface="Arial"/>
              </a:rPr>
              <a:t>Scenari</a:t>
            </a:r>
            <a:r>
              <a:rPr lang="fr-FR" sz="2000" dirty="0">
                <a:solidFill>
                  <a:srgbClr val="00B050"/>
                </a:solidFill>
                <a:latin typeface="Arial"/>
                <a:cs typeface="Arial"/>
              </a:rPr>
              <a:t> et Moodle</a:t>
            </a:r>
            <a:r>
              <a:rPr lang="fr-FR" sz="2000" dirty="0">
                <a:latin typeface="Arial"/>
                <a:cs typeface="Arial"/>
              </a:rPr>
              <a:t>, </a:t>
            </a:r>
            <a:r>
              <a:rPr lang="fr-FR" sz="2000" dirty="0" err="1">
                <a:solidFill>
                  <a:srgbClr val="F39128"/>
                </a:solidFill>
                <a:latin typeface="Arial"/>
                <a:cs typeface="Arial"/>
              </a:rPr>
              <a:t>pod</a:t>
            </a:r>
            <a:r>
              <a:rPr lang="fr-FR" sz="2000" dirty="0">
                <a:solidFill>
                  <a:srgbClr val="F39128"/>
                </a:solidFill>
                <a:latin typeface="Arial"/>
                <a:cs typeface="Arial"/>
              </a:rPr>
              <a:t> et </a:t>
            </a:r>
            <a:r>
              <a:rPr lang="fr-FR" sz="2000" dirty="0" err="1">
                <a:solidFill>
                  <a:srgbClr val="F39128"/>
                </a:solidFill>
                <a:latin typeface="Arial"/>
                <a:cs typeface="Arial"/>
              </a:rPr>
              <a:t>ITop</a:t>
            </a:r>
            <a:r>
              <a:rPr lang="fr-FR" sz="2000" dirty="0">
                <a:latin typeface="Arial"/>
                <a:cs typeface="Arial"/>
              </a:rPr>
              <a:t>)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9F6940-E386-0626-C891-E62C0944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9935-97F0-1945-B620-15F06351CC13}" type="datetime1">
              <a:rPr lang="fr-FR" smtClean="0"/>
              <a:t>23/10/2024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DFD010-F576-A03E-86E0-3D56A267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F68B682-44CE-2DFF-D8F3-00C734CF59BF}"/>
              </a:ext>
            </a:extLst>
          </p:cNvPr>
          <p:cNvSpPr txBox="1">
            <a:spLocks/>
          </p:cNvSpPr>
          <p:nvPr/>
        </p:nvSpPr>
        <p:spPr>
          <a:xfrm>
            <a:off x="888771" y="1227102"/>
            <a:ext cx="10394717" cy="563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F39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0"/>
              <a:t>Etat d'avancement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944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19ED0C-B115-00C9-8AE2-C3FDB5A8E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22" y="700891"/>
            <a:ext cx="10409094" cy="563563"/>
          </a:xfrm>
        </p:spPr>
        <p:txBody>
          <a:bodyPr/>
          <a:lstStyle/>
          <a:p>
            <a:r>
              <a:rPr lang="fr-FR"/>
              <a:t>Intranet Groupe et services associés (A1, A2)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92D46A-5403-05F4-03A5-DF5EC6EC8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522" y="1868757"/>
            <a:ext cx="10388966" cy="4308206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fr-F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solution </a:t>
            </a:r>
            <a:r>
              <a:rPr lang="fr-FR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Jamespot</a:t>
            </a:r>
            <a:endParaRPr lang="fr-F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buNone/>
            </a:pPr>
            <a:r>
              <a:rPr lang="fr-F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Jamespot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 éditeur d'intranet et d'outil collaboratif français en </a:t>
            </a:r>
            <a:r>
              <a:rPr lang="fr-F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saas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faciliter la communication et le partage d'information dans les organisations (nombreuses références clients et 20 ans expérience conduite projets intranet).</a:t>
            </a:r>
          </a:p>
          <a:p>
            <a:pPr marL="0" indent="0">
              <a:buNone/>
            </a:pPr>
            <a:r>
              <a:rPr lang="fr-F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Impacts </a:t>
            </a:r>
            <a:r>
              <a:rPr lang="fr-FR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DemoES</a:t>
            </a:r>
            <a:r>
              <a:rPr lang="fr-F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</a:t>
            </a:r>
            <a:r>
              <a:rPr lang="fr-FR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Jamespot</a:t>
            </a:r>
            <a:endParaRPr lang="fr-F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buNone/>
            </a:pP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Adapter au cahier des charges concernant les attentes techniques et fonctionnelles en prenant en compte le contexte multi établissements spécifiques aux INSA =&gt; </a:t>
            </a:r>
          </a:p>
          <a:p>
            <a:pPr marL="0"/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Évolution capacité connexion SSO avec identification par établissement et profil utilisateur</a:t>
            </a:r>
          </a:p>
          <a:p>
            <a:pPr marL="0" indent="0">
              <a:buNone/>
            </a:pPr>
            <a:r>
              <a:rPr lang="fr-F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Impacts </a:t>
            </a:r>
            <a:r>
              <a:rPr lang="fr-FR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Jamespot</a:t>
            </a:r>
            <a:r>
              <a:rPr lang="fr-F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INSA 2025</a:t>
            </a:r>
            <a:endParaRPr lang="fr-F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Tests de la plateforme comme intranet Groupe (projet origine) mais également intranet établissements x 7</a:t>
            </a:r>
          </a:p>
          <a:p>
            <a:pPr marL="342900" indent="-342900"/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Invitation à repenser l'organisation DSI, communications, services à une échelle Groupe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9F6940-E386-0626-C891-E62C0944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9935-97F0-1945-B620-15F06351CC13}" type="datetime1">
              <a:rPr lang="fr-FR" smtClean="0"/>
              <a:t>23/10/2024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DFD010-F576-A03E-86E0-3D56A267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F68B682-44CE-2DFF-D8F3-00C734CF59BF}"/>
              </a:ext>
            </a:extLst>
          </p:cNvPr>
          <p:cNvSpPr txBox="1">
            <a:spLocks/>
          </p:cNvSpPr>
          <p:nvPr/>
        </p:nvSpPr>
        <p:spPr>
          <a:xfrm>
            <a:off x="888771" y="1227102"/>
            <a:ext cx="10394717" cy="563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F39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0" dirty="0"/>
              <a:t>Le mot des </a:t>
            </a:r>
            <a:r>
              <a:rPr lang="fr-FR" sz="2400" b="0" dirty="0" err="1"/>
              <a:t>EdTech</a:t>
            </a:r>
            <a:r>
              <a:rPr lang="fr-FR" sz="2400" b="0" dirty="0"/>
              <a:t> : </a:t>
            </a:r>
            <a:r>
              <a:rPr lang="fr-FR" sz="2400" b="0" dirty="0" err="1"/>
              <a:t>Jamespot</a:t>
            </a:r>
            <a:endParaRPr lang="fr-FR" dirty="0"/>
          </a:p>
          <a:p>
            <a:endParaRPr lang="fr-FR" sz="2400" dirty="0">
              <a:cs typeface="Arial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F12495A-FB25-9763-D7B5-202800BEB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810" y="1715000"/>
            <a:ext cx="393535" cy="44015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4C7A194-EC81-2533-CC64-01542B6DBC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1492" y="1255295"/>
            <a:ext cx="21717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280198"/>
      </p:ext>
    </p:extLst>
  </p:cSld>
  <p:clrMapOvr>
    <a:masterClrMapping/>
  </p:clrMapOvr>
</p:sld>
</file>

<file path=ppt/theme/theme1.xml><?xml version="1.0" encoding="utf-8"?>
<a:theme xmlns:a="http://schemas.openxmlformats.org/drawingml/2006/main" name="Fondation">
  <a:themeElements>
    <a:clrScheme name="Fondation">
      <a:dk1>
        <a:srgbClr val="000000"/>
      </a:dk1>
      <a:lt1>
        <a:srgbClr val="FFFFFF"/>
      </a:lt1>
      <a:dk2>
        <a:srgbClr val="221927"/>
      </a:dk2>
      <a:lt2>
        <a:srgbClr val="E7E6E6"/>
      </a:lt2>
      <a:accent1>
        <a:srgbClr val="70A4C4"/>
      </a:accent1>
      <a:accent2>
        <a:srgbClr val="E31B17"/>
      </a:accent2>
      <a:accent3>
        <a:srgbClr val="B0DFF9"/>
      </a:accent3>
      <a:accent4>
        <a:srgbClr val="366C89"/>
      </a:accent4>
      <a:accent5>
        <a:srgbClr val="70A4C4"/>
      </a:accent5>
      <a:accent6>
        <a:srgbClr val="5F5E5E"/>
      </a:accent6>
      <a:hlink>
        <a:srgbClr val="E31B17"/>
      </a:hlink>
      <a:folHlink>
        <a:srgbClr val="366C8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6bff54-8b52-41a3-b656-787d5d5ff718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2275B842966F4EA0DE93DB15F3D4F0" ma:contentTypeVersion="15" ma:contentTypeDescription="Crée un document." ma:contentTypeScope="" ma:versionID="1fb6431567cf3408cab5dfd5fb2a9e18">
  <xsd:schema xmlns:xsd="http://www.w3.org/2001/XMLSchema" xmlns:xs="http://www.w3.org/2001/XMLSchema" xmlns:p="http://schemas.microsoft.com/office/2006/metadata/properties" xmlns:ns2="e36bff54-8b52-41a3-b656-787d5d5ff718" xmlns:ns3="85b455be-3c06-4a6a-82f8-3579cfe879f9" targetNamespace="http://schemas.microsoft.com/office/2006/metadata/properties" ma:root="true" ma:fieldsID="a4550569481d112f72ad2d2ef31d3872" ns2:_="" ns3:_="">
    <xsd:import namespace="e36bff54-8b52-41a3-b656-787d5d5ff718"/>
    <xsd:import namespace="85b455be-3c06-4a6a-82f8-3579cfe879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6bff54-8b52-41a3-b656-787d5d5ff7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589d98ed-d87d-4b5f-8cfd-2c453ac98c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b455be-3c06-4a6a-82f8-3579cfe879f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5F4B659-F7E2-462D-9EE7-40D17732810F}">
  <ds:schemaRefs>
    <ds:schemaRef ds:uri="266467cf-d145-405f-96a9-e432616dc886"/>
    <ds:schemaRef ds:uri="e36bff54-8b52-41a3-b656-787d5d5ff718"/>
    <ds:schemaRef ds:uri="e481a8c4-205a-432e-af0c-d10b5d880d05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B0CA1B3-2CDB-4F6D-9ADE-D204F6C5018E}">
  <ds:schemaRefs>
    <ds:schemaRef ds:uri="85b455be-3c06-4a6a-82f8-3579cfe879f9"/>
    <ds:schemaRef ds:uri="e36bff54-8b52-41a3-b656-787d5d5ff71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2911994-C017-424F-8AEC-EEE8258E53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1209</Words>
  <Application>Microsoft Office PowerPoint</Application>
  <PresentationFormat>Grand écran</PresentationFormat>
  <Paragraphs>189</Paragraphs>
  <Slides>14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Fondation</vt:lpstr>
      <vt:lpstr>Journées DemoES : INSA 2025 Intranet Groupe et services associés (A1, A2)</vt:lpstr>
      <vt:lpstr>SOMMAIRE</vt:lpstr>
      <vt:lpstr>Intranet Groupe et services associés (A1, A2)</vt:lpstr>
      <vt:lpstr>Intranet Groupe et services associés (A1, A2)</vt:lpstr>
      <vt:lpstr>Intranet Groupe et services associés (A1, A2)</vt:lpstr>
      <vt:lpstr>Intranet Groupe et services associés (A1, A2)</vt:lpstr>
      <vt:lpstr>Intranet Groupe et services associés (A1, A2)</vt:lpstr>
      <vt:lpstr>Intranet Groupe et services associés (A1, A2)</vt:lpstr>
      <vt:lpstr>Intranet Groupe et services associés (A1, A2)</vt:lpstr>
      <vt:lpstr>Intranet Groupe et services associés (A1, A2)</vt:lpstr>
      <vt:lpstr>Intranet Groupe et services associés (A1, A2)</vt:lpstr>
      <vt:lpstr>Intranet Groupe et services associés (A1, A2)</vt:lpstr>
      <vt:lpstr>Intranet Groupe et services associés (A1, A2)</vt:lpstr>
      <vt:lpstr>Vos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Fanny Burguière</dc:creator>
  <cp:lastModifiedBy>Eric Louvel</cp:lastModifiedBy>
  <cp:revision>2</cp:revision>
  <dcterms:created xsi:type="dcterms:W3CDTF">2022-06-01T12:02:08Z</dcterms:created>
  <dcterms:modified xsi:type="dcterms:W3CDTF">2024-10-23T16:43:40Z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0x010100692275B842966F4EA0DE93DB15F3D4F0</vt:lpwstr>
  </property>
  <property fmtid="{D5CDD505-2E9C-101B-9397-08002B2CF9AE}" pid="3" name="MediaServiceImageTags">
    <vt:lpwstr/>
  </property>
</Properties>
</file>