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302" r:id="rId6"/>
    <p:sldId id="284" r:id="rId7"/>
    <p:sldId id="286" r:id="rId8"/>
    <p:sldId id="285" r:id="rId9"/>
    <p:sldId id="303" r:id="rId10"/>
    <p:sldId id="289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28"/>
    <a:srgbClr val="DB342A"/>
    <a:srgbClr val="70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8FDDC-9439-417E-85C7-7D9FF7FBA21A}" v="52" dt="2024-10-24T07:43:19.078"/>
    <p1510:client id="{83275C46-78DC-9660-36A4-9A57341834DD}" v="4" dt="2024-10-23T16:52:22.338"/>
    <p1510:client id="{CC964631-848D-4799-A30A-A911082ACDBE}" v="56" dt="2024-10-22T13:45:25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Plantec" userId="S::plantec@insa-toulouse.fr::daca66c7-8e67-4b61-9433-d3bb3cfcf3ce" providerId="AD" clId="Web-{DDAB5F71-B22D-51BE-528B-47D4B551B864}"/>
    <pc:docChg chg="addSld delSld modSld sldOrd">
      <pc:chgData name="Jean-Yves Plantec" userId="S::plantec@insa-toulouse.fr::daca66c7-8e67-4b61-9433-d3bb3cfcf3ce" providerId="AD" clId="Web-{DDAB5F71-B22D-51BE-528B-47D4B551B864}" dt="2024-09-24T14:10:08.828" v="1608" actId="20577"/>
      <pc:docMkLst>
        <pc:docMk/>
      </pc:docMkLst>
      <pc:sldChg chg="delSp modSp">
        <pc:chgData name="Jean-Yves Plantec" userId="S::plantec@insa-toulouse.fr::daca66c7-8e67-4b61-9433-d3bb3cfcf3ce" providerId="AD" clId="Web-{DDAB5F71-B22D-51BE-528B-47D4B551B864}" dt="2024-09-24T13:51:21.819" v="1289" actId="20577"/>
        <pc:sldMkLst>
          <pc:docMk/>
          <pc:sldMk cId="3614725447" sldId="260"/>
        </pc:sldMkLst>
        <pc:spChg chg="mod">
          <ac:chgData name="Jean-Yves Plantec" userId="S::plantec@insa-toulouse.fr::daca66c7-8e67-4b61-9433-d3bb3cfcf3ce" providerId="AD" clId="Web-{DDAB5F71-B22D-51BE-528B-47D4B551B864}" dt="2024-09-24T13:40:57.046" v="1113" actId="20577"/>
          <ac:spMkLst>
            <pc:docMk/>
            <pc:sldMk cId="3614725447" sldId="26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1:21.819" v="1289" actId="20577"/>
          <ac:spMkLst>
            <pc:docMk/>
            <pc:sldMk cId="3614725447" sldId="260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1:01.499" v="1114"/>
          <ac:spMkLst>
            <pc:docMk/>
            <pc:sldMk cId="3614725447" sldId="260"/>
            <ac:spMk id="7" creationId="{5C0BCBF3-FAD3-A880-4061-60FA9DDF4943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4:12.893" v="1548"/>
        <pc:sldMkLst>
          <pc:docMk/>
          <pc:sldMk cId="2494710748" sldId="261"/>
        </pc:sldMkLst>
      </pc:sldChg>
      <pc:sldChg chg="del">
        <pc:chgData name="Jean-Yves Plantec" userId="S::plantec@insa-toulouse.fr::daca66c7-8e67-4b61-9433-d3bb3cfcf3ce" providerId="AD" clId="Web-{DDAB5F71-B22D-51BE-528B-47D4B551B864}" dt="2024-09-24T14:01:31.731" v="1534"/>
        <pc:sldMkLst>
          <pc:docMk/>
          <pc:sldMk cId="1758825025" sldId="262"/>
        </pc:sldMkLst>
      </pc:sldChg>
      <pc:sldChg chg="addSp delSp modSp">
        <pc:chgData name="Jean-Yves Plantec" userId="S::plantec@insa-toulouse.fr::daca66c7-8e67-4b61-9433-d3bb3cfcf3ce" providerId="AD" clId="Web-{DDAB5F71-B22D-51BE-528B-47D4B551B864}" dt="2024-09-24T13:43:15.285" v="1127" actId="1076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DDAB5F71-B22D-51BE-528B-47D4B551B864}" dt="2024-09-24T13:20:37.767" v="18" actId="14100"/>
          <ac:spMkLst>
            <pc:docMk/>
            <pc:sldMk cId="1199111884" sldId="263"/>
            <ac:spMk id="2" creationId="{6133530C-227F-6B91-7CBC-CB7732E1DCC7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20:47.549" v="23" actId="20577"/>
          <ac:spMkLst>
            <pc:docMk/>
            <pc:sldMk cId="1199111884" sldId="263"/>
            <ac:spMk id="3" creationId="{6A783BF1-943B-85A4-962C-D62846D98A3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0:52.893" v="24"/>
          <ac:spMkLst>
            <pc:docMk/>
            <pc:sldMk cId="1199111884" sldId="263"/>
            <ac:spMk id="6" creationId="{CA849512-6FAE-8916-F3F9-C507249F3D81}"/>
          </ac:spMkLst>
        </pc:spChg>
        <pc:picChg chg="add mod">
          <ac:chgData name="Jean-Yves Plantec" userId="S::plantec@insa-toulouse.fr::daca66c7-8e67-4b61-9433-d3bb3cfcf3ce" providerId="AD" clId="Web-{DDAB5F71-B22D-51BE-528B-47D4B551B864}" dt="2024-09-24T13:43:15.285" v="1127" actId="1076"/>
          <ac:picMkLst>
            <pc:docMk/>
            <pc:sldMk cId="1199111884" sldId="263"/>
            <ac:picMk id="7" creationId="{2295A9EC-9AB2-5A03-E493-FD873DB162F4}"/>
          </ac:picMkLst>
        </pc:picChg>
        <pc:picChg chg="add mod">
          <ac:chgData name="Jean-Yves Plantec" userId="S::plantec@insa-toulouse.fr::daca66c7-8e67-4b61-9433-d3bb3cfcf3ce" providerId="AD" clId="Web-{DDAB5F71-B22D-51BE-528B-47D4B551B864}" dt="2024-09-24T13:43:11.285" v="1126" actId="1076"/>
          <ac:picMkLst>
            <pc:docMk/>
            <pc:sldMk cId="1199111884" sldId="263"/>
            <ac:picMk id="10" creationId="{55A3940D-0B9E-A91B-4F4B-CCDA4422B053}"/>
          </ac:picMkLst>
        </pc:picChg>
      </pc:sldChg>
      <pc:sldChg chg="addSp modSp">
        <pc:chgData name="Jean-Yves Plantec" userId="S::plantec@insa-toulouse.fr::daca66c7-8e67-4b61-9433-d3bb3cfcf3ce" providerId="AD" clId="Web-{DDAB5F71-B22D-51BE-528B-47D4B551B864}" dt="2024-09-24T14:04:52.442" v="1549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DDAB5F71-B22D-51BE-528B-47D4B551B864}" dt="2024-09-24T13:55:13.108" v="1366" actId="14100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2:16.655" v="1537" actId="14100"/>
          <ac:spMkLst>
            <pc:docMk/>
            <pc:sldMk cId="1101632693" sldId="265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DDAB5F71-B22D-51BE-528B-47D4B551B864}" dt="2024-09-24T14:04:52.442" v="1549" actId="20577"/>
          <ac:spMkLst>
            <pc:docMk/>
            <pc:sldMk cId="1101632693" sldId="265"/>
            <ac:spMk id="7" creationId="{0F68B682-44CE-2DFF-D8F3-00C734CF59BF}"/>
          </ac:spMkLst>
        </pc:spChg>
      </pc:sldChg>
      <pc:sldChg chg="addSp delSp modSp ord">
        <pc:chgData name="Jean-Yves Plantec" userId="S::plantec@insa-toulouse.fr::daca66c7-8e67-4b61-9433-d3bb3cfcf3ce" providerId="AD" clId="Web-{DDAB5F71-B22D-51BE-528B-47D4B551B864}" dt="2024-09-24T13:54:55.670" v="1363"/>
        <pc:sldMkLst>
          <pc:docMk/>
          <pc:sldMk cId="1353463475" sldId="266"/>
        </pc:sldMkLst>
        <pc:spChg chg="mod">
          <ac:chgData name="Jean-Yves Plantec" userId="S::plantec@insa-toulouse.fr::daca66c7-8e67-4b61-9433-d3bb3cfcf3ce" providerId="AD" clId="Web-{DDAB5F71-B22D-51BE-528B-47D4B551B864}" dt="2024-09-24T13:31:49.526" v="551" actId="14100"/>
          <ac:spMkLst>
            <pc:docMk/>
            <pc:sldMk cId="1353463475" sldId="266"/>
            <ac:spMk id="2" creationId="{AA19ED0C-B115-00C9-8AE2-C3FDB5A8E80A}"/>
          </ac:spMkLst>
        </pc:spChg>
        <pc:spChg chg="del mod">
          <ac:chgData name="Jean-Yves Plantec" userId="S::plantec@insa-toulouse.fr::daca66c7-8e67-4b61-9433-d3bb3cfcf3ce" providerId="AD" clId="Web-{DDAB5F71-B22D-51BE-528B-47D4B551B864}" dt="2024-09-24T13:24:48.667" v="64"/>
          <ac:spMkLst>
            <pc:docMk/>
            <pc:sldMk cId="1353463475" sldId="266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1:29.550" v="35"/>
          <ac:spMkLst>
            <pc:docMk/>
            <pc:sldMk cId="1353463475" sldId="266"/>
            <ac:spMk id="7" creationId="{F1FD37CD-C672-6659-0237-4B2832239325}"/>
          </ac:spMkLst>
        </pc:spChg>
        <pc:spChg chg="add del mod">
          <ac:chgData name="Jean-Yves Plantec" userId="S::plantec@insa-toulouse.fr::daca66c7-8e67-4b61-9433-d3bb3cfcf3ce" providerId="AD" clId="Web-{DDAB5F71-B22D-51BE-528B-47D4B551B864}" dt="2024-09-24T13:24:54.230" v="65"/>
          <ac:spMkLst>
            <pc:docMk/>
            <pc:sldMk cId="1353463475" sldId="266"/>
            <ac:spMk id="8" creationId="{5E2DA902-914C-4653-2BF9-3A9162B9620C}"/>
          </ac:spMkLst>
        </pc:spChg>
        <pc:graphicFrameChg chg="add mod ord modGraphic">
          <ac:chgData name="Jean-Yves Plantec" userId="S::plantec@insa-toulouse.fr::daca66c7-8e67-4b61-9433-d3bb3cfcf3ce" providerId="AD" clId="Web-{DDAB5F71-B22D-51BE-528B-47D4B551B864}" dt="2024-09-24T13:54:55.670" v="1363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del">
        <pc:chgData name="Jean-Yves Plantec" userId="S::plantec@insa-toulouse.fr::daca66c7-8e67-4b61-9433-d3bb3cfcf3ce" providerId="AD" clId="Web-{DDAB5F71-B22D-51BE-528B-47D4B551B864}" dt="2024-09-24T14:01:38.294" v="1535"/>
        <pc:sldMkLst>
          <pc:docMk/>
          <pc:sldMk cId="3706695014" sldId="267"/>
        </pc:sldMkLst>
      </pc:sldChg>
      <pc:sldChg chg="addSp delSp modSp add del ord">
        <pc:chgData name="Jean-Yves Plantec" userId="S::plantec@insa-toulouse.fr::daca66c7-8e67-4b61-9433-d3bb3cfcf3ce" providerId="AD" clId="Web-{DDAB5F71-B22D-51BE-528B-47D4B551B864}" dt="2024-09-24T13:53:10.901" v="1332" actId="20577"/>
        <pc:sldMkLst>
          <pc:docMk/>
          <pc:sldMk cId="3669558073" sldId="268"/>
        </pc:sldMkLst>
        <pc:spChg chg="mod">
          <ac:chgData name="Jean-Yves Plantec" userId="S::plantec@insa-toulouse.fr::daca66c7-8e67-4b61-9433-d3bb3cfcf3ce" providerId="AD" clId="Web-{DDAB5F71-B22D-51BE-528B-47D4B551B864}" dt="2024-09-24T13:52:23.383" v="1309" actId="20577"/>
          <ac:spMkLst>
            <pc:docMk/>
            <pc:sldMk cId="3669558073" sldId="268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0.901" v="1332" actId="20577"/>
          <ac:spMkLst>
            <pc:docMk/>
            <pc:sldMk cId="3669558073" sldId="268"/>
            <ac:spMk id="18" creationId="{7D1FCF33-C968-8DBA-377A-7248C15D7746}"/>
          </ac:spMkLst>
        </pc:spChg>
        <pc:picChg chg="add del mod">
          <ac:chgData name="Jean-Yves Plantec" userId="S::plantec@insa-toulouse.fr::daca66c7-8e67-4b61-9433-d3bb3cfcf3ce" providerId="AD" clId="Web-{DDAB5F71-B22D-51BE-528B-47D4B551B864}" dt="2024-09-24T13:52:11.008" v="1304"/>
          <ac:picMkLst>
            <pc:docMk/>
            <pc:sldMk cId="3669558073" sldId="268"/>
            <ac:picMk id="6" creationId="{86C6BDA5-E7CB-1082-B02B-D85731CAF3A5}"/>
          </ac:picMkLst>
        </pc:picChg>
      </pc:sldChg>
      <pc:sldChg chg="addSp delSp modSp add del">
        <pc:chgData name="Jean-Yves Plantec" userId="S::plantec@insa-toulouse.fr::daca66c7-8e67-4b61-9433-d3bb3cfcf3ce" providerId="AD" clId="Web-{DDAB5F71-B22D-51BE-528B-47D4B551B864}" dt="2024-09-24T13:52:36.790" v="1323"/>
        <pc:sldMkLst>
          <pc:docMk/>
          <pc:sldMk cId="1243717524" sldId="270"/>
        </pc:sldMkLst>
        <pc:spChg chg="add del mod">
          <ac:chgData name="Jean-Yves Plantec" userId="S::plantec@insa-toulouse.fr::daca66c7-8e67-4b61-9433-d3bb3cfcf3ce" providerId="AD" clId="Web-{DDAB5F71-B22D-51BE-528B-47D4B551B864}" dt="2024-09-24T13:45:49.322" v="1164"/>
          <ac:spMkLst>
            <pc:docMk/>
            <pc:sldMk cId="1243717524" sldId="270"/>
            <ac:spMk id="5" creationId="{637B673C-1235-A890-FE6D-551213894B5D}"/>
          </ac:spMkLst>
        </pc:spChg>
        <pc:spChg chg="add del">
          <ac:chgData name="Jean-Yves Plantec" userId="S::plantec@insa-toulouse.fr::daca66c7-8e67-4b61-9433-d3bb3cfcf3ce" providerId="AD" clId="Web-{DDAB5F71-B22D-51BE-528B-47D4B551B864}" dt="2024-09-24T13:46:00.682" v="1165"/>
          <ac:spMkLst>
            <pc:docMk/>
            <pc:sldMk cId="1243717524" sldId="270"/>
            <ac:spMk id="7" creationId="{D27836BD-C335-2E3A-99AB-3CBAA317A2F5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5:44.306" v="1162"/>
          <ac:spMkLst>
            <pc:docMk/>
            <pc:sldMk cId="1243717524" sldId="270"/>
            <ac:spMk id="1376678636" creationId="{00000000-0000-0000-0000-000000000000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42:56.675" v="1123"/>
          <ac:picMkLst>
            <pc:docMk/>
            <pc:sldMk cId="1243717524" sldId="270"/>
            <ac:picMk id="2" creationId="{7EE57755-8297-B2D7-5DFC-B2357C4B559E}"/>
          </ac:picMkLst>
        </pc:picChg>
        <pc:picChg chg="del">
          <ac:chgData name="Jean-Yves Plantec" userId="S::plantec@insa-toulouse.fr::daca66c7-8e67-4b61-9433-d3bb3cfcf3ce" providerId="AD" clId="Web-{DDAB5F71-B22D-51BE-528B-47D4B551B864}" dt="2024-09-24T13:42:56.675" v="1122"/>
          <ac:picMkLst>
            <pc:docMk/>
            <pc:sldMk cId="1243717524" sldId="270"/>
            <ac:picMk id="3" creationId="{BDD4C5FA-5D24-0D5F-325A-77A79B5A23EB}"/>
          </ac:picMkLst>
        </pc:picChg>
      </pc:sldChg>
      <pc:sldChg chg="addSp delSp modSp">
        <pc:chgData name="Jean-Yves Plantec" userId="S::plantec@insa-toulouse.fr::daca66c7-8e67-4b61-9433-d3bb3cfcf3ce" providerId="AD" clId="Web-{DDAB5F71-B22D-51BE-528B-47D4B551B864}" dt="2024-09-24T14:05:08.958" v="1553"/>
        <pc:sldMkLst>
          <pc:docMk/>
          <pc:sldMk cId="1728517290" sldId="272"/>
        </pc:sldMkLst>
        <pc:spChg chg="add del mod">
          <ac:chgData name="Jean-Yves Plantec" userId="S::plantec@insa-toulouse.fr::daca66c7-8e67-4b61-9433-d3bb3cfcf3ce" providerId="AD" clId="Web-{DDAB5F71-B22D-51BE-528B-47D4B551B864}" dt="2024-09-24T14:05:08.958" v="1553"/>
          <ac:spMkLst>
            <pc:docMk/>
            <pc:sldMk cId="1728517290" sldId="272"/>
            <ac:spMk id="3" creationId="{DCABB59D-61A0-88EF-AAA1-72A69E264B64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1:28.856" v="1533"/>
        <pc:sldMkLst>
          <pc:docMk/>
          <pc:sldMk cId="3975204398" sldId="273"/>
        </pc:sldMkLst>
      </pc:sldChg>
      <pc:sldChg chg="add">
        <pc:chgData name="Jean-Yves Plantec" userId="S::plantec@insa-toulouse.fr::daca66c7-8e67-4b61-9433-d3bb3cfcf3ce" providerId="AD" clId="Web-{DDAB5F71-B22D-51BE-528B-47D4B551B864}" dt="2024-09-24T13:41:59.908" v="1121"/>
        <pc:sldMkLst>
          <pc:docMk/>
          <pc:sldMk cId="2576564880" sldId="276"/>
        </pc:sldMkLst>
      </pc:sldChg>
      <pc:sldChg chg="add ord">
        <pc:chgData name="Jean-Yves Plantec" userId="S::plantec@insa-toulouse.fr::daca66c7-8e67-4b61-9433-d3bb3cfcf3ce" providerId="AD" clId="Web-{DDAB5F71-B22D-51BE-528B-47D4B551B864}" dt="2024-09-24T13:53:28.886" v="1336"/>
        <pc:sldMkLst>
          <pc:docMk/>
          <pc:sldMk cId="4075447247" sldId="278"/>
        </pc:sldMkLst>
      </pc:sldChg>
      <pc:sldChg chg="add del">
        <pc:chgData name="Jean-Yves Plantec" userId="S::plantec@insa-toulouse.fr::daca66c7-8e67-4b61-9433-d3bb3cfcf3ce" providerId="AD" clId="Web-{DDAB5F71-B22D-51BE-528B-47D4B551B864}" dt="2024-09-24T13:53:16.291" v="1335"/>
        <pc:sldMkLst>
          <pc:docMk/>
          <pc:sldMk cId="3850830575" sldId="279"/>
        </pc:sldMkLst>
      </pc:sldChg>
      <pc:sldChg chg="modSp add del">
        <pc:chgData name="Jean-Yves Plantec" userId="S::plantec@insa-toulouse.fr::daca66c7-8e67-4b61-9433-d3bb3cfcf3ce" providerId="AD" clId="Web-{DDAB5F71-B22D-51BE-528B-47D4B551B864}" dt="2024-09-24T13:48:00.717" v="1180"/>
        <pc:sldMkLst>
          <pc:docMk/>
          <pc:sldMk cId="2854330910" sldId="280"/>
        </pc:sldMkLst>
        <pc:spChg chg="mod">
          <ac:chgData name="Jean-Yves Plantec" userId="S::plantec@insa-toulouse.fr::daca66c7-8e67-4b61-9433-d3bb3cfcf3ce" providerId="AD" clId="Web-{DDAB5F71-B22D-51BE-528B-47D4B551B864}" dt="2024-09-24T13:47:36.201" v="1177" actId="20577"/>
          <ac:spMkLst>
            <pc:docMk/>
            <pc:sldMk cId="2854330910" sldId="280"/>
            <ac:spMk id="2106467675" creationId="{00000000-0000-0000-0000-000000000000}"/>
          </ac:spMkLst>
        </pc:spChg>
      </pc:sldChg>
      <pc:sldChg chg="delSp modSp new del mod modClrScheme chgLayout">
        <pc:chgData name="Jean-Yves Plantec" userId="S::plantec@insa-toulouse.fr::daca66c7-8e67-4b61-9433-d3bb3cfcf3ce" providerId="AD" clId="Web-{DDAB5F71-B22D-51BE-528B-47D4B551B864}" dt="2024-09-24T13:51:31.381" v="1291"/>
        <pc:sldMkLst>
          <pc:docMk/>
          <pc:sldMk cId="3606762620" sldId="280"/>
        </pc:sldMkLst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2" creationId="{E58CEC3A-5DB5-1B3F-CF70-97EE83D26F48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3" creationId="{DF92FB40-4A22-5E3C-83DB-BDFC071F6D42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4" creationId="{A7BB19CD-7D5E-E4CD-89DA-87211B2B4946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5" creationId="{61885C83-D90F-1526-15EA-41D62F53615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6" creationId="{7EA003C3-C508-3C83-CF5C-DB0DEDA9204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7" creationId="{53628E62-8EDF-B975-96CF-5C216C2E08E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8" creationId="{4F27E88C-3B1D-672F-1AF9-8FDC58A5DCD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9" creationId="{F98117F3-1BCD-29DE-B5E2-654FCDE3C018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0" creationId="{8AB73168-DC36-6A6A-F9E8-46F4D652BC14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1" creationId="{88B06F37-3274-8127-220A-DB843BD13CD0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2" creationId="{3F425295-0C73-E14C-E2D2-DAD08ECB4D37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3" creationId="{80AA2537-145C-CC57-54B8-8D6DB71E5D9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4" creationId="{89392C79-AFC6-7429-B480-FDEC45732142}"/>
          </ac:spMkLst>
        </pc:spChg>
      </pc:sldChg>
      <pc:sldChg chg="delSp modSp add del replId">
        <pc:chgData name="Jean-Yves Plantec" userId="S::plantec@insa-toulouse.fr::daca66c7-8e67-4b61-9433-d3bb3cfcf3ce" providerId="AD" clId="Web-{DDAB5F71-B22D-51BE-528B-47D4B551B864}" dt="2024-09-24T13:50:16.441" v="1282"/>
        <pc:sldMkLst>
          <pc:docMk/>
          <pc:sldMk cId="302609785" sldId="281"/>
        </pc:sldMkLst>
        <pc:spChg chg="mod">
          <ac:chgData name="Jean-Yves Plantec" userId="S::plantec@insa-toulouse.fr::daca66c7-8e67-4b61-9433-d3bb3cfcf3ce" providerId="AD" clId="Web-{DDAB5F71-B22D-51BE-528B-47D4B551B864}" dt="2024-09-24T13:49:48.721" v="1279" actId="20577"/>
          <ac:spMkLst>
            <pc:docMk/>
            <pc:sldMk cId="302609785" sldId="281"/>
            <ac:spMk id="2" creationId="{F9250CF9-7994-F421-BB90-0C52777D4FA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6:14.870" v="1167"/>
          <ac:spMkLst>
            <pc:docMk/>
            <pc:sldMk cId="302609785" sldId="281"/>
            <ac:spMk id="18" creationId="{7D1FCF33-C968-8DBA-377A-7248C15D7746}"/>
          </ac:spMkLst>
        </pc:spChg>
      </pc:sldChg>
      <pc:sldChg chg="modSp add ord replId">
        <pc:chgData name="Jean-Yves Plantec" userId="S::plantec@insa-toulouse.fr::daca66c7-8e67-4b61-9433-d3bb3cfcf3ce" providerId="AD" clId="Web-{DDAB5F71-B22D-51BE-528B-47D4B551B864}" dt="2024-09-24T13:57:39.957" v="1420" actId="20577"/>
        <pc:sldMkLst>
          <pc:docMk/>
          <pc:sldMk cId="646790015" sldId="281"/>
        </pc:sldMkLst>
        <pc:spChg chg="mod">
          <ac:chgData name="Jean-Yves Plantec" userId="S::plantec@insa-toulouse.fr::daca66c7-8e67-4b61-9433-d3bb3cfcf3ce" providerId="AD" clId="Web-{DDAB5F71-B22D-51BE-528B-47D4B551B864}" dt="2024-09-24T13:57:39.957" v="1420" actId="20577"/>
          <ac:spMkLst>
            <pc:docMk/>
            <pc:sldMk cId="646790015" sldId="281"/>
            <ac:spMk id="18" creationId="{7D1FCF33-C968-8DBA-377A-7248C15D7746}"/>
          </ac:spMkLst>
        </pc:spChg>
      </pc:sldChg>
      <pc:sldChg chg="add del ord replId">
        <pc:chgData name="Jean-Yves Plantec" userId="S::plantec@insa-toulouse.fr::daca66c7-8e67-4b61-9433-d3bb3cfcf3ce" providerId="AD" clId="Web-{DDAB5F71-B22D-51BE-528B-47D4B551B864}" dt="2024-09-24T13:50:21.238" v="1283"/>
        <pc:sldMkLst>
          <pc:docMk/>
          <pc:sldMk cId="2445804198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28.120" v="1171"/>
        <pc:sldMkLst>
          <pc:docMk/>
          <pc:sldMk cId="2640607575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19.073" v="1169"/>
        <pc:sldMkLst>
          <pc:docMk/>
          <pc:sldMk cId="3904219631" sldId="282"/>
        </pc:sldMkLst>
      </pc:sldChg>
      <pc:sldChg chg="delSp modSp add replId">
        <pc:chgData name="Jean-Yves Plantec" userId="S::plantec@insa-toulouse.fr::daca66c7-8e67-4b61-9433-d3bb3cfcf3ce" providerId="AD" clId="Web-{DDAB5F71-B22D-51BE-528B-47D4B551B864}" dt="2024-09-24T13:53:14.370" v="1334" actId="20577"/>
        <pc:sldMkLst>
          <pc:docMk/>
          <pc:sldMk cId="4184445784" sldId="282"/>
        </pc:sldMkLst>
        <pc:spChg chg="mod">
          <ac:chgData name="Jean-Yves Plantec" userId="S::plantec@insa-toulouse.fr::daca66c7-8e67-4b61-9433-d3bb3cfcf3ce" providerId="AD" clId="Web-{DDAB5F71-B22D-51BE-528B-47D4B551B864}" dt="2024-09-24T13:52:31.634" v="1320" actId="20577"/>
          <ac:spMkLst>
            <pc:docMk/>
            <pc:sldMk cId="4184445784" sldId="282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4.370" v="1334" actId="20577"/>
          <ac:spMkLst>
            <pc:docMk/>
            <pc:sldMk cId="4184445784" sldId="282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52:51.619" v="1328"/>
          <ac:picMkLst>
            <pc:docMk/>
            <pc:sldMk cId="4184445784" sldId="282"/>
            <ac:picMk id="6" creationId="{86C6BDA5-E7CB-1082-B02B-D85731CAF3A5}"/>
          </ac:picMkLst>
        </pc:picChg>
      </pc:sldChg>
      <pc:sldChg chg="delSp modSp add replId">
        <pc:chgData name="Jean-Yves Plantec" userId="S::plantec@insa-toulouse.fr::daca66c7-8e67-4b61-9433-d3bb3cfcf3ce" providerId="AD" clId="Web-{DDAB5F71-B22D-51BE-528B-47D4B551B864}" dt="2024-09-24T14:01:24.872" v="1532" actId="20577"/>
        <pc:sldMkLst>
          <pc:docMk/>
          <pc:sldMk cId="3768588982" sldId="283"/>
        </pc:sldMkLst>
        <pc:spChg chg="mod">
          <ac:chgData name="Jean-Yves Plantec" userId="S::plantec@insa-toulouse.fr::daca66c7-8e67-4b61-9433-d3bb3cfcf3ce" providerId="AD" clId="Web-{DDAB5F71-B22D-51BE-528B-47D4B551B864}" dt="2024-09-24T13:57:01.331" v="1386" actId="20577"/>
          <ac:spMkLst>
            <pc:docMk/>
            <pc:sldMk cId="3768588982" sldId="283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1:24.872" v="1532" actId="20577"/>
          <ac:spMkLst>
            <pc:docMk/>
            <pc:sldMk cId="3768588982" sldId="283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4:00:36.932" v="1509"/>
          <ac:picMkLst>
            <pc:docMk/>
            <pc:sldMk cId="3768588982" sldId="283"/>
            <ac:picMk id="6" creationId="{86C6BDA5-E7CB-1082-B02B-D85731CAF3A5}"/>
          </ac:picMkLst>
        </pc:picChg>
      </pc:sldChg>
      <pc:sldChg chg="modSp add replId">
        <pc:chgData name="Jean-Yves Plantec" userId="S::plantec@insa-toulouse.fr::daca66c7-8e67-4b61-9433-d3bb3cfcf3ce" providerId="AD" clId="Web-{DDAB5F71-B22D-51BE-528B-47D4B551B864}" dt="2024-09-24T14:05:49.834" v="1558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DDAB5F71-B22D-51BE-528B-47D4B551B864}" dt="2024-09-24T14:05:49.834" v="1558" actId="20577"/>
          <ac:spMkLst>
            <pc:docMk/>
            <pc:sldMk cId="768589692" sldId="284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6:45.180" v="1572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DDAB5F71-B22D-51BE-528B-47D4B551B864}" dt="2024-09-24T14:06:45.180" v="1572" actId="20577"/>
          <ac:spMkLst>
            <pc:docMk/>
            <pc:sldMk cId="3023452363" sldId="285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8:56.732" v="1590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DDAB5F71-B22D-51BE-528B-47D4B551B864}" dt="2024-09-24T14:08:56.732" v="1590" actId="20577"/>
          <ac:spMkLst>
            <pc:docMk/>
            <pc:sldMk cId="121944178" sldId="286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8.828" v="1608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DDAB5F71-B22D-51BE-528B-47D4B551B864}" dt="2024-09-24T14:10:08.828" v="1608" actId="20577"/>
          <ac:spMkLst>
            <pc:docMk/>
            <pc:sldMk cId="3482549134" sldId="287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5.406" v="1606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DDAB5F71-B22D-51BE-528B-47D4B551B864}" dt="2024-09-24T14:10:05.406" v="1606" actId="20577"/>
          <ac:spMkLst>
            <pc:docMk/>
            <pc:sldMk cId="3609861932" sldId="288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47.624" v="1602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DDAB5F71-B22D-51BE-528B-47D4B551B864}" dt="2024-09-24T14:09:47.624" v="1602" actId="20577"/>
          <ac:spMkLst>
            <pc:docMk/>
            <pc:sldMk cId="2071353845" sldId="289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28.592" v="1600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DDAB5F71-B22D-51BE-528B-47D4B551B864}" dt="2024-09-24T14:09:28.592" v="1600" actId="20577"/>
          <ac:spMkLst>
            <pc:docMk/>
            <pc:sldMk cId="3691611219" sldId="290"/>
            <ac:spMk id="7" creationId="{0F68B682-44CE-2DFF-D8F3-00C734CF59BF}"/>
          </ac:spMkLst>
        </pc:spChg>
      </pc:sldChg>
      <pc:sldMasterChg chg="addSldLayout">
        <pc:chgData name="Jean-Yves Plantec" userId="S::plantec@insa-toulouse.fr::daca66c7-8e67-4b61-9433-d3bb3cfcf3ce" providerId="AD" clId="Web-{DDAB5F71-B22D-51BE-528B-47D4B551B864}" dt="2024-09-24T13:41:59.908" v="1121"/>
        <pc:sldMasterMkLst>
          <pc:docMk/>
          <pc:sldMasterMk cId="653224161" sldId="2147483648"/>
        </pc:sldMasterMkLst>
        <pc:sldLayoutChg chg="add">
          <pc:chgData name="Jean-Yves Plantec" userId="S::plantec@insa-toulouse.fr::daca66c7-8e67-4b61-9433-d3bb3cfcf3ce" providerId="AD" clId="Web-{DDAB5F71-B22D-51BE-528B-47D4B551B864}" dt="2024-09-24T13:41:59.189" v="1117"/>
          <pc:sldLayoutMkLst>
            <pc:docMk/>
            <pc:sldMasterMk cId="653224161" sldId="2147483648"/>
            <pc:sldLayoutMk cId="4272660433" sldId="2147483655"/>
          </pc:sldLayoutMkLst>
        </pc:sldLayoutChg>
        <pc:sldLayoutChg chg="add">
          <pc:chgData name="Jean-Yves Plantec" userId="S::plantec@insa-toulouse.fr::daca66c7-8e67-4b61-9433-d3bb3cfcf3ce" providerId="AD" clId="Web-{DDAB5F71-B22D-51BE-528B-47D4B551B864}" dt="2024-09-24T13:41:59.908" v="1121"/>
          <pc:sldLayoutMkLst>
            <pc:docMk/>
            <pc:sldMasterMk cId="653224161" sldId="2147483648"/>
            <pc:sldLayoutMk cId="2664709810" sldId="2147483656"/>
          </pc:sldLayoutMkLst>
        </pc:sldLayoutChg>
      </pc:sldMasterChg>
    </pc:docChg>
  </pc:docChgLst>
  <pc:docChgLst>
    <pc:chgData name="Jean-Yves Plantec" userId="S::plantec@insa-toulouse.fr::daca66c7-8e67-4b61-9433-d3bb3cfcf3ce" providerId="AD" clId="Web-{F1EC10B2-2FEA-EB6F-F9B0-88D8B83B892C}"/>
    <pc:docChg chg="addSld delSld modSld">
      <pc:chgData name="Jean-Yves Plantec" userId="S::plantec@insa-toulouse.fr::daca66c7-8e67-4b61-9433-d3bb3cfcf3ce" providerId="AD" clId="Web-{F1EC10B2-2FEA-EB6F-F9B0-88D8B83B892C}" dt="2024-09-26T10:06:46.176" v="333" actId="20577"/>
      <pc:docMkLst>
        <pc:docMk/>
      </pc:docMkLst>
      <pc:sldChg chg="add replId">
        <pc:chgData name="Jean-Yves Plantec" userId="S::plantec@insa-toulouse.fr::daca66c7-8e67-4b61-9433-d3bb3cfcf3ce" providerId="AD" clId="Web-{F1EC10B2-2FEA-EB6F-F9B0-88D8B83B892C}" dt="2024-09-26T09:44:35.660" v="0"/>
        <pc:sldMkLst>
          <pc:docMk/>
          <pc:sldMk cId="1720858262" sldId="291"/>
        </pc:sldMkLst>
      </pc:sldChg>
      <pc:sldChg chg="modSp add replId">
        <pc:chgData name="Jean-Yves Plantec" userId="S::plantec@insa-toulouse.fr::daca66c7-8e67-4b61-9433-d3bb3cfcf3ce" providerId="AD" clId="Web-{F1EC10B2-2FEA-EB6F-F9B0-88D8B83B892C}" dt="2024-09-26T10:01:24.071" v="320" actId="20577"/>
        <pc:sldMkLst>
          <pc:docMk/>
          <pc:sldMk cId="3975415292" sldId="292"/>
        </pc:sldMkLst>
        <pc:spChg chg="mod">
          <ac:chgData name="Jean-Yves Plantec" userId="S::plantec@insa-toulouse.fr::daca66c7-8e67-4b61-9433-d3bb3cfcf3ce" providerId="AD" clId="Web-{F1EC10B2-2FEA-EB6F-F9B0-88D8B83B892C}" dt="2024-09-26T09:48:06.777" v="39" actId="20577"/>
          <ac:spMkLst>
            <pc:docMk/>
            <pc:sldMk cId="3975415292" sldId="29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24.071" v="320" actId="20577"/>
          <ac:spMkLst>
            <pc:docMk/>
            <pc:sldMk cId="3975415292" sldId="292"/>
            <ac:spMk id="3" creationId="{CE92D46A-5403-05F4-03A5-DF5EC6EC86B3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1:06.320" v="300" actId="20577"/>
        <pc:sldMkLst>
          <pc:docMk/>
          <pc:sldMk cId="3744930737" sldId="293"/>
        </pc:sldMkLst>
        <pc:spChg chg="del">
          <ac:chgData name="Jean-Yves Plantec" userId="S::plantec@insa-toulouse.fr::daca66c7-8e67-4b61-9433-d3bb3cfcf3ce" providerId="AD" clId="Web-{F1EC10B2-2FEA-EB6F-F9B0-88D8B83B892C}" dt="2024-09-26T09:47:24.479" v="33"/>
          <ac:spMkLst>
            <pc:docMk/>
            <pc:sldMk cId="3744930737" sldId="293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06.320" v="300" actId="20577"/>
          <ac:spMkLst>
            <pc:docMk/>
            <pc:sldMk cId="3744930737" sldId="293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28.479" v="35"/>
          <ac:spMkLst>
            <pc:docMk/>
            <pc:sldMk cId="3744930737" sldId="293"/>
            <ac:spMk id="8" creationId="{692B906C-24F0-28ED-FECF-F5B88E57677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25.541" v="34"/>
          <ac:spMkLst>
            <pc:docMk/>
            <pc:sldMk cId="3744930737" sldId="293"/>
            <ac:spMk id="10" creationId="{1F90CED0-9554-0EF7-E6AC-FE1C7F13A33F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0:56.226" v="294" actId="20577"/>
        <pc:sldMkLst>
          <pc:docMk/>
          <pc:sldMk cId="1702643316" sldId="294"/>
        </pc:sldMkLst>
        <pc:spChg chg="del">
          <ac:chgData name="Jean-Yves Plantec" userId="S::plantec@insa-toulouse.fr::daca66c7-8e67-4b61-9433-d3bb3cfcf3ce" providerId="AD" clId="Web-{F1EC10B2-2FEA-EB6F-F9B0-88D8B83B892C}" dt="2024-09-26T09:47:12.041" v="30"/>
          <ac:spMkLst>
            <pc:docMk/>
            <pc:sldMk cId="1702643316" sldId="29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0:56.226" v="294" actId="20577"/>
          <ac:spMkLst>
            <pc:docMk/>
            <pc:sldMk cId="1702643316" sldId="294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14.885" v="32"/>
          <ac:spMkLst>
            <pc:docMk/>
            <pc:sldMk cId="1702643316" sldId="294"/>
            <ac:spMk id="8" creationId="{7BDBF8B0-BA98-9246-68D7-5A75897DFE7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13.056" v="31"/>
          <ac:spMkLst>
            <pc:docMk/>
            <pc:sldMk cId="1702643316" sldId="294"/>
            <ac:spMk id="10" creationId="{D5BBFC99-DD1B-E169-E931-C979EF50C12B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52.030" v="223" actId="20577"/>
        <pc:sldMkLst>
          <pc:docMk/>
          <pc:sldMk cId="4057670599" sldId="295"/>
        </pc:sldMkLst>
        <pc:spChg chg="mod">
          <ac:chgData name="Jean-Yves Plantec" userId="S::plantec@insa-toulouse.fr::daca66c7-8e67-4b61-9433-d3bb3cfcf3ce" providerId="AD" clId="Web-{F1EC10B2-2FEA-EB6F-F9B0-88D8B83B892C}" dt="2024-09-26T09:56:52.030" v="223" actId="20577"/>
          <ac:spMkLst>
            <pc:docMk/>
            <pc:sldMk cId="4057670599" sldId="295"/>
            <ac:spMk id="3" creationId="{CE92D46A-5403-05F4-03A5-DF5EC6EC86B3}"/>
          </ac:spMkLst>
        </pc:spChg>
      </pc:sldChg>
      <pc:sldChg chg="addSp delSp modSp add del replId">
        <pc:chgData name="Jean-Yves Plantec" userId="S::plantec@insa-toulouse.fr::daca66c7-8e67-4b61-9433-d3bb3cfcf3ce" providerId="AD" clId="Web-{F1EC10B2-2FEA-EB6F-F9B0-88D8B83B892C}" dt="2024-09-26T09:46:53.946" v="29"/>
        <pc:sldMkLst>
          <pc:docMk/>
          <pc:sldMk cId="3205131367" sldId="296"/>
        </pc:sldMkLst>
        <pc:spChg chg="add del">
          <ac:chgData name="Jean-Yves Plantec" userId="S::plantec@insa-toulouse.fr::daca66c7-8e67-4b61-9433-d3bb3cfcf3ce" providerId="AD" clId="Web-{F1EC10B2-2FEA-EB6F-F9B0-88D8B83B892C}" dt="2024-09-26T09:46:39.977" v="26"/>
          <ac:spMkLst>
            <pc:docMk/>
            <pc:sldMk cId="3205131367" sldId="296"/>
            <ac:spMk id="2" creationId="{AA19ED0C-B115-00C9-8AE2-C3FDB5A8E80A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38.975" v="18"/>
          <ac:spMkLst>
            <pc:docMk/>
            <pc:sldMk cId="3205131367" sldId="296"/>
            <ac:spMk id="8" creationId="{999E9A49-89BA-7F7C-C27E-0372C18CD246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36.459" v="17"/>
          <ac:spMkLst>
            <pc:docMk/>
            <pc:sldMk cId="3205131367" sldId="296"/>
            <ac:spMk id="10" creationId="{3F40C51B-A6AA-9F54-5087-69EC7537595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57.929" v="22"/>
          <ac:spMkLst>
            <pc:docMk/>
            <pc:sldMk cId="3205131367" sldId="296"/>
            <ac:spMk id="12" creationId="{97876F00-AC5C-DB47-51C0-7C4D8EEA8C1A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55.350" v="21"/>
          <ac:spMkLst>
            <pc:docMk/>
            <pc:sldMk cId="3205131367" sldId="296"/>
            <ac:spMk id="14" creationId="{A116531B-552B-B7D7-4A7A-8B109868883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45.634" v="28"/>
          <ac:spMkLst>
            <pc:docMk/>
            <pc:sldMk cId="3205131367" sldId="296"/>
            <ac:spMk id="16" creationId="{A9B5553B-4C35-EFD1-4358-3A39243326F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6:40.916" v="27"/>
          <ac:spMkLst>
            <pc:docMk/>
            <pc:sldMk cId="3205131367" sldId="296"/>
            <ac:spMk id="18" creationId="{090FD470-A5E0-2B39-2DE4-81235970299A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5:44.856" v="179" actId="20577"/>
        <pc:sldMkLst>
          <pc:docMk/>
          <pc:sldMk cId="1952889409" sldId="297"/>
        </pc:sldMkLst>
        <pc:spChg chg="del">
          <ac:chgData name="Jean-Yves Plantec" userId="S::plantec@insa-toulouse.fr::daca66c7-8e67-4b61-9433-d3bb3cfcf3ce" providerId="AD" clId="Web-{F1EC10B2-2FEA-EB6F-F9B0-88D8B83B892C}" dt="2024-09-26T09:45:29.225" v="13"/>
          <ac:spMkLst>
            <pc:docMk/>
            <pc:sldMk cId="1952889409" sldId="297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5:44.856" v="179" actId="20577"/>
          <ac:spMkLst>
            <pc:docMk/>
            <pc:sldMk cId="1952889409" sldId="297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34.539" v="25"/>
          <ac:spMkLst>
            <pc:docMk/>
            <pc:sldMk cId="1952889409" sldId="297"/>
            <ac:spMk id="8" creationId="{1147CDE3-AADF-90F3-7F19-62B62A448E6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5:29.490" v="14"/>
          <ac:spMkLst>
            <pc:docMk/>
            <pc:sldMk cId="1952889409" sldId="297"/>
            <ac:spMk id="10" creationId="{578C2618-67D1-51E2-9A1D-E27FCB0A7C66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4:53.229" v="156" actId="20577"/>
        <pc:sldMkLst>
          <pc:docMk/>
          <pc:sldMk cId="772696728" sldId="298"/>
        </pc:sldMkLst>
        <pc:spChg chg="del">
          <ac:chgData name="Jean-Yves Plantec" userId="S::plantec@insa-toulouse.fr::daca66c7-8e67-4b61-9433-d3bb3cfcf3ce" providerId="AD" clId="Web-{F1EC10B2-2FEA-EB6F-F9B0-88D8B83B892C}" dt="2024-09-26T09:45:21.334" v="11"/>
          <ac:spMkLst>
            <pc:docMk/>
            <pc:sldMk cId="772696728" sldId="298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4:53.229" v="156" actId="20577"/>
          <ac:spMkLst>
            <pc:docMk/>
            <pc:sldMk cId="772696728" sldId="298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29.602" v="24"/>
          <ac:spMkLst>
            <pc:docMk/>
            <pc:sldMk cId="772696728" sldId="298"/>
            <ac:spMk id="8" creationId="{1F2088A2-D565-89EC-CE21-1AF4063F2BC0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09:46:17.711" v="23" actId="14100"/>
          <ac:spMkLst>
            <pc:docMk/>
            <pc:sldMk cId="772696728" sldId="298"/>
            <ac:spMk id="10" creationId="{3762656A-19E0-5240-EFAA-6ECDD74BD816}"/>
          </ac:spMkLst>
        </pc:spChg>
      </pc:sldChg>
      <pc:sldChg chg="addSp modSp add replId">
        <pc:chgData name="Jean-Yves Plantec" userId="S::plantec@insa-toulouse.fr::daca66c7-8e67-4b61-9433-d3bb3cfcf3ce" providerId="AD" clId="Web-{F1EC10B2-2FEA-EB6F-F9B0-88D8B83B892C}" dt="2024-09-26T10:01:54.572" v="325" actId="20577"/>
        <pc:sldMkLst>
          <pc:docMk/>
          <pc:sldMk cId="2815951369" sldId="299"/>
        </pc:sldMkLst>
        <pc:spChg chg="mod">
          <ac:chgData name="Jean-Yves Plantec" userId="S::plantec@insa-toulouse.fr::daca66c7-8e67-4b61-9433-d3bb3cfcf3ce" providerId="AD" clId="Web-{F1EC10B2-2FEA-EB6F-F9B0-88D8B83B892C}" dt="2024-09-26T09:45:12.177" v="10" actId="20577"/>
          <ac:spMkLst>
            <pc:docMk/>
            <pc:sldMk cId="2815951369" sldId="29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2:15.598" v="108" actId="20577"/>
          <ac:spMkLst>
            <pc:docMk/>
            <pc:sldMk cId="2815951369" sldId="299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10:01:54.572" v="325" actId="20577"/>
          <ac:spMkLst>
            <pc:docMk/>
            <pc:sldMk cId="2815951369" sldId="299"/>
            <ac:spMk id="5" creationId="{883B3F5D-C69F-2020-5B29-ED5437668599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22.388" v="197" actId="20577"/>
        <pc:sldMkLst>
          <pc:docMk/>
          <pc:sldMk cId="3917977462" sldId="300"/>
        </pc:sldMkLst>
        <pc:spChg chg="mod">
          <ac:chgData name="Jean-Yves Plantec" userId="S::plantec@insa-toulouse.fr::daca66c7-8e67-4b61-9433-d3bb3cfcf3ce" providerId="AD" clId="Web-{F1EC10B2-2FEA-EB6F-F9B0-88D8B83B892C}" dt="2024-09-26T09:56:22.388" v="197" actId="20577"/>
          <ac:spMkLst>
            <pc:docMk/>
            <pc:sldMk cId="3917977462" sldId="300"/>
            <ac:spMk id="3" creationId="{CE92D46A-5403-05F4-03A5-DF5EC6EC86B3}"/>
          </ac:spMkLst>
        </pc:spChg>
      </pc:sldChg>
      <pc:sldChg chg="addSp modSp add mod replId modClrScheme chgLayout">
        <pc:chgData name="Jean-Yves Plantec" userId="S::plantec@insa-toulouse.fr::daca66c7-8e67-4b61-9433-d3bb3cfcf3ce" providerId="AD" clId="Web-{F1EC10B2-2FEA-EB6F-F9B0-88D8B83B892C}" dt="2024-09-26T10:06:46.176" v="333" actId="20577"/>
        <pc:sldMkLst>
          <pc:docMk/>
          <pc:sldMk cId="4037789394" sldId="301"/>
        </pc:sldMkLst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2" creationId="{F9250CF9-7994-F421-BB90-0C52777D4FAF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3" creationId="{ECB1724F-0DD5-FD94-7357-6558119D5A28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46.176" v="333" actId="20577"/>
          <ac:spMkLst>
            <pc:docMk/>
            <pc:sldMk cId="4037789394" sldId="301"/>
            <ac:spMk id="4" creationId="{9B87EC96-CF7B-E73B-0FFE-D940D4BBB66C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5" creationId="{058C7C14-13BF-9492-3822-AB44D3416EFB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6" creationId="{CD168E46-D53D-590F-B1EC-682C3F9F6DED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6:14.565" v="329" actId="20577"/>
          <ac:spMkLst>
            <pc:docMk/>
            <pc:sldMk cId="4037789394" sldId="301"/>
            <ac:spMk id="18" creationId="{7D1FCF33-C968-8DBA-377A-7248C15D7746}"/>
          </ac:spMkLst>
        </pc:spChg>
      </pc:sldChg>
    </pc:docChg>
  </pc:docChgLst>
  <pc:docChgLst>
    <pc:chgData name="Jean-Yves Plantec" userId="S::plantec@insa-toulouse.fr::daca66c7-8e67-4b61-9433-d3bb3cfcf3ce" providerId="AD" clId="Web-{83275C46-78DC-9660-36A4-9A57341834DD}"/>
    <pc:docChg chg="modSld">
      <pc:chgData name="Jean-Yves Plantec" userId="S::plantec@insa-toulouse.fr::daca66c7-8e67-4b61-9433-d3bb3cfcf3ce" providerId="AD" clId="Web-{83275C46-78DC-9660-36A4-9A57341834DD}" dt="2024-10-23T16:52:22.338" v="3" actId="20577"/>
      <pc:docMkLst>
        <pc:docMk/>
      </pc:docMkLst>
      <pc:sldChg chg="modSp">
        <pc:chgData name="Jean-Yves Plantec" userId="S::plantec@insa-toulouse.fr::daca66c7-8e67-4b61-9433-d3bb3cfcf3ce" providerId="AD" clId="Web-{83275C46-78DC-9660-36A4-9A57341834DD}" dt="2024-10-23T16:52:22.338" v="3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83275C46-78DC-9660-36A4-9A57341834DD}" dt="2024-10-23T16:52:22.338" v="3" actId="20577"/>
          <ac:spMkLst>
            <pc:docMk/>
            <pc:sldMk cId="3023452363" sldId="285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3AC911A8-EA33-7C34-8332-048F3CF06DEE}"/>
    <pc:docChg chg="delSld modSld">
      <pc:chgData name="Jean-Yves Plantec" userId="S::plantec@insa-toulouse.fr::daca66c7-8e67-4b61-9433-d3bb3cfcf3ce" providerId="AD" clId="Web-{3AC911A8-EA33-7C34-8332-048F3CF06DEE}" dt="2024-09-30T13:38:14.465" v="134" actId="20577"/>
      <pc:docMkLst>
        <pc:docMk/>
      </pc:docMkLst>
      <pc:sldChg chg="del">
        <pc:chgData name="Jean-Yves Plantec" userId="S::plantec@insa-toulouse.fr::daca66c7-8e67-4b61-9433-d3bb3cfcf3ce" providerId="AD" clId="Web-{3AC911A8-EA33-7C34-8332-048F3CF06DEE}" dt="2024-09-30T13:31:36.515" v="17"/>
        <pc:sldMkLst>
          <pc:docMk/>
          <pc:sldMk cId="3614725447" sldId="260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1:25.983" v="8" actId="20577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3AC911A8-EA33-7C34-8332-048F3CF06DEE}" dt="2024-09-30T13:31:25.983" v="8" actId="20577"/>
          <ac:spMkLst>
            <pc:docMk/>
            <pc:sldMk cId="1199111884" sldId="263"/>
            <ac:spMk id="3" creationId="{6A783BF1-943B-85A4-962C-D62846D98A3E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1:44.531" v="18"/>
        <pc:sldMkLst>
          <pc:docMk/>
          <pc:sldMk cId="1101632693" sldId="26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27.530" v="9"/>
        <pc:sldMkLst>
          <pc:docMk/>
          <pc:sldMk cId="1353463475" sldId="26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5"/>
        <pc:sldMkLst>
          <pc:docMk/>
          <pc:sldMk cId="3669558073" sldId="26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499" v="12"/>
        <pc:sldMkLst>
          <pc:docMk/>
          <pc:sldMk cId="2576564880" sldId="27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3"/>
        <pc:sldMkLst>
          <pc:docMk/>
          <pc:sldMk cId="4075447247" sldId="27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6"/>
        <pc:sldMkLst>
          <pc:docMk/>
          <pc:sldMk cId="646790015" sldId="28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4"/>
        <pc:sldMkLst>
          <pc:docMk/>
          <pc:sldMk cId="4184445784" sldId="28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43" v="11"/>
        <pc:sldMkLst>
          <pc:docMk/>
          <pc:sldMk cId="3768588982" sldId="283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6:20.043" v="96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3AC911A8-EA33-7C34-8332-048F3CF06DEE}" dt="2024-09-30T13:36:20.043" v="96" actId="20577"/>
          <ac:spMkLst>
            <pc:docMk/>
            <pc:sldMk cId="768589692" sldId="28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5:48.491" v="91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38.555" v="110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3AC911A8-EA33-7C34-8332-048F3CF06DEE}" dt="2024-09-30T13:36:38.555" v="110" actId="20577"/>
          <ac:spMkLst>
            <pc:docMk/>
            <pc:sldMk cId="3023452363" sldId="285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17.135" v="128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3AC911A8-EA33-7C34-8332-048F3CF06DEE}" dt="2024-09-30T13:36:31.477" v="105" actId="20577"/>
          <ac:spMkLst>
            <pc:docMk/>
            <pc:sldMk cId="121944178" sldId="286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17.135" v="128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03.791" v="126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3AC911A8-EA33-7C34-8332-048F3CF06DEE}" dt="2024-09-30T13:37:03.791" v="126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56.572" v="124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3AC911A8-EA33-7C34-8332-048F3CF06DEE}" dt="2024-09-30T13:36:56.572" v="124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8:14.465" v="134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3AC911A8-EA33-7C34-8332-048F3CF06DEE}" dt="2024-09-30T13:36:51.618" v="116" actId="20577"/>
          <ac:spMkLst>
            <pc:docMk/>
            <pc:sldMk cId="2071353845" sldId="28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8:14.465" v="134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32.135" v="131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3AC911A8-EA33-7C34-8332-048F3CF06DEE}" dt="2024-09-30T13:36:45.540" v="112" actId="20577"/>
          <ac:spMkLst>
            <pc:docMk/>
            <pc:sldMk cId="3691611219" sldId="29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32.135" v="131" actId="20577"/>
          <ac:spMkLst>
            <pc:docMk/>
            <pc:sldMk cId="3691611219" sldId="290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2:58.142" v="27"/>
        <pc:sldMkLst>
          <pc:docMk/>
          <pc:sldMk cId="1720858262" sldId="29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8"/>
        <pc:sldMkLst>
          <pc:docMk/>
          <pc:sldMk cId="3975415292" sldId="29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9"/>
        <pc:sldMkLst>
          <pc:docMk/>
          <pc:sldMk cId="3744930737" sldId="293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0"/>
        <pc:sldMkLst>
          <pc:docMk/>
          <pc:sldMk cId="1702643316" sldId="294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1"/>
        <pc:sldMkLst>
          <pc:docMk/>
          <pc:sldMk cId="4057670599" sldId="29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3"/>
        <pc:sldMkLst>
          <pc:docMk/>
          <pc:sldMk cId="1952889409" sldId="297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4"/>
        <pc:sldMkLst>
          <pc:docMk/>
          <pc:sldMk cId="772696728" sldId="29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58" v="35"/>
        <pc:sldMkLst>
          <pc:docMk/>
          <pc:sldMk cId="2815951369" sldId="299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2"/>
        <pc:sldMkLst>
          <pc:docMk/>
          <pc:sldMk cId="3917977462" sldId="300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27" v="10"/>
        <pc:sldMkLst>
          <pc:docMk/>
          <pc:sldMk cId="4037789394" sldId="301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4:54.646" v="78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3AC911A8-EA33-7C34-8332-048F3CF06DEE}" dt="2024-09-30T13:32:16.547" v="19" actId="20577"/>
          <ac:spMkLst>
            <pc:docMk/>
            <pc:sldMk cId="4179021912" sldId="30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4:54.646" v="78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jean-philippe.kotowicz" userId="S::jean-philippe.kotowicz_insa-rouen.fr#ext#@insatoulousefr.onmicrosoft.com::169b23a8-b088-4cdf-910e-cd80487bcd98" providerId="AD" clId="Web-{C6C36F83-511E-4BF1-9F50-6E0FCED1AFCA}"/>
    <pc:docChg chg="delSld modSld">
      <pc:chgData name="jean-philippe.kotowicz" userId="S::jean-philippe.kotowicz_insa-rouen.fr#ext#@insatoulousefr.onmicrosoft.com::169b23a8-b088-4cdf-910e-cd80487bcd98" providerId="AD" clId="Web-{C6C36F83-511E-4BF1-9F50-6E0FCED1AFCA}" dt="2024-10-18T12:37:40.090" v="49"/>
      <pc:docMkLst>
        <pc:docMk/>
      </pc:docMkLst>
      <pc:sldChg chg="modSp">
        <pc:chgData name="jean-philippe.kotowicz" userId="S::jean-philippe.kotowicz_insa-rouen.fr#ext#@insatoulousefr.onmicrosoft.com::169b23a8-b088-4cdf-910e-cd80487bcd98" providerId="AD" clId="Web-{C6C36F83-511E-4BF1-9F50-6E0FCED1AFCA}" dt="2024-10-18T12:36:09.540" v="41" actId="20577"/>
        <pc:sldMkLst>
          <pc:docMk/>
          <pc:sldMk cId="3023452363" sldId="285"/>
        </pc:sldMkLst>
        <pc:spChg chg="mod">
          <ac:chgData name="jean-philippe.kotowicz" userId="S::jean-philippe.kotowicz_insa-rouen.fr#ext#@insatoulousefr.onmicrosoft.com::169b23a8-b088-4cdf-910e-cd80487bcd98" providerId="AD" clId="Web-{C6C36F83-511E-4BF1-9F50-6E0FCED1AFCA}" dt="2024-10-18T12:36:09.540" v="41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addSp modSp">
        <pc:chgData name="jean-philippe.kotowicz" userId="S::jean-philippe.kotowicz_insa-rouen.fr#ext#@insatoulousefr.onmicrosoft.com::169b23a8-b088-4cdf-910e-cd80487bcd98" providerId="AD" clId="Web-{C6C36F83-511E-4BF1-9F50-6E0FCED1AFCA}" dt="2024-10-18T12:35:18.913" v="39" actId="14100"/>
        <pc:sldMkLst>
          <pc:docMk/>
          <pc:sldMk cId="121944178" sldId="286"/>
        </pc:sldMkLst>
        <pc:spChg chg="mod">
          <ac:chgData name="jean-philippe.kotowicz" userId="S::jean-philippe.kotowicz_insa-rouen.fr#ext#@insatoulousefr.onmicrosoft.com::169b23a8-b088-4cdf-910e-cd80487bcd98" providerId="AD" clId="Web-{C6C36F83-511E-4BF1-9F50-6E0FCED1AFCA}" dt="2024-10-18T12:35:02.022" v="36" actId="1076"/>
          <ac:spMkLst>
            <pc:docMk/>
            <pc:sldMk cId="121944178" sldId="286"/>
            <ac:spMk id="3" creationId="{CE92D46A-5403-05F4-03A5-DF5EC6EC86B3}"/>
          </ac:spMkLst>
        </pc:spChg>
        <pc:picChg chg="mod">
          <ac:chgData name="jean-philippe.kotowicz" userId="S::jean-philippe.kotowicz_insa-rouen.fr#ext#@insatoulousefr.onmicrosoft.com::169b23a8-b088-4cdf-910e-cd80487bcd98" providerId="AD" clId="Web-{C6C36F83-511E-4BF1-9F50-6E0FCED1AFCA}" dt="2024-10-18T12:33:24.534" v="19" actId="1076"/>
          <ac:picMkLst>
            <pc:docMk/>
            <pc:sldMk cId="121944178" sldId="286"/>
            <ac:picMk id="5" creationId="{8A76F103-1CAD-CE61-9CBF-39FF9C1F5719}"/>
          </ac:picMkLst>
        </pc:picChg>
        <pc:picChg chg="add mod">
          <ac:chgData name="jean-philippe.kotowicz" userId="S::jean-philippe.kotowicz_insa-rouen.fr#ext#@insatoulousefr.onmicrosoft.com::169b23a8-b088-4cdf-910e-cd80487bcd98" providerId="AD" clId="Web-{C6C36F83-511E-4BF1-9F50-6E0FCED1AFCA}" dt="2024-10-18T12:35:18.913" v="39" actId="14100"/>
          <ac:picMkLst>
            <pc:docMk/>
            <pc:sldMk cId="121944178" sldId="286"/>
            <ac:picMk id="8" creationId="{4799D63A-D86C-AF30-DF3D-24C170A2325F}"/>
          </ac:picMkLst>
        </pc:picChg>
      </pc:sldChg>
      <pc:sldChg chg="del">
        <pc:chgData name="jean-philippe.kotowicz" userId="S::jean-philippe.kotowicz_insa-rouen.fr#ext#@insatoulousefr.onmicrosoft.com::169b23a8-b088-4cdf-910e-cd80487bcd98" providerId="AD" clId="Web-{C6C36F83-511E-4BF1-9F50-6E0FCED1AFCA}" dt="2024-10-18T12:37:40.090" v="49"/>
        <pc:sldMkLst>
          <pc:docMk/>
          <pc:sldMk cId="3609861932" sldId="288"/>
        </pc:sldMkLst>
      </pc:sldChg>
      <pc:sldChg chg="addSp modSp">
        <pc:chgData name="jean-philippe.kotowicz" userId="S::jean-philippe.kotowicz_insa-rouen.fr#ext#@insatoulousefr.onmicrosoft.com::169b23a8-b088-4cdf-910e-cd80487bcd98" providerId="AD" clId="Web-{C6C36F83-511E-4BF1-9F50-6E0FCED1AFCA}" dt="2024-10-18T12:37:35.574" v="48" actId="1076"/>
        <pc:sldMkLst>
          <pc:docMk/>
          <pc:sldMk cId="2071353845" sldId="289"/>
        </pc:sldMkLst>
        <pc:spChg chg="add mod">
          <ac:chgData name="jean-philippe.kotowicz" userId="S::jean-philippe.kotowicz_insa-rouen.fr#ext#@insatoulousefr.onmicrosoft.com::169b23a8-b088-4cdf-910e-cd80487bcd98" providerId="AD" clId="Web-{C6C36F83-511E-4BF1-9F50-6E0FCED1AFCA}" dt="2024-10-18T12:37:26.495" v="47" actId="14100"/>
          <ac:spMkLst>
            <pc:docMk/>
            <pc:sldMk cId="2071353845" sldId="289"/>
            <ac:spMk id="8" creationId="{D094E1E1-CA6B-144E-29BF-15270E242EF3}"/>
          </ac:spMkLst>
        </pc:spChg>
        <pc:spChg chg="add mod">
          <ac:chgData name="jean-philippe.kotowicz" userId="S::jean-philippe.kotowicz_insa-rouen.fr#ext#@insatoulousefr.onmicrosoft.com::169b23a8-b088-4cdf-910e-cd80487bcd98" providerId="AD" clId="Web-{C6C36F83-511E-4BF1-9F50-6E0FCED1AFCA}" dt="2024-10-18T12:37:35.574" v="48" actId="1076"/>
          <ac:spMkLst>
            <pc:docMk/>
            <pc:sldMk cId="2071353845" sldId="289"/>
            <ac:spMk id="10" creationId="{F7DAF70C-E35E-2B2B-53F4-6FB40B94A0BF}"/>
          </ac:spMkLst>
        </pc:spChg>
      </pc:sldChg>
    </pc:docChg>
  </pc:docChgLst>
  <pc:docChgLst>
    <pc:chgData name="jean-philippe.kotowicz" userId="S::jean-philippe.kotowicz_insa-rouen.fr#ext#@insatoulousefr.onmicrosoft.com::169b23a8-b088-4cdf-910e-cd80487bcd98" providerId="AD" clId="Web-{CC964631-848D-4799-A30A-A911082ACDBE}"/>
    <pc:docChg chg="delSld modSld">
      <pc:chgData name="jean-philippe.kotowicz" userId="S::jean-philippe.kotowicz_insa-rouen.fr#ext#@insatoulousefr.onmicrosoft.com::169b23a8-b088-4cdf-910e-cd80487bcd98" providerId="AD" clId="Web-{CC964631-848D-4799-A30A-A911082ACDBE}" dt="2024-10-22T13:45:25.479" v="409"/>
      <pc:docMkLst>
        <pc:docMk/>
      </pc:docMkLst>
      <pc:sldChg chg="modSp modNotes">
        <pc:chgData name="jean-philippe.kotowicz" userId="S::jean-philippe.kotowicz_insa-rouen.fr#ext#@insatoulousefr.onmicrosoft.com::169b23a8-b088-4cdf-910e-cd80487bcd98" providerId="AD" clId="Web-{CC964631-848D-4799-A30A-A911082ACDBE}" dt="2024-10-22T13:36:33.814" v="349"/>
        <pc:sldMkLst>
          <pc:docMk/>
          <pc:sldMk cId="768589692" sldId="284"/>
        </pc:sldMkLst>
        <pc:spChg chg="mod">
          <ac:chgData name="jean-philippe.kotowicz" userId="S::jean-philippe.kotowicz_insa-rouen.fr#ext#@insatoulousefr.onmicrosoft.com::169b23a8-b088-4cdf-910e-cd80487bcd98" providerId="AD" clId="Web-{CC964631-848D-4799-A30A-A911082ACDBE}" dt="2024-10-22T13:30:46.616" v="208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Notes">
        <pc:chgData name="jean-philippe.kotowicz" userId="S::jean-philippe.kotowicz_insa-rouen.fr#ext#@insatoulousefr.onmicrosoft.com::169b23a8-b088-4cdf-910e-cd80487bcd98" providerId="AD" clId="Web-{CC964631-848D-4799-A30A-A911082ACDBE}" dt="2024-10-22T13:38:01.227" v="373"/>
        <pc:sldMkLst>
          <pc:docMk/>
          <pc:sldMk cId="121944178" sldId="286"/>
        </pc:sldMkLst>
      </pc:sldChg>
      <pc:sldChg chg="modSp del">
        <pc:chgData name="jean-philippe.kotowicz" userId="S::jean-philippe.kotowicz_insa-rouen.fr#ext#@insatoulousefr.onmicrosoft.com::169b23a8-b088-4cdf-910e-cd80487bcd98" providerId="AD" clId="Web-{CC964631-848D-4799-A30A-A911082ACDBE}" dt="2024-10-22T13:45:25.479" v="409"/>
        <pc:sldMkLst>
          <pc:docMk/>
          <pc:sldMk cId="3482549134" sldId="287"/>
        </pc:sldMkLst>
        <pc:spChg chg="mod">
          <ac:chgData name="jean-philippe.kotowicz" userId="S::jean-philippe.kotowicz_insa-rouen.fr#ext#@insatoulousefr.onmicrosoft.com::169b23a8-b088-4cdf-910e-cd80487bcd98" providerId="AD" clId="Web-{CC964631-848D-4799-A30A-A911082ACDBE}" dt="2024-10-22T13:43:54.847" v="394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addSp modSp">
        <pc:chgData name="jean-philippe.kotowicz" userId="S::jean-philippe.kotowicz_insa-rouen.fr#ext#@insatoulousefr.onmicrosoft.com::169b23a8-b088-4cdf-910e-cd80487bcd98" providerId="AD" clId="Web-{CC964631-848D-4799-A30A-A911082ACDBE}" dt="2024-10-22T13:45:18.760" v="408" actId="1076"/>
        <pc:sldMkLst>
          <pc:docMk/>
          <pc:sldMk cId="2071353845" sldId="289"/>
        </pc:sldMkLst>
        <pc:spChg chg="mod">
          <ac:chgData name="jean-philippe.kotowicz" userId="S::jean-philippe.kotowicz_insa-rouen.fr#ext#@insatoulousefr.onmicrosoft.com::169b23a8-b088-4cdf-910e-cd80487bcd98" providerId="AD" clId="Web-{CC964631-848D-4799-A30A-A911082ACDBE}" dt="2024-10-22T13:45:07.759" v="406" actId="1076"/>
          <ac:spMkLst>
            <pc:docMk/>
            <pc:sldMk cId="2071353845" sldId="289"/>
            <ac:spMk id="7" creationId="{0F68B682-44CE-2DFF-D8F3-00C734CF59BF}"/>
          </ac:spMkLst>
        </pc:spChg>
        <pc:spChg chg="add mod">
          <ac:chgData name="jean-philippe.kotowicz" userId="S::jean-philippe.kotowicz_insa-rouen.fr#ext#@insatoulousefr.onmicrosoft.com::169b23a8-b088-4cdf-910e-cd80487bcd98" providerId="AD" clId="Web-{CC964631-848D-4799-A30A-A911082ACDBE}" dt="2024-10-22T13:44:40.851" v="404" actId="1076"/>
          <ac:spMkLst>
            <pc:docMk/>
            <pc:sldMk cId="2071353845" sldId="289"/>
            <ac:spMk id="9" creationId="{96CD4E81-162A-FDA4-1529-B1DD87505A5D}"/>
          </ac:spMkLst>
        </pc:spChg>
        <pc:spChg chg="mod">
          <ac:chgData name="jean-philippe.kotowicz" userId="S::jean-philippe.kotowicz_insa-rouen.fr#ext#@insatoulousefr.onmicrosoft.com::169b23a8-b088-4cdf-910e-cd80487bcd98" providerId="AD" clId="Web-{CC964631-848D-4799-A30A-A911082ACDBE}" dt="2024-10-22T13:45:15.619" v="407" actId="1076"/>
          <ac:spMkLst>
            <pc:docMk/>
            <pc:sldMk cId="2071353845" sldId="289"/>
            <ac:spMk id="10" creationId="{F7DAF70C-E35E-2B2B-53F4-6FB40B94A0BF}"/>
          </ac:spMkLst>
        </pc:spChg>
        <pc:spChg chg="add mod">
          <ac:chgData name="jean-philippe.kotowicz" userId="S::jean-philippe.kotowicz_insa-rouen.fr#ext#@insatoulousefr.onmicrosoft.com::169b23a8-b088-4cdf-910e-cd80487bcd98" providerId="AD" clId="Web-{CC964631-848D-4799-A30A-A911082ACDBE}" dt="2024-10-22T13:45:18.760" v="408" actId="1076"/>
          <ac:spMkLst>
            <pc:docMk/>
            <pc:sldMk cId="2071353845" sldId="289"/>
            <ac:spMk id="12" creationId="{331697F2-48A8-EE25-6AB4-EA9AA7D288F7}"/>
          </ac:spMkLst>
        </pc:spChg>
      </pc:sldChg>
      <pc:sldChg chg="modSp">
        <pc:chgData name="jean-philippe.kotowicz" userId="S::jean-philippe.kotowicz_insa-rouen.fr#ext#@insatoulousefr.onmicrosoft.com::169b23a8-b088-4cdf-910e-cd80487bcd98" providerId="AD" clId="Web-{CC964631-848D-4799-A30A-A911082ACDBE}" dt="2024-10-22T13:29:22.437" v="202" actId="20577"/>
        <pc:sldMkLst>
          <pc:docMk/>
          <pc:sldMk cId="4179021912" sldId="302"/>
        </pc:sldMkLst>
        <pc:spChg chg="mod">
          <ac:chgData name="jean-philippe.kotowicz" userId="S::jean-philippe.kotowicz_insa-rouen.fr#ext#@insatoulousefr.onmicrosoft.com::169b23a8-b088-4cdf-910e-cd80487bcd98" providerId="AD" clId="Web-{CC964631-848D-4799-A30A-A911082ACDBE}" dt="2024-10-22T13:29:22.437" v="202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22EFD7BC-8D18-63B6-7EC7-E7E47CCD0B07}"/>
    <pc:docChg chg="modSld">
      <pc:chgData name="Jean-Yves Plantec" userId="S::plantec@insa-toulouse.fr::daca66c7-8e67-4b61-9433-d3bb3cfcf3ce" providerId="AD" clId="Web-{22EFD7BC-8D18-63B6-7EC7-E7E47CCD0B07}" dt="2024-10-18T09:29:13.158" v="0"/>
      <pc:docMkLst>
        <pc:docMk/>
      </pc:docMkLst>
      <pc:sldChg chg="delSp">
        <pc:chgData name="Jean-Yves Plantec" userId="S::plantec@insa-toulouse.fr::daca66c7-8e67-4b61-9433-d3bb3cfcf3ce" providerId="AD" clId="Web-{22EFD7BC-8D18-63B6-7EC7-E7E47CCD0B07}" dt="2024-10-18T09:29:13.158" v="0"/>
        <pc:sldMkLst>
          <pc:docMk/>
          <pc:sldMk cId="1199111884" sldId="263"/>
        </pc:sldMkLst>
        <pc:spChg chg="del">
          <ac:chgData name="Jean-Yves Plantec" userId="S::plantec@insa-toulouse.fr::daca66c7-8e67-4b61-9433-d3bb3cfcf3ce" providerId="AD" clId="Web-{22EFD7BC-8D18-63B6-7EC7-E7E47CCD0B07}" dt="2024-10-18T09:29:13.158" v="0"/>
          <ac:spMkLst>
            <pc:docMk/>
            <pc:sldMk cId="1199111884" sldId="263"/>
            <ac:spMk id="5" creationId="{E8DDBF0C-A125-1412-097F-DF95837E497E}"/>
          </ac:spMkLst>
        </pc:spChg>
      </pc:sldChg>
    </pc:docChg>
  </pc:docChgLst>
  <pc:docChgLst>
    <pc:chgData name="Jean-Yves Plantec" userId="S::plantec@insa-toulouse.fr::daca66c7-8e67-4b61-9433-d3bb3cfcf3ce" providerId="AD" clId="Web-{84DD0A9F-6EAA-20CE-5103-03424658BF2A}"/>
    <pc:docChg chg="delSld modSld">
      <pc:chgData name="Jean-Yves Plantec" userId="S::plantec@insa-toulouse.fr::daca66c7-8e67-4b61-9433-d3bb3cfcf3ce" providerId="AD" clId="Web-{84DD0A9F-6EAA-20CE-5103-03424658BF2A}" dt="2024-10-04T12:23:03.672" v="404" actId="20577"/>
      <pc:docMkLst>
        <pc:docMk/>
      </pc:docMkLst>
      <pc:sldChg chg="modSp">
        <pc:chgData name="Jean-Yves Plantec" userId="S::plantec@insa-toulouse.fr::daca66c7-8e67-4b61-9433-d3bb3cfcf3ce" providerId="AD" clId="Web-{84DD0A9F-6EAA-20CE-5103-03424658BF2A}" dt="2024-10-04T12:13:19.958" v="4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84DD0A9F-6EAA-20CE-5103-03424658BF2A}" dt="2024-10-04T12:13:19.958" v="4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84DD0A9F-6EAA-20CE-5103-03424658BF2A}" dt="2024-10-04T12:18:46.589" v="241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84DD0A9F-6EAA-20CE-5103-03424658BF2A}" dt="2024-10-04T12:18:46.589" v="241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84DD0A9F-6EAA-20CE-5103-03424658BF2A}" dt="2024-10-04T12:17:42.510" v="219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84DD0A9F-6EAA-20CE-5103-03424658BF2A}" dt="2024-10-04T12:17:42.510" v="219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84DD0A9F-6EAA-20CE-5103-03424658BF2A}" dt="2024-10-04T12:23:03.672" v="404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84DD0A9F-6EAA-20CE-5103-03424658BF2A}" dt="2024-10-04T12:23:03.672" v="404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84DD0A9F-6EAA-20CE-5103-03424658BF2A}" dt="2024-10-04T12:21:24.186" v="342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84DD0A9F-6EAA-20CE-5103-03424658BF2A}" dt="2024-10-04T12:21:24.186" v="342" actId="20577"/>
          <ac:spMkLst>
            <pc:docMk/>
            <pc:sldMk cId="3609861932" sldId="288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84DD0A9F-6EAA-20CE-5103-03424658BF2A}" dt="2024-10-04T12:20:40.997" v="307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84DD0A9F-6EAA-20CE-5103-03424658BF2A}" dt="2024-10-04T12:20:40.997" v="307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84DD0A9F-6EAA-20CE-5103-03424658BF2A}" dt="2024-10-04T12:18:58.824" v="242"/>
        <pc:sldMkLst>
          <pc:docMk/>
          <pc:sldMk cId="3691611219" sldId="290"/>
        </pc:sldMkLst>
      </pc:sldChg>
      <pc:sldChg chg="modSp">
        <pc:chgData name="Jean-Yves Plantec" userId="S::plantec@insa-toulouse.fr::daca66c7-8e67-4b61-9433-d3bb3cfcf3ce" providerId="AD" clId="Web-{84DD0A9F-6EAA-20CE-5103-03424658BF2A}" dt="2024-10-04T12:12:37.848" v="2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84DD0A9F-6EAA-20CE-5103-03424658BF2A}" dt="2024-10-04T12:12:37.848" v="2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D75E98DA-FFC6-9B25-2247-A0A8907759B4}"/>
    <pc:docChg chg="modSld">
      <pc:chgData name="Jean-Yves Plantec" userId="S::plantec@insa-toulouse.fr::daca66c7-8e67-4b61-9433-d3bb3cfcf3ce" providerId="AD" clId="Web-{D75E98DA-FFC6-9B25-2247-A0A8907759B4}" dt="2024-10-03T07:54:57.508" v="250" actId="20577"/>
      <pc:docMkLst>
        <pc:docMk/>
      </pc:docMkLst>
      <pc:sldChg chg="modSp">
        <pc:chgData name="Jean-Yves Plantec" userId="S::plantec@insa-toulouse.fr::daca66c7-8e67-4b61-9433-d3bb3cfcf3ce" providerId="AD" clId="Web-{D75E98DA-FFC6-9B25-2247-A0A8907759B4}" dt="2024-10-03T07:41:46.341" v="10" actId="14100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D75E98DA-FFC6-9B25-2247-A0A8907759B4}" dt="2024-10-03T07:41:46.341" v="10" actId="14100"/>
          <ac:spMkLst>
            <pc:docMk/>
            <pc:sldMk cId="1199111884" sldId="263"/>
            <ac:spMk id="3" creationId="{6A783BF1-943B-85A4-962C-D62846D98A3E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54:42.523" v="243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D75E98DA-FFC6-9B25-2247-A0A8907759B4}" dt="2024-10-03T07:46:43.085" v="40" actId="20577"/>
          <ac:spMkLst>
            <pc:docMk/>
            <pc:sldMk cId="768589692" sldId="28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75E98DA-FFC6-9B25-2247-A0A8907759B4}" dt="2024-10-03T07:54:42.523" v="243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54:57.508" v="250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D75E98DA-FFC6-9B25-2247-A0A8907759B4}" dt="2024-10-03T07:46:48.226" v="44" actId="20577"/>
          <ac:spMkLst>
            <pc:docMk/>
            <pc:sldMk cId="3023452363" sldId="28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75E98DA-FFC6-9B25-2247-A0A8907759B4}" dt="2024-10-03T07:54:57.508" v="250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46:45.304" v="42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D75E98DA-FFC6-9B25-2247-A0A8907759B4}" dt="2024-10-03T07:46:45.304" v="42" actId="20577"/>
          <ac:spMkLst>
            <pc:docMk/>
            <pc:sldMk cId="121944178" sldId="286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47:03.477" v="52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D75E98DA-FFC6-9B25-2247-A0A8907759B4}" dt="2024-10-03T07:47:03.477" v="52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46:57.742" v="50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D75E98DA-FFC6-9B25-2247-A0A8907759B4}" dt="2024-10-03T07:46:57.742" v="50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46:57.383" v="48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D75E98DA-FFC6-9B25-2247-A0A8907759B4}" dt="2024-10-03T07:46:57.383" v="48" actId="20577"/>
          <ac:spMkLst>
            <pc:docMk/>
            <pc:sldMk cId="2071353845" sldId="289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46:51.445" v="46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D75E98DA-FFC6-9B25-2247-A0A8907759B4}" dt="2024-10-03T07:46:51.445" v="46" actId="20577"/>
          <ac:spMkLst>
            <pc:docMk/>
            <pc:sldMk cId="3691611219" sldId="290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D75E98DA-FFC6-9B25-2247-A0A8907759B4}" dt="2024-10-03T07:50:12.030" v="127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D75E98DA-FFC6-9B25-2247-A0A8907759B4}" dt="2024-10-03T07:45:35.583" v="17" actId="20577"/>
          <ac:spMkLst>
            <pc:docMk/>
            <pc:sldMk cId="4179021912" sldId="30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75E98DA-FFC6-9B25-2247-A0A8907759B4}" dt="2024-10-03T07:50:12.030" v="127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AA82B15D-3321-F5D2-C201-9EE74FA7FBF5}"/>
    <pc:docChg chg="addSld modSld">
      <pc:chgData name="Jean-Yves Plantec" userId="S::plantec@insa-toulouse.fr::daca66c7-8e67-4b61-9433-d3bb3cfcf3ce" providerId="AD" clId="Web-{AA82B15D-3321-F5D2-C201-9EE74FA7FBF5}" dt="2024-09-30T13:29:39.083" v="27" actId="20577"/>
      <pc:docMkLst>
        <pc:docMk/>
      </pc:docMkLst>
      <pc:sldChg chg="modSp">
        <pc:chgData name="Jean-Yves Plantec" userId="S::plantec@insa-toulouse.fr::daca66c7-8e67-4b61-9433-d3bb3cfcf3ce" providerId="AD" clId="Web-{AA82B15D-3321-F5D2-C201-9EE74FA7FBF5}" dt="2024-09-30T13:29:39.083" v="27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AA82B15D-3321-F5D2-C201-9EE74FA7FBF5}" dt="2024-09-30T09:20:03.132" v="11" actId="20577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AA82B15D-3321-F5D2-C201-9EE74FA7FBF5}" dt="2024-09-30T13:29:39.083" v="27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AA82B15D-3321-F5D2-C201-9EE74FA7FBF5}" dt="2024-09-30T13:29:23.161" v="25"/>
        <pc:sldMkLst>
          <pc:docMk/>
          <pc:sldMk cId="1353463475" sldId="266"/>
        </pc:sldMkLst>
        <pc:graphicFrameChg chg="mod modGraphic">
          <ac:chgData name="Jean-Yves Plantec" userId="S::plantec@insa-toulouse.fr::daca66c7-8e67-4b61-9433-d3bb3cfcf3ce" providerId="AD" clId="Web-{AA82B15D-3321-F5D2-C201-9EE74FA7FBF5}" dt="2024-09-30T13:29:23.161" v="25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add replId">
        <pc:chgData name="Jean-Yves Plantec" userId="S::plantec@insa-toulouse.fr::daca66c7-8e67-4b61-9433-d3bb3cfcf3ce" providerId="AD" clId="Web-{AA82B15D-3321-F5D2-C201-9EE74FA7FBF5}" dt="2024-09-30T09:19:17.926" v="0"/>
        <pc:sldMkLst>
          <pc:docMk/>
          <pc:sldMk cId="4179021912" sldId="302"/>
        </pc:sldMkLst>
      </pc:sldChg>
    </pc:docChg>
  </pc:docChgLst>
  <pc:docChgLst>
    <pc:chgData name="jean-philippe.kotowicz" userId="S::jean-philippe.kotowicz_insa-rouen.fr#ext#@insatoulousefr.onmicrosoft.com::169b23a8-b088-4cdf-910e-cd80487bcd98" providerId="AD" clId="Web-{132E5EFE-9C07-4245-BD02-50A4453DBCEF}"/>
    <pc:docChg chg="modSld">
      <pc:chgData name="jean-philippe.kotowicz" userId="S::jean-philippe.kotowicz_insa-rouen.fr#ext#@insatoulousefr.onmicrosoft.com::169b23a8-b088-4cdf-910e-cd80487bcd98" providerId="AD" clId="Web-{132E5EFE-9C07-4245-BD02-50A4453DBCEF}" dt="2024-10-18T12:25:22.413" v="16" actId="1076"/>
      <pc:docMkLst>
        <pc:docMk/>
      </pc:docMkLst>
      <pc:sldChg chg="addSp modSp">
        <pc:chgData name="jean-philippe.kotowicz" userId="S::jean-philippe.kotowicz_insa-rouen.fr#ext#@insatoulousefr.onmicrosoft.com::169b23a8-b088-4cdf-910e-cd80487bcd98" providerId="AD" clId="Web-{132E5EFE-9C07-4245-BD02-50A4453DBCEF}" dt="2024-10-18T12:25:22.413" v="16" actId="1076"/>
        <pc:sldMkLst>
          <pc:docMk/>
          <pc:sldMk cId="121944178" sldId="286"/>
        </pc:sldMkLst>
        <pc:spChg chg="mod">
          <ac:chgData name="jean-philippe.kotowicz" userId="S::jean-philippe.kotowicz_insa-rouen.fr#ext#@insatoulousefr.onmicrosoft.com::169b23a8-b088-4cdf-910e-cd80487bcd98" providerId="AD" clId="Web-{132E5EFE-9C07-4245-BD02-50A4453DBCEF}" dt="2024-10-18T12:19:19.866" v="14" actId="20577"/>
          <ac:spMkLst>
            <pc:docMk/>
            <pc:sldMk cId="121944178" sldId="286"/>
            <ac:spMk id="3" creationId="{CE92D46A-5403-05F4-03A5-DF5EC6EC86B3}"/>
          </ac:spMkLst>
        </pc:spChg>
        <pc:picChg chg="add mod">
          <ac:chgData name="jean-philippe.kotowicz" userId="S::jean-philippe.kotowicz_insa-rouen.fr#ext#@insatoulousefr.onmicrosoft.com::169b23a8-b088-4cdf-910e-cd80487bcd98" providerId="AD" clId="Web-{132E5EFE-9C07-4245-BD02-50A4453DBCEF}" dt="2024-10-18T12:25:22.413" v="16" actId="1076"/>
          <ac:picMkLst>
            <pc:docMk/>
            <pc:sldMk cId="121944178" sldId="286"/>
            <ac:picMk id="5" creationId="{8A76F103-1CAD-CE61-9CBF-39FF9C1F5719}"/>
          </ac:picMkLst>
        </pc:picChg>
      </pc:sldChg>
    </pc:docChg>
  </pc:docChgLst>
  <pc:docChgLst>
    <pc:chgData name="Jean-Yves Plantec" userId="S::plantec@insa-toulouse.fr::daca66c7-8e67-4b61-9433-d3bb3cfcf3ce" providerId="AD" clId="Web-{875BBAE2-2539-9D76-2DB6-D8BA63931111}"/>
    <pc:docChg chg="modSld">
      <pc:chgData name="Jean-Yves Plantec" userId="S::plantec@insa-toulouse.fr::daca66c7-8e67-4b61-9433-d3bb3cfcf3ce" providerId="AD" clId="Web-{875BBAE2-2539-9D76-2DB6-D8BA63931111}" dt="2024-10-01T14:07:44.820" v="40" actId="20577"/>
      <pc:docMkLst>
        <pc:docMk/>
      </pc:docMkLst>
      <pc:sldChg chg="modSp">
        <pc:chgData name="Jean-Yves Plantec" userId="S::plantec@insa-toulouse.fr::daca66c7-8e67-4b61-9433-d3bb3cfcf3ce" providerId="AD" clId="Web-{875BBAE2-2539-9D76-2DB6-D8BA63931111}" dt="2024-10-01T14:06:49.116" v="13" actId="20577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875BBAE2-2539-9D76-2DB6-D8BA63931111}" dt="2024-10-01T14:06:49.116" v="13" actId="20577"/>
          <ac:spMkLst>
            <pc:docMk/>
            <pc:sldMk cId="1199111884" sldId="263"/>
            <ac:spMk id="3" creationId="{6A783BF1-943B-85A4-962C-D62846D98A3E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14.898" v="29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875BBAE2-2539-9D76-2DB6-D8BA63931111}" dt="2024-10-01T14:07:14.898" v="29" actId="20577"/>
          <ac:spMkLst>
            <pc:docMk/>
            <pc:sldMk cId="768589692" sldId="284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23.335" v="33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875BBAE2-2539-9D76-2DB6-D8BA63931111}" dt="2024-10-01T14:07:23.335" v="33" actId="20577"/>
          <ac:spMkLst>
            <pc:docMk/>
            <pc:sldMk cId="3023452363" sldId="285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18.694" v="31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875BBAE2-2539-9D76-2DB6-D8BA63931111}" dt="2024-10-01T14:07:18.694" v="31" actId="20577"/>
          <ac:spMkLst>
            <pc:docMk/>
            <pc:sldMk cId="121944178" sldId="286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44.820" v="40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875BBAE2-2539-9D76-2DB6-D8BA63931111}" dt="2024-10-01T14:07:44.820" v="40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32.054" v="38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875BBAE2-2539-9D76-2DB6-D8BA63931111}" dt="2024-10-01T14:07:32.054" v="38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29.788" v="37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875BBAE2-2539-9D76-2DB6-D8BA63931111}" dt="2024-10-01T14:07:29.788" v="37" actId="20577"/>
          <ac:spMkLst>
            <pc:docMk/>
            <pc:sldMk cId="2071353845" sldId="289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26.820" v="35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875BBAE2-2539-9D76-2DB6-D8BA63931111}" dt="2024-10-01T14:07:26.820" v="35" actId="20577"/>
          <ac:spMkLst>
            <pc:docMk/>
            <pc:sldMk cId="3691611219" sldId="290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875BBAE2-2539-9D76-2DB6-D8BA63931111}" dt="2024-10-01T14:07:12.569" v="28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875BBAE2-2539-9D76-2DB6-D8BA63931111}" dt="2024-10-01T14:07:12.569" v="28" actId="20577"/>
          <ac:spMkLst>
            <pc:docMk/>
            <pc:sldMk cId="4179021912" sldId="302"/>
            <ac:spMk id="2" creationId="{AA19ED0C-B115-00C9-8AE2-C3FDB5A8E80A}"/>
          </ac:spMkLst>
        </pc:spChg>
      </pc:sldChg>
    </pc:docChg>
  </pc:docChgLst>
  <pc:docChgLst>
    <pc:chgData name="jean-philippe.kotowicz" userId="S::jean-philippe.kotowicz_insa-rouen.fr#ext#@insatoulousefr.onmicrosoft.com::169b23a8-b088-4cdf-910e-cd80487bcd98" providerId="AD" clId="Web-{0378FDDC-9439-417E-85C7-7D9FF7FBA21A}"/>
    <pc:docChg chg="addSld modSld">
      <pc:chgData name="jean-philippe.kotowicz" userId="S::jean-philippe.kotowicz_insa-rouen.fr#ext#@insatoulousefr.onmicrosoft.com::169b23a8-b088-4cdf-910e-cd80487bcd98" providerId="AD" clId="Web-{0378FDDC-9439-417E-85C7-7D9FF7FBA21A}" dt="2024-10-24T07:43:19.078" v="44" actId="1076"/>
      <pc:docMkLst>
        <pc:docMk/>
      </pc:docMkLst>
      <pc:sldChg chg="addSp modSp">
        <pc:chgData name="jean-philippe.kotowicz" userId="S::jean-philippe.kotowicz_insa-rouen.fr#ext#@insatoulousefr.onmicrosoft.com::169b23a8-b088-4cdf-910e-cd80487bcd98" providerId="AD" clId="Web-{0378FDDC-9439-417E-85C7-7D9FF7FBA21A}" dt="2024-10-24T07:43:19.078" v="44" actId="1076"/>
        <pc:sldMkLst>
          <pc:docMk/>
          <pc:sldMk cId="3023452363" sldId="285"/>
        </pc:sldMkLst>
        <pc:spChg chg="mod">
          <ac:chgData name="jean-philippe.kotowicz" userId="S::jean-philippe.kotowicz_insa-rouen.fr#ext#@insatoulousefr.onmicrosoft.com::169b23a8-b088-4cdf-910e-cd80487bcd98" providerId="AD" clId="Web-{0378FDDC-9439-417E-85C7-7D9FF7FBA21A}" dt="2024-10-24T07:32:43.528" v="0" actId="20577"/>
          <ac:spMkLst>
            <pc:docMk/>
            <pc:sldMk cId="3023452363" sldId="285"/>
            <ac:spMk id="2" creationId="{AA19ED0C-B115-00C9-8AE2-C3FDB5A8E80A}"/>
          </ac:spMkLst>
        </pc:spChg>
        <pc:spChg chg="mod">
          <ac:chgData name="jean-philippe.kotowicz" userId="S::jean-philippe.kotowicz_insa-rouen.fr#ext#@insatoulousefr.onmicrosoft.com::169b23a8-b088-4cdf-910e-cd80487bcd98" providerId="AD" clId="Web-{0378FDDC-9439-417E-85C7-7D9FF7FBA21A}" dt="2024-10-24T07:35:46.268" v="7" actId="14100"/>
          <ac:spMkLst>
            <pc:docMk/>
            <pc:sldMk cId="3023452363" sldId="285"/>
            <ac:spMk id="3" creationId="{CE92D46A-5403-05F4-03A5-DF5EC6EC86B3}"/>
          </ac:spMkLst>
        </pc:spChg>
        <pc:picChg chg="add mod">
          <ac:chgData name="jean-philippe.kotowicz" userId="S::jean-philippe.kotowicz_insa-rouen.fr#ext#@insatoulousefr.onmicrosoft.com::169b23a8-b088-4cdf-910e-cd80487bcd98" providerId="AD" clId="Web-{0378FDDC-9439-417E-85C7-7D9FF7FBA21A}" dt="2024-10-24T07:35:54.174" v="8" actId="1076"/>
          <ac:picMkLst>
            <pc:docMk/>
            <pc:sldMk cId="3023452363" sldId="285"/>
            <ac:picMk id="5" creationId="{76328895-2B66-20AB-769C-D984E698018B}"/>
          </ac:picMkLst>
        </pc:picChg>
        <pc:picChg chg="add mod">
          <ac:chgData name="jean-philippe.kotowicz" userId="S::jean-philippe.kotowicz_insa-rouen.fr#ext#@insatoulousefr.onmicrosoft.com::169b23a8-b088-4cdf-910e-cd80487bcd98" providerId="AD" clId="Web-{0378FDDC-9439-417E-85C7-7D9FF7FBA21A}" dt="2024-10-24T07:43:19.078" v="44" actId="1076"/>
          <ac:picMkLst>
            <pc:docMk/>
            <pc:sldMk cId="3023452363" sldId="285"/>
            <ac:picMk id="8" creationId="{CBD6995F-4E0C-6318-B012-ED01F0C37CA3}"/>
          </ac:picMkLst>
        </pc:picChg>
      </pc:sldChg>
      <pc:sldChg chg="modSp">
        <pc:chgData name="jean-philippe.kotowicz" userId="S::jean-philippe.kotowicz_insa-rouen.fr#ext#@insatoulousefr.onmicrosoft.com::169b23a8-b088-4cdf-910e-cd80487bcd98" providerId="AD" clId="Web-{0378FDDC-9439-417E-85C7-7D9FF7FBA21A}" dt="2024-10-24T07:42:04.154" v="42" actId="14100"/>
        <pc:sldMkLst>
          <pc:docMk/>
          <pc:sldMk cId="121944178" sldId="286"/>
        </pc:sldMkLst>
        <pc:spChg chg="mod">
          <ac:chgData name="jean-philippe.kotowicz" userId="S::jean-philippe.kotowicz_insa-rouen.fr#ext#@insatoulousefr.onmicrosoft.com::169b23a8-b088-4cdf-910e-cd80487bcd98" providerId="AD" clId="Web-{0378FDDC-9439-417E-85C7-7D9FF7FBA21A}" dt="2024-10-24T07:41:50.060" v="39" actId="20577"/>
          <ac:spMkLst>
            <pc:docMk/>
            <pc:sldMk cId="121944178" sldId="286"/>
            <ac:spMk id="3" creationId="{CE92D46A-5403-05F4-03A5-DF5EC6EC86B3}"/>
          </ac:spMkLst>
        </pc:spChg>
        <pc:picChg chg="mod">
          <ac:chgData name="jean-philippe.kotowicz" userId="S::jean-philippe.kotowicz_insa-rouen.fr#ext#@insatoulousefr.onmicrosoft.com::169b23a8-b088-4cdf-910e-cd80487bcd98" providerId="AD" clId="Web-{0378FDDC-9439-417E-85C7-7D9FF7FBA21A}" dt="2024-10-24T07:42:04.154" v="42" actId="14100"/>
          <ac:picMkLst>
            <pc:docMk/>
            <pc:sldMk cId="121944178" sldId="286"/>
            <ac:picMk id="5" creationId="{8A76F103-1CAD-CE61-9CBF-39FF9C1F5719}"/>
          </ac:picMkLst>
        </pc:picChg>
        <pc:picChg chg="mod">
          <ac:chgData name="jean-philippe.kotowicz" userId="S::jean-philippe.kotowicz_insa-rouen.fr#ext#@insatoulousefr.onmicrosoft.com::169b23a8-b088-4cdf-910e-cd80487bcd98" providerId="AD" clId="Web-{0378FDDC-9439-417E-85C7-7D9FF7FBA21A}" dt="2024-10-24T07:41:26.325" v="37" actId="1076"/>
          <ac:picMkLst>
            <pc:docMk/>
            <pc:sldMk cId="121944178" sldId="286"/>
            <ac:picMk id="8" creationId="{4799D63A-D86C-AF30-DF3D-24C170A2325F}"/>
          </ac:picMkLst>
        </pc:picChg>
      </pc:sldChg>
      <pc:sldChg chg="addSp delSp modSp new">
        <pc:chgData name="jean-philippe.kotowicz" userId="S::jean-philippe.kotowicz_insa-rouen.fr#ext#@insatoulousefr.onmicrosoft.com::169b23a8-b088-4cdf-910e-cd80487bcd98" providerId="AD" clId="Web-{0378FDDC-9439-417E-85C7-7D9FF7FBA21A}" dt="2024-10-24T07:38:44.742" v="30" actId="1076"/>
        <pc:sldMkLst>
          <pc:docMk/>
          <pc:sldMk cId="2921208816" sldId="303"/>
        </pc:sldMkLst>
        <pc:spChg chg="mod">
          <ac:chgData name="jean-philippe.kotowicz" userId="S::jean-philippe.kotowicz_insa-rouen.fr#ext#@insatoulousefr.onmicrosoft.com::169b23a8-b088-4cdf-910e-cd80487bcd98" providerId="AD" clId="Web-{0378FDDC-9439-417E-85C7-7D9FF7FBA21A}" dt="2024-10-24T07:38:33.945" v="27" actId="1076"/>
          <ac:spMkLst>
            <pc:docMk/>
            <pc:sldMk cId="2921208816" sldId="303"/>
            <ac:spMk id="2" creationId="{3F6107A6-3361-6900-5CA0-B32A1E3AC572}"/>
          </ac:spMkLst>
        </pc:spChg>
        <pc:spChg chg="del">
          <ac:chgData name="jean-philippe.kotowicz" userId="S::jean-philippe.kotowicz_insa-rouen.fr#ext#@insatoulousefr.onmicrosoft.com::169b23a8-b088-4cdf-910e-cd80487bcd98" providerId="AD" clId="Web-{0378FDDC-9439-417E-85C7-7D9FF7FBA21A}" dt="2024-10-24T07:36:53.598" v="22"/>
          <ac:spMkLst>
            <pc:docMk/>
            <pc:sldMk cId="2921208816" sldId="303"/>
            <ac:spMk id="3" creationId="{368EB870-ADA2-C638-1CC8-8B483CC4025D}"/>
          </ac:spMkLst>
        </pc:spChg>
        <pc:picChg chg="add mod">
          <ac:chgData name="jean-philippe.kotowicz" userId="S::jean-philippe.kotowicz_insa-rouen.fr#ext#@insatoulousefr.onmicrosoft.com::169b23a8-b088-4cdf-910e-cd80487bcd98" providerId="AD" clId="Web-{0378FDDC-9439-417E-85C7-7D9FF7FBA21A}" dt="2024-10-24T07:38:44.742" v="30" actId="1076"/>
          <ac:picMkLst>
            <pc:docMk/>
            <pc:sldMk cId="2921208816" sldId="303"/>
            <ac:picMk id="7" creationId="{59237074-2CCC-EBC4-E47E-AE2AF9D27D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Réponse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l'enquête</a:t>
            </a:r>
            <a:r>
              <a:rPr lang="en-US" dirty="0">
                <a:cs typeface="Calibri"/>
              </a:rPr>
              <a:t> : + de 1500 </a:t>
            </a:r>
            <a:r>
              <a:rPr lang="en-US" dirty="0" err="1">
                <a:cs typeface="Calibri"/>
              </a:rPr>
              <a:t>étudiants</a:t>
            </a:r>
            <a:r>
              <a:rPr lang="en-US" dirty="0">
                <a:cs typeface="Calibri"/>
              </a:rPr>
              <a:t> et + de 400 </a:t>
            </a:r>
            <a:r>
              <a:rPr lang="en-US" dirty="0" err="1">
                <a:cs typeface="Calibri"/>
              </a:rPr>
              <a:t>enseignants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Il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ressort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principalement</a:t>
            </a:r>
            <a:r>
              <a:rPr lang="en-US" dirty="0">
                <a:cs typeface="Calibri"/>
              </a:rPr>
              <a:t> :</a:t>
            </a:r>
          </a:p>
          <a:p>
            <a:r>
              <a:rPr lang="en-US" dirty="0"/>
              <a:t> - </a:t>
            </a:r>
            <a:r>
              <a:rPr lang="en-US" dirty="0" err="1"/>
              <a:t>diviser</a:t>
            </a:r>
            <a:r>
              <a:rPr lang="en-US" dirty="0"/>
              <a:t> la salle </a:t>
            </a:r>
            <a:r>
              <a:rPr lang="en-US" dirty="0" err="1"/>
              <a:t>en</a:t>
            </a:r>
            <a:r>
              <a:rPr lang="en-US" dirty="0"/>
              <a:t> sous-</a:t>
            </a:r>
            <a:r>
              <a:rPr lang="en-US" dirty="0" err="1"/>
              <a:t>groupe</a:t>
            </a:r>
            <a:r>
              <a:rPr lang="en-US" dirty="0"/>
              <a:t> avec le </a:t>
            </a:r>
            <a:r>
              <a:rPr lang="en-US" dirty="0" err="1"/>
              <a:t>besoin</a:t>
            </a:r>
            <a:r>
              <a:rPr lang="en-US" dirty="0"/>
              <a:t> d’un support (</a:t>
            </a:r>
            <a:r>
              <a:rPr lang="en-US" dirty="0" err="1"/>
              <a:t>mur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tableau mobile) pour </a:t>
            </a:r>
            <a:r>
              <a:rPr lang="en-US" dirty="0" err="1"/>
              <a:t>présenter</a:t>
            </a:r>
            <a:r>
              <a:rPr lang="en-US" dirty="0"/>
              <a:t> son travail. </a:t>
            </a:r>
            <a:endParaRPr lang="en-US" dirty="0">
              <a:cs typeface="Calibri"/>
            </a:endParaRPr>
          </a:p>
          <a:p>
            <a:r>
              <a:rPr lang="en-US" dirty="0"/>
              <a:t> -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isoler</a:t>
            </a:r>
            <a:r>
              <a:rPr lang="en-US" dirty="0"/>
              <a:t> </a:t>
            </a:r>
            <a:r>
              <a:rPr lang="en-US" dirty="0" err="1"/>
              <a:t>phoniquement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sous-</a:t>
            </a:r>
            <a:r>
              <a:rPr lang="en-US" dirty="0" err="1"/>
              <a:t>espaces</a:t>
            </a:r>
            <a:r>
              <a:rPr lang="en-US" dirty="0"/>
              <a:t> de travail.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 - les </a:t>
            </a:r>
            <a:r>
              <a:rPr lang="en-US" dirty="0" err="1">
                <a:cs typeface="Calibri"/>
              </a:rPr>
              <a:t>étudiants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expriment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aussi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besoin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grande</a:t>
            </a:r>
            <a:r>
              <a:rPr lang="en-US" dirty="0">
                <a:cs typeface="Calibri"/>
              </a:rPr>
              <a:t> table pour le travail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groupe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b="1" dirty="0"/>
              <a:t>Toulouse - Bot Moodle Vizir :</a:t>
            </a:r>
            <a:endParaRPr lang="en-US" dirty="0"/>
          </a:p>
          <a:p>
            <a:pPr marL="628650" lvl="1" indent="-171450">
              <a:buFont typeface="Arial,Sans-Serif"/>
              <a:buChar char="•"/>
            </a:pPr>
            <a:r>
              <a:rPr lang="en-US" dirty="0"/>
              <a:t>Usage</a:t>
            </a:r>
          </a:p>
          <a:p>
            <a:pPr marL="1085850" lvl="2" indent="-171450">
              <a:buFont typeface="Wingdings,Sans-Serif"/>
              <a:buChar char="§"/>
            </a:pPr>
            <a:r>
              <a:rPr lang="en-US" dirty="0"/>
              <a:t>Support </a:t>
            </a:r>
            <a:r>
              <a:rPr lang="en-US" dirty="0" err="1"/>
              <a:t>informatique</a:t>
            </a:r>
            <a:r>
              <a:rPr lang="en-US" dirty="0"/>
              <a:t>, assistance Zoom et Moodle</a:t>
            </a:r>
          </a:p>
          <a:p>
            <a:pPr marL="1085850" lvl="2" indent="-171450">
              <a:buFont typeface="Wingdings,Sans-Serif"/>
              <a:buChar char="§"/>
            </a:pPr>
            <a:r>
              <a:rPr lang="en-US" dirty="0"/>
              <a:t>Aides </a:t>
            </a:r>
            <a:r>
              <a:rPr lang="en-US" dirty="0" err="1"/>
              <a:t>financières</a:t>
            </a:r>
            <a:r>
              <a:rPr lang="en-US" dirty="0"/>
              <a:t>, aide </a:t>
            </a:r>
            <a:r>
              <a:rPr lang="en-US" dirty="0" err="1"/>
              <a:t>scolaire</a:t>
            </a:r>
            <a:r>
              <a:rPr lang="en-US" dirty="0"/>
              <a:t>, vie de campus, </a:t>
            </a:r>
            <a:r>
              <a:rPr lang="en-US" dirty="0" err="1"/>
              <a:t>santé</a:t>
            </a:r>
          </a:p>
          <a:p>
            <a:pPr marL="628650" lvl="1" indent="-171450">
              <a:buFont typeface="Arial,Sans-Serif"/>
              <a:buChar char="•"/>
            </a:pPr>
            <a:r>
              <a:rPr lang="en-US" dirty="0" err="1"/>
              <a:t>Coût</a:t>
            </a:r>
            <a:r>
              <a:rPr lang="en-US" dirty="0"/>
              <a:t> : ~8ke / an</a:t>
            </a:r>
          </a:p>
          <a:p>
            <a:pPr indent="-171450"/>
            <a:r>
              <a:rPr lang="en-US" b="1" dirty="0"/>
              <a:t>Toulouse - Bot Teams </a:t>
            </a:r>
            <a:r>
              <a:rPr lang="en-US" b="1" dirty="0" err="1"/>
              <a:t>TeamBrain</a:t>
            </a:r>
            <a:endParaRPr lang="en-US" dirty="0" err="1"/>
          </a:p>
          <a:p>
            <a:pPr marL="628650" lvl="1" indent="-171450">
              <a:buFont typeface="Arial,Sans-Serif"/>
              <a:buChar char="•"/>
            </a:pPr>
            <a:r>
              <a:rPr lang="en-US" dirty="0"/>
              <a:t>Usage : Prise </a:t>
            </a:r>
            <a:r>
              <a:rPr lang="en-US" dirty="0" err="1"/>
              <a:t>en</a:t>
            </a:r>
            <a:r>
              <a:rPr lang="en-US" dirty="0"/>
              <a:t> main Teams </a:t>
            </a:r>
            <a:r>
              <a:rPr lang="en-US" dirty="0" err="1"/>
              <a:t>en</a:t>
            </a:r>
            <a:r>
              <a:rPr lang="en-US" dirty="0"/>
              <a:t> association avec formation Moodle</a:t>
            </a:r>
          </a:p>
          <a:p>
            <a:pPr marL="628650" lvl="1" indent="-171450">
              <a:buFont typeface="Arial,Sans-Serif"/>
              <a:buChar char="•"/>
            </a:pPr>
            <a:r>
              <a:rPr lang="en-US" dirty="0" err="1"/>
              <a:t>Coût</a:t>
            </a:r>
            <a:r>
              <a:rPr lang="en-US" dirty="0"/>
              <a:t> : ~8ke / an</a:t>
            </a:r>
          </a:p>
          <a:p>
            <a:pPr indent="-171450"/>
            <a:r>
              <a:rPr lang="en-US" b="1" dirty="0"/>
              <a:t>Strasbourg et </a:t>
            </a:r>
            <a:r>
              <a:rPr lang="en-US" b="1" dirty="0" err="1"/>
              <a:t>HdF</a:t>
            </a:r>
            <a:r>
              <a:rPr lang="en-US" b="1" dirty="0"/>
              <a:t>- Bot </a:t>
            </a:r>
            <a:r>
              <a:rPr lang="en-US" b="1" dirty="0" err="1"/>
              <a:t>TeamBrain</a:t>
            </a:r>
            <a:endParaRPr lang="en-US" dirty="0" err="1"/>
          </a:p>
          <a:p>
            <a:pPr marL="628650" lvl="1" indent="-171450">
              <a:buFont typeface="Arial,Sans-Serif"/>
              <a:buChar char="•"/>
            </a:pPr>
            <a:r>
              <a:rPr lang="en-US" dirty="0"/>
              <a:t>Usage :</a:t>
            </a:r>
          </a:p>
          <a:p>
            <a:pPr marL="914400" lvl="3" indent="-171450">
              <a:buFont typeface="Arial,Sans-Serif"/>
              <a:buChar char="•"/>
            </a:pPr>
            <a:r>
              <a:rPr lang="en-US" dirty="0"/>
              <a:t>Str : Bulle </a:t>
            </a:r>
            <a:r>
              <a:rPr lang="en-US" dirty="0" err="1"/>
              <a:t>d'information</a:t>
            </a:r>
            <a:r>
              <a:rPr lang="en-US" dirty="0"/>
              <a:t> </a:t>
            </a:r>
            <a:r>
              <a:rPr lang="en-US" dirty="0" err="1"/>
              <a:t>Scolarité</a:t>
            </a:r>
            <a:r>
              <a:rPr lang="en-US" dirty="0"/>
              <a:t> et vie de </a:t>
            </a:r>
            <a:r>
              <a:rPr lang="en-US" dirty="0" err="1"/>
              <a:t>l'étudiant</a:t>
            </a:r>
            <a:r>
              <a:rPr lang="en-US" dirty="0"/>
              <a:t> (A </a:t>
            </a:r>
            <a:r>
              <a:rPr lang="en-US" dirty="0" err="1"/>
              <a:t>venir</a:t>
            </a:r>
            <a:r>
              <a:rPr lang="en-US" dirty="0"/>
              <a:t> : DSIN </a:t>
            </a:r>
            <a:r>
              <a:rPr lang="en-US" dirty="0" err="1"/>
              <a:t>interfacer</a:t>
            </a:r>
            <a:r>
              <a:rPr lang="en-US" dirty="0"/>
              <a:t> avec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d'assistance</a:t>
            </a:r>
            <a:r>
              <a:rPr lang="en-US" dirty="0"/>
              <a:t> I-Top</a:t>
            </a:r>
          </a:p>
          <a:p>
            <a:pPr marL="914400" lvl="3" indent="-171450">
              <a:buFont typeface="Arial,Sans-Serif"/>
              <a:buChar char="•"/>
            </a:pPr>
            <a:r>
              <a:rPr lang="en-US" dirty="0" err="1"/>
              <a:t>HdF</a:t>
            </a:r>
            <a:r>
              <a:rPr lang="en-US" dirty="0"/>
              <a:t> : Bulle </a:t>
            </a:r>
            <a:r>
              <a:rPr lang="en-US" dirty="0" err="1"/>
              <a:t>d'information</a:t>
            </a:r>
            <a:r>
              <a:rPr lang="en-US" dirty="0"/>
              <a:t> Formation et Vie de </a:t>
            </a:r>
            <a:r>
              <a:rPr lang="en-US" dirty="0" err="1"/>
              <a:t>l'étudiant</a:t>
            </a:r>
            <a:r>
              <a:rPr lang="en-US" dirty="0"/>
              <a:t> ; Bulle Numérique et Innovation </a:t>
            </a:r>
            <a:r>
              <a:rPr lang="en-US" dirty="0" err="1"/>
              <a:t>Pédagogique</a:t>
            </a:r>
            <a:endParaRPr lang="en-US" dirty="0">
              <a:cs typeface="Calibri"/>
            </a:endParaRPr>
          </a:p>
          <a:p>
            <a:pPr marL="914400" lvl="3" indent="-171450">
              <a:buFont typeface="Arial,Sans-Serif"/>
              <a:buChar char="•"/>
            </a:pPr>
            <a:endParaRPr lang="en-US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05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Vizir</a:t>
            </a:r>
          </a:p>
          <a:p>
            <a:pPr lvl="1" indent="-171450">
              <a:buFont typeface="Arial"/>
              <a:buChar char="•"/>
            </a:pPr>
            <a:r>
              <a:rPr lang="en-US" dirty="0" err="1"/>
              <a:t>Coût</a:t>
            </a:r>
            <a:r>
              <a:rPr lang="en-US" dirty="0"/>
              <a:t> : ~8ke/an</a:t>
            </a:r>
            <a:endParaRPr lang="en-US" dirty="0">
              <a:cs typeface="Calibri"/>
            </a:endParaRPr>
          </a:p>
          <a:p>
            <a:pPr lvl="1" indent="-171450">
              <a:buFont typeface="Arial"/>
              <a:buChar char="•"/>
            </a:pPr>
            <a:r>
              <a:rPr lang="en-US" dirty="0"/>
              <a:t>Avis : </a:t>
            </a:r>
            <a:r>
              <a:rPr lang="en-US" dirty="0" err="1"/>
              <a:t>outil</a:t>
            </a:r>
            <a:r>
              <a:rPr lang="en-US" dirty="0"/>
              <a:t> </a:t>
            </a:r>
            <a:r>
              <a:rPr lang="en-US" dirty="0" err="1"/>
              <a:t>conceptuellement</a:t>
            </a:r>
            <a:r>
              <a:rPr lang="en-US" dirty="0"/>
              <a:t> et </a:t>
            </a:r>
            <a:r>
              <a:rPr lang="en-US" dirty="0" err="1"/>
              <a:t>fonctionnellement</a:t>
            </a:r>
            <a:r>
              <a:rPr lang="en-US" dirty="0"/>
              <a:t> riche </a:t>
            </a:r>
            <a:r>
              <a:rPr lang="en-US" dirty="0" err="1"/>
              <a:t>mais</a:t>
            </a:r>
            <a:r>
              <a:rPr lang="en-US" dirty="0"/>
              <a:t> mise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œuvre</a:t>
            </a:r>
            <a:r>
              <a:rPr lang="en-US" dirty="0"/>
              <a:t> </a:t>
            </a:r>
            <a:r>
              <a:rPr lang="en-US" dirty="0" err="1"/>
              <a:t>complexe</a:t>
            </a:r>
            <a:endParaRPr lang="en-US" dirty="0" err="1">
              <a:cs typeface="Calibri"/>
            </a:endParaRPr>
          </a:p>
          <a:p>
            <a:pPr indent="-171450"/>
            <a:r>
              <a:rPr lang="en-US" b="1" dirty="0" err="1"/>
              <a:t>TeamBrain</a:t>
            </a:r>
            <a:endParaRPr lang="en-US" dirty="0" err="1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 err="1"/>
              <a:t>Coût</a:t>
            </a:r>
            <a:r>
              <a:rPr lang="en-US" dirty="0"/>
              <a:t> : ~8ke/an à ~11ke/an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err="1"/>
              <a:t>Pénétration</a:t>
            </a:r>
            <a:r>
              <a:rPr lang="en-US" dirty="0"/>
              <a:t> : </a:t>
            </a:r>
            <a:endParaRPr lang="en-US"/>
          </a:p>
          <a:p>
            <a:pPr lvl="2" indent="-171450">
              <a:buFont typeface="Wingdings"/>
              <a:buChar char="§"/>
            </a:pPr>
            <a:r>
              <a:rPr lang="en-US" dirty="0" err="1"/>
              <a:t>Décharge</a:t>
            </a:r>
            <a:r>
              <a:rPr lang="en-US" dirty="0"/>
              <a:t> le service </a:t>
            </a:r>
            <a:r>
              <a:rPr lang="en-US" dirty="0" err="1"/>
              <a:t>gestionnaire</a:t>
            </a:r>
            <a:r>
              <a:rPr lang="en-US" dirty="0"/>
              <a:t> de questions </a:t>
            </a:r>
            <a:r>
              <a:rPr lang="en-US" dirty="0" err="1"/>
              <a:t>récurrentes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particulier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période</a:t>
            </a:r>
            <a:r>
              <a:rPr lang="en-US" dirty="0"/>
              <a:t> de  sur-</a:t>
            </a:r>
            <a:r>
              <a:rPr lang="en-US" dirty="0" err="1"/>
              <a:t>activité</a:t>
            </a:r>
            <a:endParaRPr lang="en-US" dirty="0" err="1">
              <a:cs typeface="Calibri"/>
            </a:endParaRPr>
          </a:p>
          <a:p>
            <a:pPr lvl="2" indent="-171450">
              <a:buFont typeface="Wingdings"/>
              <a:buChar char="§"/>
            </a:pPr>
            <a:r>
              <a:rPr lang="en-US" dirty="0" err="1"/>
              <a:t>Capitalisation</a:t>
            </a:r>
            <a:r>
              <a:rPr lang="en-US" dirty="0"/>
              <a:t> des questions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Avis : Simple et </a:t>
            </a:r>
            <a:r>
              <a:rPr lang="en-US" dirty="0" err="1"/>
              <a:t>fonctionnel</a:t>
            </a:r>
            <a:r>
              <a:rPr lang="en-US" dirty="0"/>
              <a:t>, Mise </a:t>
            </a:r>
            <a:r>
              <a:rPr lang="en-US" dirty="0" err="1"/>
              <a:t>en</a:t>
            </a:r>
            <a:r>
              <a:rPr lang="en-US" dirty="0"/>
              <a:t> service </a:t>
            </a:r>
            <a:r>
              <a:rPr lang="en-US" dirty="0" err="1"/>
              <a:t>rapide</a:t>
            </a:r>
            <a:r>
              <a:rPr lang="en-US" dirty="0"/>
              <a:t> et équipe à </a:t>
            </a:r>
            <a:r>
              <a:rPr lang="en-US" dirty="0" err="1"/>
              <a:t>l'écoute</a:t>
            </a:r>
            <a:endParaRPr lang="en-US" dirty="0" err="1">
              <a:cs typeface="Calibri"/>
            </a:endParaRPr>
          </a:p>
          <a:p>
            <a:pPr lvl="1" indent="-171450">
              <a:buFont typeface="Arial"/>
              <a:buChar char="•"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02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3" r:id="rId5"/>
    <p:sldLayoutId id="2147483652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talent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ideos.insa-strasbourg.fr/video/0365-la-bulle-de-connaissance-teambrain/b2129b20579526ef703f7c75912bc1769a37a1bf4226cb9095250548ccfe7c34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3530C-227F-6B91-7CBC-CB7732E1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276" y="1230009"/>
            <a:ext cx="7926638" cy="2387600"/>
          </a:xfrm>
        </p:spPr>
        <p:txBody>
          <a:bodyPr/>
          <a:lstStyle/>
          <a:p>
            <a:r>
              <a:rPr lang="fr-FR"/>
              <a:t>Journées </a:t>
            </a:r>
            <a:r>
              <a:rPr lang="fr-FR" err="1"/>
              <a:t>DemoES</a:t>
            </a:r>
            <a:r>
              <a:rPr lang="fr-FR"/>
              <a:t> : INSA 2025</a:t>
            </a:r>
            <a:endParaRPr lang="fr-FR"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83BF1-943B-85A4-962C-D62846D98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276" y="3866128"/>
            <a:ext cx="4572529" cy="83210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</a:rPr>
              <a:t> Salles pédagogiques et </a:t>
            </a:r>
            <a:r>
              <a:rPr lang="fr-FR" err="1">
                <a:latin typeface="Times New Roman"/>
                <a:cs typeface="Times New Roman"/>
              </a:rPr>
              <a:t>chatbots</a:t>
            </a:r>
            <a:r>
              <a:rPr lang="fr-FR">
                <a:latin typeface="Times New Roman"/>
                <a:cs typeface="Times New Roman"/>
              </a:rPr>
              <a:t> (A2.2)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8837E-9CF6-FF99-8FFF-20C1842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24/10/2024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B1E32-BAC6-E566-0A48-5F65410C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772"/>
            <a:ext cx="1606917" cy="160691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3FF3640-89D1-EC2E-E5A7-02477E3E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737" y="0"/>
            <a:ext cx="1613169" cy="1613169"/>
          </a:xfrm>
          <a:prstGeom prst="rect">
            <a:avLst/>
          </a:prstGeom>
        </p:spPr>
      </p:pic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295A9EC-9AB2-5A03-E493-FD873DB1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504825"/>
            <a:ext cx="1581150" cy="600075"/>
          </a:xfrm>
          <a:prstGeom prst="rect">
            <a:avLst/>
          </a:prstGeom>
        </p:spPr>
      </p:pic>
      <p:pic>
        <p:nvPicPr>
          <p:cNvPr id="10" name="Image 9" descr="Une image contenant symbole, logo, cercle, Emblème&#10;&#10;Description générée automatiquement">
            <a:extLst>
              <a:ext uri="{FF2B5EF4-FFF2-40B4-BE49-F238E27FC236}">
                <a16:creationId xmlns:a16="http://schemas.microsoft.com/office/drawing/2014/main" id="{55A3940D-0B9E-A91B-4F4B-CCDA4422B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355600"/>
            <a:ext cx="8953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>
            <a:normAutofit/>
          </a:bodyPr>
          <a:lstStyle/>
          <a:p>
            <a:r>
              <a:rPr lang="fr-FR"/>
              <a:t>Salles pédagogiques et </a:t>
            </a:r>
            <a:r>
              <a:rPr lang="fr-FR" err="1"/>
              <a:t>chatbots</a:t>
            </a:r>
            <a:r>
              <a:rPr lang="fr-FR"/>
              <a:t> (A2.2)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Stratégique : poursuivre les efforts en termes d’infrastructures numériques, d’équipement de salles de pédagogies actives et de coworking, de mise à disposition de flottes de kits mobiles pour le </a:t>
            </a:r>
            <a:r>
              <a:rPr lang="fr-FR" dirty="0" err="1">
                <a:latin typeface="Arial"/>
                <a:cs typeface="Arial"/>
              </a:rPr>
              <a:t>comodal</a:t>
            </a:r>
            <a:r>
              <a:rPr lang="fr-FR" dirty="0">
                <a:latin typeface="Arial"/>
                <a:cs typeface="Arial"/>
              </a:rPr>
              <a:t> et de tablettes graphiques, d’achat de logiciels de création de ressources pédagogiques, d’outils d’accès distant aux salles de TP et d’équipement (ordinateur, clefs 4G…)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/>
                <a:cs typeface="Arial"/>
              </a:rPr>
              <a:t>Opérationnel :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une nouvelle salle pédagogique par INSA ;</a:t>
            </a: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test et déploiement de bots</a:t>
            </a: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2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>
                <a:cs typeface="Arial"/>
              </a:rPr>
              <a:t>Salles pédagogiques et </a:t>
            </a:r>
            <a:r>
              <a:rPr lang="fr-FR" err="1">
                <a:cs typeface="Arial"/>
              </a:rPr>
              <a:t>chatbots</a:t>
            </a:r>
            <a:r>
              <a:rPr lang="fr-FR">
                <a:cs typeface="Arial"/>
              </a:rPr>
              <a:t> (A2.2)</a:t>
            </a:r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sz="2200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Arial"/>
                <a:cs typeface="Arial"/>
              </a:rPr>
              <a:t>Salles pédagogiques</a:t>
            </a:r>
            <a:endParaRPr lang="fr-FR" dirty="0"/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latin typeface="Arial"/>
                <a:cs typeface="Arial"/>
              </a:rPr>
              <a:t>Enquête</a:t>
            </a:r>
            <a:endParaRPr lang="fr-FR" dirty="0"/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Cahier des charges </a:t>
            </a:r>
            <a:endParaRPr lang="fr-FR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Équipement </a:t>
            </a:r>
            <a:endParaRPr lang="fr-FR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Eléments de communication (manuel, photos, entretiens vidéo)</a:t>
            </a:r>
            <a:endParaRPr lang="fr-FR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Premiers bilans des usages </a:t>
            </a:r>
            <a:endParaRPr lang="fr-FR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Cartographie de référencement en ligne des établissements avec équipements (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  <a:hlinkClick r:id="rId3"/>
              </a:rPr>
              <a:t>cartotalent.fr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ou équivalent) </a:t>
            </a:r>
            <a:endParaRPr lang="fr-FR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fr-FR" err="1">
                <a:latin typeface="Arial"/>
                <a:cs typeface="Arial"/>
              </a:rPr>
              <a:t>Chatbot</a:t>
            </a:r>
            <a:endParaRPr lang="fr-FR"/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Expérimentations croisées Toulouse/Strasbourg (Vizir,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Teambrain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) : Scolarité, Soutien à la formation des personnels</a:t>
            </a:r>
            <a:endParaRPr lang="fr-FR" dirty="0"/>
          </a:p>
          <a:p>
            <a:pPr lvl="1">
              <a:lnSpc>
                <a:spcPct val="120000"/>
              </a:lnSpc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Eléments d'évaluation des expérimentations</a:t>
            </a:r>
            <a:endParaRPr lang="fr-FR" dirty="0">
              <a:solidFill>
                <a:srgbClr val="40404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5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Salles pédagogiques et </a:t>
            </a:r>
            <a:r>
              <a:rPr lang="fr-FR" err="1"/>
              <a:t>chatbots</a:t>
            </a:r>
            <a:r>
              <a:rPr lang="fr-FR"/>
              <a:t> (A2.2)</a:t>
            </a:r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64" y="1812014"/>
            <a:ext cx="6158952" cy="436494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Salles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Enquête : OK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CDC : OK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Identification de salles :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HDF, Rouen OK</a:t>
            </a:r>
            <a:endParaRPr lang="fr-FR" dirty="0">
              <a:solidFill>
                <a:srgbClr val="000000"/>
              </a:solidFill>
            </a:endParaRP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les autres INSA : en cours</a:t>
            </a:r>
            <a:endParaRPr lang="fr-FR" dirty="0"/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Installation : HDF en cours</a:t>
            </a:r>
            <a:endParaRPr lang="fr-FR" dirty="0">
              <a:latin typeface="Arial"/>
              <a:cs typeface="Arial"/>
            </a:endParaRPr>
          </a:p>
          <a:p>
            <a:r>
              <a:rPr lang="fr-FR" dirty="0" err="1">
                <a:latin typeface="Arial"/>
                <a:cs typeface="Arial"/>
              </a:rPr>
              <a:t>Chatbot</a:t>
            </a:r>
            <a:r>
              <a:rPr lang="fr-FR" dirty="0">
                <a:latin typeface="Arial"/>
                <a:cs typeface="Arial"/>
              </a:rPr>
              <a:t> :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Strasbourg et Toulouse : expérimentation et évaluations OK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Proposition finale &gt;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Teambrain</a:t>
            </a:r>
            <a:endParaRPr lang="fr-FR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  <p:pic>
        <p:nvPicPr>
          <p:cNvPr id="5" name="Image 4" descr="Une image contenant texte, meubles, table, conception&#10;&#10;Description générée automatiquement">
            <a:extLst>
              <a:ext uri="{FF2B5EF4-FFF2-40B4-BE49-F238E27FC236}">
                <a16:creationId xmlns:a16="http://schemas.microsoft.com/office/drawing/2014/main" id="{8A76F103-1CAD-CE61-9CBF-39FF9C1F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27" y="222330"/>
            <a:ext cx="2677779" cy="3727438"/>
          </a:xfrm>
          <a:prstGeom prst="rect">
            <a:avLst/>
          </a:prstGeom>
        </p:spPr>
      </p:pic>
      <p:pic>
        <p:nvPicPr>
          <p:cNvPr id="8" name="Image 7" descr="Une image contenant texte, Appareils électroniques, ordinateur, capture d’écran&#10;&#10;Description générée automatiquement">
            <a:extLst>
              <a:ext uri="{FF2B5EF4-FFF2-40B4-BE49-F238E27FC236}">
                <a16:creationId xmlns:a16="http://schemas.microsoft.com/office/drawing/2014/main" id="{4799D63A-D86C-AF30-DF3D-24C170A23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5" y="3999926"/>
            <a:ext cx="4850974" cy="24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 dirty="0" err="1"/>
              <a:t>chatbots</a:t>
            </a:r>
            <a:r>
              <a:rPr lang="fr-FR" dirty="0"/>
              <a:t> (A2.2)</a:t>
            </a:r>
            <a:endParaRPr lang="fr-FR" b="0" dirty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93" y="6052477"/>
            <a:ext cx="10730899" cy="8913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Times New Roman"/>
                <a:cs typeface="Times New Roman"/>
                <a:hlinkClick r:id="rId2"/>
              </a:rPr>
              <a:t>https://videos.insa-strasbourg.fr/video/0365-la-bulle-de-connaissance-teambrain/b2129b20579526ef703f7c75912bc1769a37a1bf4226cb9095250548ccfe7c34/</a:t>
            </a:r>
            <a:r>
              <a:rPr lang="fr-FR" dirty="0">
                <a:latin typeface="Times New Roman"/>
                <a:cs typeface="Times New Roman"/>
              </a:rPr>
              <a:t> 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Le mot des </a:t>
            </a:r>
            <a:r>
              <a:rPr lang="fr-FR" sz="2400" b="0" err="1"/>
              <a:t>EdTech</a:t>
            </a:r>
            <a:endParaRPr lang="fr-FR" err="1"/>
          </a:p>
          <a:p>
            <a:endParaRPr lang="fr-FR" sz="2400">
              <a:cs typeface="Arial"/>
            </a:endParaRPr>
          </a:p>
        </p:txBody>
      </p:sp>
      <p:pic>
        <p:nvPicPr>
          <p:cNvPr id="5" name="Image 4" descr="Une image contenant Police, logo, Graphique, capture d’écran&#10;&#10;Description générée automatiquement">
            <a:extLst>
              <a:ext uri="{FF2B5EF4-FFF2-40B4-BE49-F238E27FC236}">
                <a16:creationId xmlns:a16="http://schemas.microsoft.com/office/drawing/2014/main" id="{76328895-2B66-20AB-769C-D984E698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080" y="126283"/>
            <a:ext cx="2800350" cy="771525"/>
          </a:xfrm>
          <a:prstGeom prst="rect">
            <a:avLst/>
          </a:prstGeom>
        </p:spPr>
      </p:pic>
      <p:pic>
        <p:nvPicPr>
          <p:cNvPr id="8" name="Image 7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CBD6995F-4E0C-6318-B012-ED01F0C37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63" y="673073"/>
            <a:ext cx="10695468" cy="52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107A6-3361-6900-5CA0-B32A1E3A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206905"/>
            <a:ext cx="10409094" cy="1325563"/>
          </a:xfrm>
        </p:spPr>
        <p:txBody>
          <a:bodyPr/>
          <a:lstStyle/>
          <a:p>
            <a:r>
              <a:rPr lang="fr-FR" sz="28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REX INSA &amp; tableau de bord</a:t>
            </a:r>
            <a:endParaRPr lang="fr-FR" dirty="0"/>
          </a:p>
          <a:p>
            <a:r>
              <a:rPr lang="fr-FR" dirty="0" err="1">
                <a:latin typeface="Arial" panose="020B0604020202020204"/>
                <a:ea typeface="Lato"/>
                <a:cs typeface="Arial" panose="020B0604020202020204"/>
              </a:rPr>
              <a:t>TeamBrain</a:t>
            </a:r>
            <a:r>
              <a:rPr lang="fr-FR" dirty="0">
                <a:latin typeface="Arial" panose="020B0604020202020204"/>
                <a:ea typeface="Lato"/>
                <a:cs typeface="Arial" panose="020B0604020202020204"/>
              </a:rPr>
              <a:t> : REX INSA &amp; tableau de bord</a:t>
            </a:r>
            <a:endParaRPr lang="fr-FR" dirty="0"/>
          </a:p>
          <a:p>
            <a:endParaRPr lang="fr-FR" dirty="0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A914D-7A9B-F22B-5FC5-4DC28694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13266-EE3C-AB5A-26FB-949E8704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77C6E-D856-FA82-DA70-A50A92E7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Une image contenant texte, capture d’écran, logiciel, diagramme">
            <a:extLst>
              <a:ext uri="{FF2B5EF4-FFF2-40B4-BE49-F238E27FC236}">
                <a16:creationId xmlns:a16="http://schemas.microsoft.com/office/drawing/2014/main" id="{59237074-2CCC-EBC4-E47E-AE2AF9D2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2" y="1129698"/>
            <a:ext cx="11556123" cy="50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0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Salles pédagogiques et </a:t>
            </a:r>
            <a:r>
              <a:rPr lang="fr-FR" err="1"/>
              <a:t>chatbots</a:t>
            </a:r>
            <a:r>
              <a:rPr lang="fr-FR"/>
              <a:t> (A2.2)</a:t>
            </a:r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Convergence des pratiques pédagogiques dans ces nouvelles salles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Mobilisation d'une nouvelle communauté Groupe : les services scolarité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362801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  <a:p>
            <a:endParaRPr lang="fr-FR" sz="2400">
              <a:cs typeface="Arial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094E1E1-CA6B-144E-29BF-15270E242EF3}"/>
              </a:ext>
            </a:extLst>
          </p:cNvPr>
          <p:cNvSpPr txBox="1">
            <a:spLocks/>
          </p:cNvSpPr>
          <p:nvPr/>
        </p:nvSpPr>
        <p:spPr>
          <a:xfrm>
            <a:off x="920731" y="3452940"/>
            <a:ext cx="9672836" cy="28764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Arial"/>
                <a:cs typeface="Arial"/>
              </a:rPr>
              <a:t>Intérêt du Service des admissions pour un </a:t>
            </a:r>
            <a:r>
              <a:rPr lang="fr-FR" err="1">
                <a:latin typeface="Arial"/>
                <a:cs typeface="Arial"/>
              </a:rPr>
              <a:t>chatbot</a:t>
            </a:r>
            <a:endParaRPr lang="fr-FR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7DAF70C-E35E-2B2B-53F4-6FB40B94A0BF}"/>
              </a:ext>
            </a:extLst>
          </p:cNvPr>
          <p:cNvSpPr txBox="1">
            <a:spLocks/>
          </p:cNvSpPr>
          <p:nvPr/>
        </p:nvSpPr>
        <p:spPr>
          <a:xfrm>
            <a:off x="890712" y="2987940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Effet Domino</a:t>
            </a:r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6CD4E81-162A-FDA4-1529-B1DD87505A5D}"/>
              </a:ext>
            </a:extLst>
          </p:cNvPr>
          <p:cNvSpPr txBox="1">
            <a:spLocks/>
          </p:cNvSpPr>
          <p:nvPr/>
        </p:nvSpPr>
        <p:spPr>
          <a:xfrm>
            <a:off x="921662" y="4651623"/>
            <a:ext cx="9651960" cy="14898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/>
                <a:cs typeface="Arial"/>
              </a:rPr>
              <a:t>Salles pédagogiques :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Poursuite installation avant juin 2025 (Colloque Pédagogique des INSA)</a:t>
            </a: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REX sur les usages </a:t>
            </a:r>
          </a:p>
          <a:p>
            <a:r>
              <a:rPr lang="fr-FR" dirty="0">
                <a:latin typeface="Arial"/>
                <a:cs typeface="Arial"/>
              </a:rPr>
              <a:t>Bot : Etude SAGI courant 2025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31697F2-48A8-EE25-6AB4-EA9AA7D288F7}"/>
              </a:ext>
            </a:extLst>
          </p:cNvPr>
          <p:cNvSpPr txBox="1">
            <a:spLocks/>
          </p:cNvSpPr>
          <p:nvPr/>
        </p:nvSpPr>
        <p:spPr>
          <a:xfrm>
            <a:off x="884596" y="4145666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7290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F4B659-F7E2-462D-9EE7-40D17732810F}">
  <ds:schemaRefs>
    <ds:schemaRef ds:uri="266467cf-d145-405f-96a9-e432616dc886"/>
    <ds:schemaRef ds:uri="e36bff54-8b52-41a3-b656-787d5d5ff718"/>
    <ds:schemaRef ds:uri="e481a8c4-205a-432e-af0c-d10b5d880d0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38249A-1902-43DC-A389-01C56522BF77}">
  <ds:schemaRefs>
    <ds:schemaRef ds:uri="85b455be-3c06-4a6a-82f8-3579cfe879f9"/>
    <ds:schemaRef ds:uri="e36bff54-8b52-41a3-b656-787d5d5f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Grand écran</PresentationFormat>
  <Slides>8</Slides>
  <Notes>2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Fondation</vt:lpstr>
      <vt:lpstr>Journées DemoES : INSA 2025</vt:lpstr>
      <vt:lpstr>Salles pédagogiques et chatbots (A2.2)</vt:lpstr>
      <vt:lpstr>Salles pédagogiques et chatbots (A2.2)   </vt:lpstr>
      <vt:lpstr>Salles pédagogiques et chatbots (A2.2)   </vt:lpstr>
      <vt:lpstr>chatbots (A2.2)   </vt:lpstr>
      <vt:lpstr>REX INSA &amp; tableau de bord TeamBrain : REX INSA &amp; tableau de bord </vt:lpstr>
      <vt:lpstr>Salles pédagogiques et chatbots (A2.2)   </vt:lpstr>
      <vt:lpstr>Vos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revision>181</cp:revision>
  <dcterms:created xsi:type="dcterms:W3CDTF">2022-06-01T12:02:08Z</dcterms:created>
  <dcterms:modified xsi:type="dcterms:W3CDTF">2024-10-24T07:43:24Z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