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3" r:id="rId5"/>
    <p:sldId id="299" r:id="rId6"/>
    <p:sldId id="298" r:id="rId7"/>
    <p:sldId id="297" r:id="rId8"/>
    <p:sldId id="304" r:id="rId9"/>
    <p:sldId id="302" r:id="rId10"/>
    <p:sldId id="300" r:id="rId11"/>
    <p:sldId id="295" r:id="rId12"/>
    <p:sldId id="303" r:id="rId13"/>
    <p:sldId id="293" r:id="rId14"/>
    <p:sldId id="292" r:id="rId15"/>
    <p:sldId id="29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E8D29-14E2-5A87-0B31-52E965F15D03}" v="41" dt="2024-10-23T17:01:26.761"/>
    <p1510:client id="{265457CE-DDB4-0628-2BC4-AA9A27424AD2}" v="1" dt="2024-10-22T11:15:54.937"/>
    <p1510:client id="{728962D0-214A-C039-FD29-29DAD6044ADE}" v="3" dt="2024-10-22T08:00:34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DDAB5F71-B22D-51BE-528B-47D4B551B864}"/>
    <pc:docChg chg="addSld delSld modSld sldOrd">
      <pc:chgData name="Jean-Yves Plantec" userId="S::plantec@insa-toulouse.fr::daca66c7-8e67-4b61-9433-d3bb3cfcf3ce" providerId="AD" clId="Web-{DDAB5F71-B22D-51BE-528B-47D4B551B864}" dt="2024-09-24T14:10:08.828" v="1608" actId="20577"/>
      <pc:docMkLst>
        <pc:docMk/>
      </pc:docMkLst>
      <pc:sldChg chg="delSp modSp">
        <pc:chgData name="Jean-Yves Plantec" userId="S::plantec@insa-toulouse.fr::daca66c7-8e67-4b61-9433-d3bb3cfcf3ce" providerId="AD" clId="Web-{DDAB5F71-B22D-51BE-528B-47D4B551B864}" dt="2024-09-24T13:51:21.819" v="1289" actId="20577"/>
        <pc:sldMkLst>
          <pc:docMk/>
          <pc:sldMk cId="3614725447" sldId="260"/>
        </pc:sldMkLst>
        <pc:spChg chg="mod">
          <ac:chgData name="Jean-Yves Plantec" userId="S::plantec@insa-toulouse.fr::daca66c7-8e67-4b61-9433-d3bb3cfcf3ce" providerId="AD" clId="Web-{DDAB5F71-B22D-51BE-528B-47D4B551B864}" dt="2024-09-24T13:40:57.046" v="1113" actId="20577"/>
          <ac:spMkLst>
            <pc:docMk/>
            <pc:sldMk cId="3614725447" sldId="26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1:21.819" v="1289" actId="20577"/>
          <ac:spMkLst>
            <pc:docMk/>
            <pc:sldMk cId="3614725447" sldId="260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1:01.499" v="1114"/>
          <ac:spMkLst>
            <pc:docMk/>
            <pc:sldMk cId="3614725447" sldId="260"/>
            <ac:spMk id="7" creationId="{5C0BCBF3-FAD3-A880-4061-60FA9DDF4943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4:12.893" v="1548"/>
        <pc:sldMkLst>
          <pc:docMk/>
          <pc:sldMk cId="2494710748" sldId="261"/>
        </pc:sldMkLst>
      </pc:sldChg>
      <pc:sldChg chg="del">
        <pc:chgData name="Jean-Yves Plantec" userId="S::plantec@insa-toulouse.fr::daca66c7-8e67-4b61-9433-d3bb3cfcf3ce" providerId="AD" clId="Web-{DDAB5F71-B22D-51BE-528B-47D4B551B864}" dt="2024-09-24T14:01:31.731" v="1534"/>
        <pc:sldMkLst>
          <pc:docMk/>
          <pc:sldMk cId="1758825025" sldId="262"/>
        </pc:sldMkLst>
      </pc:sldChg>
      <pc:sldChg chg="addSp delSp modSp">
        <pc:chgData name="Jean-Yves Plantec" userId="S::plantec@insa-toulouse.fr::daca66c7-8e67-4b61-9433-d3bb3cfcf3ce" providerId="AD" clId="Web-{DDAB5F71-B22D-51BE-528B-47D4B551B864}" dt="2024-09-24T13:43:15.285" v="1127" actId="1076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DAB5F71-B22D-51BE-528B-47D4B551B864}" dt="2024-09-24T13:20:37.767" v="18" actId="14100"/>
          <ac:spMkLst>
            <pc:docMk/>
            <pc:sldMk cId="1199111884" sldId="263"/>
            <ac:spMk id="2" creationId="{6133530C-227F-6B91-7CBC-CB7732E1DCC7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20:47.549" v="23" actId="20577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0:52.893" v="24"/>
          <ac:spMkLst>
            <pc:docMk/>
            <pc:sldMk cId="1199111884" sldId="263"/>
            <ac:spMk id="6" creationId="{CA849512-6FAE-8916-F3F9-C507249F3D81}"/>
          </ac:spMkLst>
        </pc:spChg>
        <pc:picChg chg="add mod">
          <ac:chgData name="Jean-Yves Plantec" userId="S::plantec@insa-toulouse.fr::daca66c7-8e67-4b61-9433-d3bb3cfcf3ce" providerId="AD" clId="Web-{DDAB5F71-B22D-51BE-528B-47D4B551B864}" dt="2024-09-24T13:43:15.285" v="1127" actId="1076"/>
          <ac:picMkLst>
            <pc:docMk/>
            <pc:sldMk cId="1199111884" sldId="263"/>
            <ac:picMk id="7" creationId="{2295A9EC-9AB2-5A03-E493-FD873DB162F4}"/>
          </ac:picMkLst>
        </pc:picChg>
        <pc:picChg chg="add mod">
          <ac:chgData name="Jean-Yves Plantec" userId="S::plantec@insa-toulouse.fr::daca66c7-8e67-4b61-9433-d3bb3cfcf3ce" providerId="AD" clId="Web-{DDAB5F71-B22D-51BE-528B-47D4B551B864}" dt="2024-09-24T13:43:11.285" v="1126" actId="1076"/>
          <ac:picMkLst>
            <pc:docMk/>
            <pc:sldMk cId="1199111884" sldId="263"/>
            <ac:picMk id="10" creationId="{55A3940D-0B9E-A91B-4F4B-CCDA4422B053}"/>
          </ac:picMkLst>
        </pc:picChg>
      </pc:sldChg>
      <pc:sldChg chg="addSp modSp">
        <pc:chgData name="Jean-Yves Plantec" userId="S::plantec@insa-toulouse.fr::daca66c7-8e67-4b61-9433-d3bb3cfcf3ce" providerId="AD" clId="Web-{DDAB5F71-B22D-51BE-528B-47D4B551B864}" dt="2024-09-24T14:04:52.442" v="1549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DDAB5F71-B22D-51BE-528B-47D4B551B864}" dt="2024-09-24T13:55:13.108" v="1366" actId="14100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2:16.655" v="1537" actId="14100"/>
          <ac:spMkLst>
            <pc:docMk/>
            <pc:sldMk cId="1101632693" sldId="265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DDAB5F71-B22D-51BE-528B-47D4B551B864}" dt="2024-09-24T14:04:52.442" v="1549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addSp delSp modSp ord">
        <pc:chgData name="Jean-Yves Plantec" userId="S::plantec@insa-toulouse.fr::daca66c7-8e67-4b61-9433-d3bb3cfcf3ce" providerId="AD" clId="Web-{DDAB5F71-B22D-51BE-528B-47D4B551B864}" dt="2024-09-24T13:54:55.670" v="1363"/>
        <pc:sldMkLst>
          <pc:docMk/>
          <pc:sldMk cId="1353463475" sldId="266"/>
        </pc:sldMkLst>
        <pc:spChg chg="mod">
          <ac:chgData name="Jean-Yves Plantec" userId="S::plantec@insa-toulouse.fr::daca66c7-8e67-4b61-9433-d3bb3cfcf3ce" providerId="AD" clId="Web-{DDAB5F71-B22D-51BE-528B-47D4B551B864}" dt="2024-09-24T13:31:49.526" v="551" actId="14100"/>
          <ac:spMkLst>
            <pc:docMk/>
            <pc:sldMk cId="1353463475" sldId="266"/>
            <ac:spMk id="2" creationId="{AA19ED0C-B115-00C9-8AE2-C3FDB5A8E80A}"/>
          </ac:spMkLst>
        </pc:spChg>
        <pc:spChg chg="del mod">
          <ac:chgData name="Jean-Yves Plantec" userId="S::plantec@insa-toulouse.fr::daca66c7-8e67-4b61-9433-d3bb3cfcf3ce" providerId="AD" clId="Web-{DDAB5F71-B22D-51BE-528B-47D4B551B864}" dt="2024-09-24T13:24:48.667" v="64"/>
          <ac:spMkLst>
            <pc:docMk/>
            <pc:sldMk cId="1353463475" sldId="266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1:29.550" v="35"/>
          <ac:spMkLst>
            <pc:docMk/>
            <pc:sldMk cId="1353463475" sldId="266"/>
            <ac:spMk id="7" creationId="{F1FD37CD-C672-6659-0237-4B2832239325}"/>
          </ac:spMkLst>
        </pc:spChg>
        <pc:spChg chg="add del mod">
          <ac:chgData name="Jean-Yves Plantec" userId="S::plantec@insa-toulouse.fr::daca66c7-8e67-4b61-9433-d3bb3cfcf3ce" providerId="AD" clId="Web-{DDAB5F71-B22D-51BE-528B-47D4B551B864}" dt="2024-09-24T13:24:54.230" v="65"/>
          <ac:spMkLst>
            <pc:docMk/>
            <pc:sldMk cId="1353463475" sldId="266"/>
            <ac:spMk id="8" creationId="{5E2DA902-914C-4653-2BF9-3A9162B9620C}"/>
          </ac:spMkLst>
        </pc:spChg>
        <pc:graphicFrameChg chg="add mod ord modGraphic">
          <ac:chgData name="Jean-Yves Plantec" userId="S::plantec@insa-toulouse.fr::daca66c7-8e67-4b61-9433-d3bb3cfcf3ce" providerId="AD" clId="Web-{DDAB5F71-B22D-51BE-528B-47D4B551B864}" dt="2024-09-24T13:54:55.670" v="1363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del">
        <pc:chgData name="Jean-Yves Plantec" userId="S::plantec@insa-toulouse.fr::daca66c7-8e67-4b61-9433-d3bb3cfcf3ce" providerId="AD" clId="Web-{DDAB5F71-B22D-51BE-528B-47D4B551B864}" dt="2024-09-24T14:01:38.294" v="1535"/>
        <pc:sldMkLst>
          <pc:docMk/>
          <pc:sldMk cId="3706695014" sldId="267"/>
        </pc:sldMkLst>
      </pc:sldChg>
      <pc:sldChg chg="addSp delSp modSp add del ord">
        <pc:chgData name="Jean-Yves Plantec" userId="S::plantec@insa-toulouse.fr::daca66c7-8e67-4b61-9433-d3bb3cfcf3ce" providerId="AD" clId="Web-{DDAB5F71-B22D-51BE-528B-47D4B551B864}" dt="2024-09-24T13:53:10.901" v="1332" actId="20577"/>
        <pc:sldMkLst>
          <pc:docMk/>
          <pc:sldMk cId="3669558073" sldId="268"/>
        </pc:sldMkLst>
        <pc:spChg chg="mod">
          <ac:chgData name="Jean-Yves Plantec" userId="S::plantec@insa-toulouse.fr::daca66c7-8e67-4b61-9433-d3bb3cfcf3ce" providerId="AD" clId="Web-{DDAB5F71-B22D-51BE-528B-47D4B551B864}" dt="2024-09-24T13:52:23.383" v="1309" actId="20577"/>
          <ac:spMkLst>
            <pc:docMk/>
            <pc:sldMk cId="3669558073" sldId="268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0.901" v="1332" actId="20577"/>
          <ac:spMkLst>
            <pc:docMk/>
            <pc:sldMk cId="3669558073" sldId="268"/>
            <ac:spMk id="18" creationId="{7D1FCF33-C968-8DBA-377A-7248C15D7746}"/>
          </ac:spMkLst>
        </pc:spChg>
        <pc:picChg chg="add del mod">
          <ac:chgData name="Jean-Yves Plantec" userId="S::plantec@insa-toulouse.fr::daca66c7-8e67-4b61-9433-d3bb3cfcf3ce" providerId="AD" clId="Web-{DDAB5F71-B22D-51BE-528B-47D4B551B864}" dt="2024-09-24T13:52:11.008" v="1304"/>
          <ac:picMkLst>
            <pc:docMk/>
            <pc:sldMk cId="3669558073" sldId="268"/>
            <ac:picMk id="6" creationId="{86C6BDA5-E7CB-1082-B02B-D85731CAF3A5}"/>
          </ac:picMkLst>
        </pc:picChg>
      </pc:sldChg>
      <pc:sldChg chg="addSp delSp modSp add del">
        <pc:chgData name="Jean-Yves Plantec" userId="S::plantec@insa-toulouse.fr::daca66c7-8e67-4b61-9433-d3bb3cfcf3ce" providerId="AD" clId="Web-{DDAB5F71-B22D-51BE-528B-47D4B551B864}" dt="2024-09-24T13:52:36.790" v="1323"/>
        <pc:sldMkLst>
          <pc:docMk/>
          <pc:sldMk cId="1243717524" sldId="270"/>
        </pc:sldMkLst>
        <pc:spChg chg="add del mod">
          <ac:chgData name="Jean-Yves Plantec" userId="S::plantec@insa-toulouse.fr::daca66c7-8e67-4b61-9433-d3bb3cfcf3ce" providerId="AD" clId="Web-{DDAB5F71-B22D-51BE-528B-47D4B551B864}" dt="2024-09-24T13:45:49.322" v="1164"/>
          <ac:spMkLst>
            <pc:docMk/>
            <pc:sldMk cId="1243717524" sldId="270"/>
            <ac:spMk id="5" creationId="{637B673C-1235-A890-FE6D-551213894B5D}"/>
          </ac:spMkLst>
        </pc:spChg>
        <pc:spChg chg="add del">
          <ac:chgData name="Jean-Yves Plantec" userId="S::plantec@insa-toulouse.fr::daca66c7-8e67-4b61-9433-d3bb3cfcf3ce" providerId="AD" clId="Web-{DDAB5F71-B22D-51BE-528B-47D4B551B864}" dt="2024-09-24T13:46:00.682" v="1165"/>
          <ac:spMkLst>
            <pc:docMk/>
            <pc:sldMk cId="1243717524" sldId="270"/>
            <ac:spMk id="7" creationId="{D27836BD-C335-2E3A-99AB-3CBAA317A2F5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5:44.306" v="1162"/>
          <ac:spMkLst>
            <pc:docMk/>
            <pc:sldMk cId="1243717524" sldId="270"/>
            <ac:spMk id="1376678636" creationId="{00000000-0000-0000-0000-000000000000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42:56.675" v="1123"/>
          <ac:picMkLst>
            <pc:docMk/>
            <pc:sldMk cId="1243717524" sldId="270"/>
            <ac:picMk id="2" creationId="{7EE57755-8297-B2D7-5DFC-B2357C4B559E}"/>
          </ac:picMkLst>
        </pc:picChg>
        <pc:picChg chg="del">
          <ac:chgData name="Jean-Yves Plantec" userId="S::plantec@insa-toulouse.fr::daca66c7-8e67-4b61-9433-d3bb3cfcf3ce" providerId="AD" clId="Web-{DDAB5F71-B22D-51BE-528B-47D4B551B864}" dt="2024-09-24T13:42:56.675" v="1122"/>
          <ac:picMkLst>
            <pc:docMk/>
            <pc:sldMk cId="1243717524" sldId="270"/>
            <ac:picMk id="3" creationId="{BDD4C5FA-5D24-0D5F-325A-77A79B5A23EB}"/>
          </ac:picMkLst>
        </pc:picChg>
      </pc:sldChg>
      <pc:sldChg chg="addSp delSp modSp">
        <pc:chgData name="Jean-Yves Plantec" userId="S::plantec@insa-toulouse.fr::daca66c7-8e67-4b61-9433-d3bb3cfcf3ce" providerId="AD" clId="Web-{DDAB5F71-B22D-51BE-528B-47D4B551B864}" dt="2024-09-24T14:05:08.958" v="1553"/>
        <pc:sldMkLst>
          <pc:docMk/>
          <pc:sldMk cId="1728517290" sldId="272"/>
        </pc:sldMkLst>
        <pc:spChg chg="add del mod">
          <ac:chgData name="Jean-Yves Plantec" userId="S::plantec@insa-toulouse.fr::daca66c7-8e67-4b61-9433-d3bb3cfcf3ce" providerId="AD" clId="Web-{DDAB5F71-B22D-51BE-528B-47D4B551B864}" dt="2024-09-24T14:05:08.958" v="1553"/>
          <ac:spMkLst>
            <pc:docMk/>
            <pc:sldMk cId="1728517290" sldId="272"/>
            <ac:spMk id="3" creationId="{DCABB59D-61A0-88EF-AAA1-72A69E264B64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1:28.856" v="1533"/>
        <pc:sldMkLst>
          <pc:docMk/>
          <pc:sldMk cId="3975204398" sldId="273"/>
        </pc:sldMkLst>
      </pc:sldChg>
      <pc:sldChg chg="add">
        <pc:chgData name="Jean-Yves Plantec" userId="S::plantec@insa-toulouse.fr::daca66c7-8e67-4b61-9433-d3bb3cfcf3ce" providerId="AD" clId="Web-{DDAB5F71-B22D-51BE-528B-47D4B551B864}" dt="2024-09-24T13:41:59.908" v="1121"/>
        <pc:sldMkLst>
          <pc:docMk/>
          <pc:sldMk cId="2576564880" sldId="276"/>
        </pc:sldMkLst>
      </pc:sldChg>
      <pc:sldChg chg="add ord">
        <pc:chgData name="Jean-Yves Plantec" userId="S::plantec@insa-toulouse.fr::daca66c7-8e67-4b61-9433-d3bb3cfcf3ce" providerId="AD" clId="Web-{DDAB5F71-B22D-51BE-528B-47D4B551B864}" dt="2024-09-24T13:53:28.886" v="1336"/>
        <pc:sldMkLst>
          <pc:docMk/>
          <pc:sldMk cId="4075447247" sldId="278"/>
        </pc:sldMkLst>
      </pc:sldChg>
      <pc:sldChg chg="add del">
        <pc:chgData name="Jean-Yves Plantec" userId="S::plantec@insa-toulouse.fr::daca66c7-8e67-4b61-9433-d3bb3cfcf3ce" providerId="AD" clId="Web-{DDAB5F71-B22D-51BE-528B-47D4B551B864}" dt="2024-09-24T13:53:16.291" v="1335"/>
        <pc:sldMkLst>
          <pc:docMk/>
          <pc:sldMk cId="3850830575" sldId="279"/>
        </pc:sldMkLst>
      </pc:sldChg>
      <pc:sldChg chg="modSp add del">
        <pc:chgData name="Jean-Yves Plantec" userId="S::plantec@insa-toulouse.fr::daca66c7-8e67-4b61-9433-d3bb3cfcf3ce" providerId="AD" clId="Web-{DDAB5F71-B22D-51BE-528B-47D4B551B864}" dt="2024-09-24T13:48:00.717" v="1180"/>
        <pc:sldMkLst>
          <pc:docMk/>
          <pc:sldMk cId="2854330910" sldId="280"/>
        </pc:sldMkLst>
        <pc:spChg chg="mod">
          <ac:chgData name="Jean-Yves Plantec" userId="S::plantec@insa-toulouse.fr::daca66c7-8e67-4b61-9433-d3bb3cfcf3ce" providerId="AD" clId="Web-{DDAB5F71-B22D-51BE-528B-47D4B551B864}" dt="2024-09-24T13:47:36.201" v="1177" actId="20577"/>
          <ac:spMkLst>
            <pc:docMk/>
            <pc:sldMk cId="2854330910" sldId="280"/>
            <ac:spMk id="2106467675" creationId="{00000000-0000-0000-0000-000000000000}"/>
          </ac:spMkLst>
        </pc:spChg>
      </pc:sldChg>
      <pc:sldChg chg="delSp modSp new del mod modClrScheme chgLayout">
        <pc:chgData name="Jean-Yves Plantec" userId="S::plantec@insa-toulouse.fr::daca66c7-8e67-4b61-9433-d3bb3cfcf3ce" providerId="AD" clId="Web-{DDAB5F71-B22D-51BE-528B-47D4B551B864}" dt="2024-09-24T13:51:31.381" v="1291"/>
        <pc:sldMkLst>
          <pc:docMk/>
          <pc:sldMk cId="3606762620" sldId="280"/>
        </pc:sldMkLst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2" creationId="{E58CEC3A-5DB5-1B3F-CF70-97EE83D26F48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3" creationId="{DF92FB40-4A22-5E3C-83DB-BDFC071F6D42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4" creationId="{A7BB19CD-7D5E-E4CD-89DA-87211B2B4946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5" creationId="{61885C83-D90F-1526-15EA-41D62F53615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6" creationId="{7EA003C3-C508-3C83-CF5C-DB0DEDA9204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7" creationId="{53628E62-8EDF-B975-96CF-5C216C2E08E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8" creationId="{4F27E88C-3B1D-672F-1AF9-8FDC58A5DCD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9" creationId="{F98117F3-1BCD-29DE-B5E2-654FCDE3C018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0" creationId="{8AB73168-DC36-6A6A-F9E8-46F4D652BC14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1" creationId="{88B06F37-3274-8127-220A-DB843BD13CD0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2" creationId="{3F425295-0C73-E14C-E2D2-DAD08ECB4D37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3" creationId="{80AA2537-145C-CC57-54B8-8D6DB71E5D9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4" creationId="{89392C79-AFC6-7429-B480-FDEC45732142}"/>
          </ac:spMkLst>
        </pc:spChg>
      </pc:sldChg>
      <pc:sldChg chg="delSp modSp add del replId">
        <pc:chgData name="Jean-Yves Plantec" userId="S::plantec@insa-toulouse.fr::daca66c7-8e67-4b61-9433-d3bb3cfcf3ce" providerId="AD" clId="Web-{DDAB5F71-B22D-51BE-528B-47D4B551B864}" dt="2024-09-24T13:50:16.441" v="1282"/>
        <pc:sldMkLst>
          <pc:docMk/>
          <pc:sldMk cId="302609785" sldId="281"/>
        </pc:sldMkLst>
        <pc:spChg chg="mod">
          <ac:chgData name="Jean-Yves Plantec" userId="S::plantec@insa-toulouse.fr::daca66c7-8e67-4b61-9433-d3bb3cfcf3ce" providerId="AD" clId="Web-{DDAB5F71-B22D-51BE-528B-47D4B551B864}" dt="2024-09-24T13:49:48.721" v="1279" actId="20577"/>
          <ac:spMkLst>
            <pc:docMk/>
            <pc:sldMk cId="302609785" sldId="281"/>
            <ac:spMk id="2" creationId="{F9250CF9-7994-F421-BB90-0C52777D4FA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6:14.870" v="1167"/>
          <ac:spMkLst>
            <pc:docMk/>
            <pc:sldMk cId="302609785" sldId="281"/>
            <ac:spMk id="18" creationId="{7D1FCF33-C968-8DBA-377A-7248C15D7746}"/>
          </ac:spMkLst>
        </pc:spChg>
      </pc:sldChg>
      <pc:sldChg chg="modSp add ord replId">
        <pc:chgData name="Jean-Yves Plantec" userId="S::plantec@insa-toulouse.fr::daca66c7-8e67-4b61-9433-d3bb3cfcf3ce" providerId="AD" clId="Web-{DDAB5F71-B22D-51BE-528B-47D4B551B864}" dt="2024-09-24T13:57:39.957" v="1420" actId="20577"/>
        <pc:sldMkLst>
          <pc:docMk/>
          <pc:sldMk cId="646790015" sldId="281"/>
        </pc:sldMkLst>
        <pc:spChg chg="mod">
          <ac:chgData name="Jean-Yves Plantec" userId="S::plantec@insa-toulouse.fr::daca66c7-8e67-4b61-9433-d3bb3cfcf3ce" providerId="AD" clId="Web-{DDAB5F71-B22D-51BE-528B-47D4B551B864}" dt="2024-09-24T13:57:39.957" v="1420" actId="20577"/>
          <ac:spMkLst>
            <pc:docMk/>
            <pc:sldMk cId="646790015" sldId="281"/>
            <ac:spMk id="18" creationId="{7D1FCF33-C968-8DBA-377A-7248C15D7746}"/>
          </ac:spMkLst>
        </pc:spChg>
      </pc:sldChg>
      <pc:sldChg chg="add del ord replId">
        <pc:chgData name="Jean-Yves Plantec" userId="S::plantec@insa-toulouse.fr::daca66c7-8e67-4b61-9433-d3bb3cfcf3ce" providerId="AD" clId="Web-{DDAB5F71-B22D-51BE-528B-47D4B551B864}" dt="2024-09-24T13:50:21.238" v="1283"/>
        <pc:sldMkLst>
          <pc:docMk/>
          <pc:sldMk cId="2445804198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28.120" v="1171"/>
        <pc:sldMkLst>
          <pc:docMk/>
          <pc:sldMk cId="2640607575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19.073" v="1169"/>
        <pc:sldMkLst>
          <pc:docMk/>
          <pc:sldMk cId="3904219631" sldId="282"/>
        </pc:sldMkLst>
      </pc:sldChg>
      <pc:sldChg chg="delSp modSp add replId">
        <pc:chgData name="Jean-Yves Plantec" userId="S::plantec@insa-toulouse.fr::daca66c7-8e67-4b61-9433-d3bb3cfcf3ce" providerId="AD" clId="Web-{DDAB5F71-B22D-51BE-528B-47D4B551B864}" dt="2024-09-24T13:53:14.370" v="1334" actId="20577"/>
        <pc:sldMkLst>
          <pc:docMk/>
          <pc:sldMk cId="4184445784" sldId="282"/>
        </pc:sldMkLst>
        <pc:spChg chg="mod">
          <ac:chgData name="Jean-Yves Plantec" userId="S::plantec@insa-toulouse.fr::daca66c7-8e67-4b61-9433-d3bb3cfcf3ce" providerId="AD" clId="Web-{DDAB5F71-B22D-51BE-528B-47D4B551B864}" dt="2024-09-24T13:52:31.634" v="1320" actId="20577"/>
          <ac:spMkLst>
            <pc:docMk/>
            <pc:sldMk cId="4184445784" sldId="282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4.370" v="1334" actId="20577"/>
          <ac:spMkLst>
            <pc:docMk/>
            <pc:sldMk cId="4184445784" sldId="282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52:51.619" v="1328"/>
          <ac:picMkLst>
            <pc:docMk/>
            <pc:sldMk cId="4184445784" sldId="282"/>
            <ac:picMk id="6" creationId="{86C6BDA5-E7CB-1082-B02B-D85731CAF3A5}"/>
          </ac:picMkLst>
        </pc:picChg>
      </pc:sldChg>
      <pc:sldChg chg="delSp modSp add replId">
        <pc:chgData name="Jean-Yves Plantec" userId="S::plantec@insa-toulouse.fr::daca66c7-8e67-4b61-9433-d3bb3cfcf3ce" providerId="AD" clId="Web-{DDAB5F71-B22D-51BE-528B-47D4B551B864}" dt="2024-09-24T14:01:24.872" v="1532" actId="20577"/>
        <pc:sldMkLst>
          <pc:docMk/>
          <pc:sldMk cId="3768588982" sldId="283"/>
        </pc:sldMkLst>
        <pc:spChg chg="mod">
          <ac:chgData name="Jean-Yves Plantec" userId="S::plantec@insa-toulouse.fr::daca66c7-8e67-4b61-9433-d3bb3cfcf3ce" providerId="AD" clId="Web-{DDAB5F71-B22D-51BE-528B-47D4B551B864}" dt="2024-09-24T13:57:01.331" v="1386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1:24.872" v="1532" actId="20577"/>
          <ac:spMkLst>
            <pc:docMk/>
            <pc:sldMk cId="3768588982" sldId="283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4:00:36.932" v="1509"/>
          <ac:picMkLst>
            <pc:docMk/>
            <pc:sldMk cId="3768588982" sldId="283"/>
            <ac:picMk id="6" creationId="{86C6BDA5-E7CB-1082-B02B-D85731CAF3A5}"/>
          </ac:picMkLst>
        </pc:picChg>
      </pc:sldChg>
      <pc:sldChg chg="modSp add replId">
        <pc:chgData name="Jean-Yves Plantec" userId="S::plantec@insa-toulouse.fr::daca66c7-8e67-4b61-9433-d3bb3cfcf3ce" providerId="AD" clId="Web-{DDAB5F71-B22D-51BE-528B-47D4B551B864}" dt="2024-09-24T14:05:49.834" v="1558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DAB5F71-B22D-51BE-528B-47D4B551B864}" dt="2024-09-24T14:05:49.834" v="1558" actId="20577"/>
          <ac:spMkLst>
            <pc:docMk/>
            <pc:sldMk cId="768589692" sldId="284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6:45.180" v="157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DAB5F71-B22D-51BE-528B-47D4B551B864}" dt="2024-09-24T14:06:45.180" v="1572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8:56.732" v="1590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DAB5F71-B22D-51BE-528B-47D4B551B864}" dt="2024-09-24T14:08:56.732" v="1590" actId="20577"/>
          <ac:spMkLst>
            <pc:docMk/>
            <pc:sldMk cId="121944178" sldId="286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8.828" v="160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DAB5F71-B22D-51BE-528B-47D4B551B864}" dt="2024-09-24T14:10:08.828" v="1608" actId="20577"/>
          <ac:spMkLst>
            <pc:docMk/>
            <pc:sldMk cId="3482549134" sldId="287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5.406" v="1606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DAB5F71-B22D-51BE-528B-47D4B551B864}" dt="2024-09-24T14:10:05.406" v="1606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47.624" v="160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DAB5F71-B22D-51BE-528B-47D4B551B864}" dt="2024-09-24T14:09:47.624" v="1602" actId="20577"/>
          <ac:spMkLst>
            <pc:docMk/>
            <pc:sldMk cId="2071353845" sldId="289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28.592" v="160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DAB5F71-B22D-51BE-528B-47D4B551B864}" dt="2024-09-24T14:09:28.592" v="1600" actId="20577"/>
          <ac:spMkLst>
            <pc:docMk/>
            <pc:sldMk cId="3691611219" sldId="290"/>
            <ac:spMk id="7" creationId="{0F68B682-44CE-2DFF-D8F3-00C734CF59BF}"/>
          </ac:spMkLst>
        </pc:spChg>
      </pc:sldChg>
      <pc:sldMasterChg chg="addSldLayout">
        <pc:chgData name="Jean-Yves Plantec" userId="S::plantec@insa-toulouse.fr::daca66c7-8e67-4b61-9433-d3bb3cfcf3ce" providerId="AD" clId="Web-{DDAB5F71-B22D-51BE-528B-47D4B551B864}" dt="2024-09-24T13:41:59.908" v="1121"/>
        <pc:sldMasterMkLst>
          <pc:docMk/>
          <pc:sldMasterMk cId="653224161" sldId="2147483648"/>
        </pc:sldMasterMkLst>
        <pc:sldLayoutChg chg="add">
          <pc:chgData name="Jean-Yves Plantec" userId="S::plantec@insa-toulouse.fr::daca66c7-8e67-4b61-9433-d3bb3cfcf3ce" providerId="AD" clId="Web-{DDAB5F71-B22D-51BE-528B-47D4B551B864}" dt="2024-09-24T13:41:59.189" v="1117"/>
          <pc:sldLayoutMkLst>
            <pc:docMk/>
            <pc:sldMasterMk cId="653224161" sldId="2147483648"/>
            <pc:sldLayoutMk cId="4272660433" sldId="2147483655"/>
          </pc:sldLayoutMkLst>
        </pc:sldLayoutChg>
        <pc:sldLayoutChg chg="add">
          <pc:chgData name="Jean-Yves Plantec" userId="S::plantec@insa-toulouse.fr::daca66c7-8e67-4b61-9433-d3bb3cfcf3ce" providerId="AD" clId="Web-{DDAB5F71-B22D-51BE-528B-47D4B551B864}" dt="2024-09-24T13:41:59.908" v="1121"/>
          <pc:sldLayoutMkLst>
            <pc:docMk/>
            <pc:sldMasterMk cId="653224161" sldId="2147483648"/>
            <pc:sldLayoutMk cId="2664709810" sldId="2147483656"/>
          </pc:sldLayoutMkLst>
        </pc:sldLayoutChg>
      </pc:sldMasterChg>
    </pc:docChg>
  </pc:docChgLst>
  <pc:docChgLst>
    <pc:chgData name="Jean-Yves Plantec" userId="S::plantec@insa-toulouse.fr::daca66c7-8e67-4b61-9433-d3bb3cfcf3ce" providerId="AD" clId="Web-{AA82B15D-3321-F5D2-C201-9EE74FA7FBF5}"/>
    <pc:docChg chg="addSld modSld">
      <pc:chgData name="Jean-Yves Plantec" userId="S::plantec@insa-toulouse.fr::daca66c7-8e67-4b61-9433-d3bb3cfcf3ce" providerId="AD" clId="Web-{AA82B15D-3321-F5D2-C201-9EE74FA7FBF5}" dt="2024-10-01T10:09:08.970" v="102" actId="20577"/>
      <pc:docMkLst>
        <pc:docMk/>
      </pc:docMkLst>
      <pc:sldChg chg="modSp">
        <pc:chgData name="Jean-Yves Plantec" userId="S::plantec@insa-toulouse.fr::daca66c7-8e67-4b61-9433-d3bb3cfcf3ce" providerId="AD" clId="Web-{AA82B15D-3321-F5D2-C201-9EE74FA7FBF5}" dt="2024-10-01T10:09:08.970" v="102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AA82B15D-3321-F5D2-C201-9EE74FA7FBF5}" dt="2024-09-30T09:20:03.132" v="11" actId="20577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AA82B15D-3321-F5D2-C201-9EE74FA7FBF5}" dt="2024-10-01T10:09:08.970" v="102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AA82B15D-3321-F5D2-C201-9EE74FA7FBF5}" dt="2024-09-30T13:29:23.161" v="25"/>
        <pc:sldMkLst>
          <pc:docMk/>
          <pc:sldMk cId="1353463475" sldId="266"/>
        </pc:sldMkLst>
        <pc:graphicFrameChg chg="mod modGraphic">
          <ac:chgData name="Jean-Yves Plantec" userId="S::plantec@insa-toulouse.fr::daca66c7-8e67-4b61-9433-d3bb3cfcf3ce" providerId="AD" clId="Web-{AA82B15D-3321-F5D2-C201-9EE74FA7FBF5}" dt="2024-09-30T13:29:23.161" v="25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add replId">
        <pc:chgData name="Jean-Yves Plantec" userId="S::plantec@insa-toulouse.fr::daca66c7-8e67-4b61-9433-d3bb3cfcf3ce" providerId="AD" clId="Web-{AA82B15D-3321-F5D2-C201-9EE74FA7FBF5}" dt="2024-09-30T09:19:17.926" v="0"/>
        <pc:sldMkLst>
          <pc:docMk/>
          <pc:sldMk cId="4179021912" sldId="302"/>
        </pc:sldMkLst>
      </pc:sldChg>
      <pc:sldChg chg="modSp new">
        <pc:chgData name="Jean-Yves Plantec" userId="S::plantec@insa-toulouse.fr::daca66c7-8e67-4b61-9433-d3bb3cfcf3ce" providerId="AD" clId="Web-{AA82B15D-3321-F5D2-C201-9EE74FA7FBF5}" dt="2024-10-01T08:15:41.641" v="69" actId="20577"/>
        <pc:sldMkLst>
          <pc:docMk/>
          <pc:sldMk cId="1141672697" sldId="303"/>
        </pc:sldMkLst>
        <pc:spChg chg="mod">
          <ac:chgData name="Jean-Yves Plantec" userId="S::plantec@insa-toulouse.fr::daca66c7-8e67-4b61-9433-d3bb3cfcf3ce" providerId="AD" clId="Web-{AA82B15D-3321-F5D2-C201-9EE74FA7FBF5}" dt="2024-10-01T08:09:15.798" v="44" actId="14100"/>
          <ac:spMkLst>
            <pc:docMk/>
            <pc:sldMk cId="1141672697" sldId="303"/>
            <ac:spMk id="2" creationId="{586C4A00-D75B-7CEF-0E06-AFC1755FDD9E}"/>
          </ac:spMkLst>
        </pc:spChg>
        <pc:spChg chg="mod">
          <ac:chgData name="Jean-Yves Plantec" userId="S::plantec@insa-toulouse.fr::daca66c7-8e67-4b61-9433-d3bb3cfcf3ce" providerId="AD" clId="Web-{AA82B15D-3321-F5D2-C201-9EE74FA7FBF5}" dt="2024-10-01T08:15:41.641" v="69" actId="20577"/>
          <ac:spMkLst>
            <pc:docMk/>
            <pc:sldMk cId="1141672697" sldId="303"/>
            <ac:spMk id="3" creationId="{9B984828-4685-8FCF-F54D-E1CE27D2250F}"/>
          </ac:spMkLst>
        </pc:spChg>
      </pc:sldChg>
    </pc:docChg>
  </pc:docChgLst>
  <pc:docChgLst>
    <pc:chgData name="Christophe Romano" userId="S::cromano@insa-toulouse.fr::91c76572-de66-4537-8ce1-6a69263bf5b9" providerId="AD" clId="Web-{A7040731-32C1-9930-F0D8-DF3E4A719BF4}"/>
    <pc:docChg chg="modSld">
      <pc:chgData name="Christophe Romano" userId="S::cromano@insa-toulouse.fr::91c76572-de66-4537-8ce1-6a69263bf5b9" providerId="AD" clId="Web-{A7040731-32C1-9930-F0D8-DF3E4A719BF4}" dt="2024-09-30T15:33:17.419" v="9" actId="20577"/>
      <pc:docMkLst>
        <pc:docMk/>
      </pc:docMkLst>
      <pc:sldChg chg="modSp">
        <pc:chgData name="Christophe Romano" userId="S::cromano@insa-toulouse.fr::91c76572-de66-4537-8ce1-6a69263bf5b9" providerId="AD" clId="Web-{A7040731-32C1-9930-F0D8-DF3E4A719BF4}" dt="2024-09-30T15:33:17.419" v="9" actId="20577"/>
        <pc:sldMkLst>
          <pc:docMk/>
          <pc:sldMk cId="3744930737" sldId="293"/>
        </pc:sldMkLst>
        <pc:spChg chg="mod">
          <ac:chgData name="Christophe Romano" userId="S::cromano@insa-toulouse.fr::91c76572-de66-4537-8ce1-6a69263bf5b9" providerId="AD" clId="Web-{A7040731-32C1-9930-F0D8-DF3E4A719BF4}" dt="2024-09-30T15:33:17.419" v="9" actId="20577"/>
          <ac:spMkLst>
            <pc:docMk/>
            <pc:sldMk cId="3744930737" sldId="293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A7040731-32C1-9930-F0D8-DF3E4A719BF4}" dt="2024-09-30T15:30:54.336" v="3" actId="20577"/>
        <pc:sldMkLst>
          <pc:docMk/>
          <pc:sldMk cId="4057670599" sldId="295"/>
        </pc:sldMkLst>
        <pc:spChg chg="mod">
          <ac:chgData name="Christophe Romano" userId="S::cromano@insa-toulouse.fr::91c76572-de66-4537-8ce1-6a69263bf5b9" providerId="AD" clId="Web-{A7040731-32C1-9930-F0D8-DF3E4A719BF4}" dt="2024-09-30T15:30:54.336" v="3" actId="20577"/>
          <ac:spMkLst>
            <pc:docMk/>
            <pc:sldMk cId="4057670599" sldId="295"/>
            <ac:spMk id="3" creationId="{CE92D46A-5403-05F4-03A5-DF5EC6EC86B3}"/>
          </ac:spMkLst>
        </pc:spChg>
      </pc:sldChg>
    </pc:docChg>
  </pc:docChgLst>
  <pc:docChgLst>
    <pc:chgData name="Christophe Romano" userId="S::cromano@insa-toulouse.fr::91c76572-de66-4537-8ce1-6a69263bf5b9" providerId="AD" clId="Web-{4FFC2498-C7A7-EF89-B06B-4CFA90E2EAE1}"/>
    <pc:docChg chg="modSld">
      <pc:chgData name="Christophe Romano" userId="S::cromano@insa-toulouse.fr::91c76572-de66-4537-8ce1-6a69263bf5b9" providerId="AD" clId="Web-{4FFC2498-C7A7-EF89-B06B-4CFA90E2EAE1}" dt="2024-10-11T08:18:11.210" v="102" actId="20577"/>
      <pc:docMkLst>
        <pc:docMk/>
      </pc:docMkLst>
      <pc:sldChg chg="addSp delSp modSp">
        <pc:chgData name="Christophe Romano" userId="S::cromano@insa-toulouse.fr::91c76572-de66-4537-8ce1-6a69263bf5b9" providerId="AD" clId="Web-{4FFC2498-C7A7-EF89-B06B-4CFA90E2EAE1}" dt="2024-10-11T08:18:11.210" v="102" actId="20577"/>
        <pc:sldMkLst>
          <pc:docMk/>
          <pc:sldMk cId="4057670599" sldId="295"/>
        </pc:sldMkLst>
        <pc:spChg chg="mod">
          <ac:chgData name="Christophe Romano" userId="S::cromano@insa-toulouse.fr::91c76572-de66-4537-8ce1-6a69263bf5b9" providerId="AD" clId="Web-{4FFC2498-C7A7-EF89-B06B-4CFA90E2EAE1}" dt="2024-10-11T08:18:11.210" v="102" actId="20577"/>
          <ac:spMkLst>
            <pc:docMk/>
            <pc:sldMk cId="4057670599" sldId="295"/>
            <ac:spMk id="3" creationId="{CE92D46A-5403-05F4-03A5-DF5EC6EC86B3}"/>
          </ac:spMkLst>
        </pc:spChg>
        <pc:picChg chg="add mod">
          <ac:chgData name="Christophe Romano" userId="S::cromano@insa-toulouse.fr::91c76572-de66-4537-8ce1-6a69263bf5b9" providerId="AD" clId="Web-{4FFC2498-C7A7-EF89-B06B-4CFA90E2EAE1}" dt="2024-10-11T08:13:38.468" v="86" actId="1076"/>
          <ac:picMkLst>
            <pc:docMk/>
            <pc:sldMk cId="4057670599" sldId="295"/>
            <ac:picMk id="5" creationId="{826A6B0C-E840-4FEA-5E3E-EA5BD029A33D}"/>
          </ac:picMkLst>
        </pc:picChg>
        <pc:picChg chg="add mod">
          <ac:chgData name="Christophe Romano" userId="S::cromano@insa-toulouse.fr::91c76572-de66-4537-8ce1-6a69263bf5b9" providerId="AD" clId="Web-{4FFC2498-C7A7-EF89-B06B-4CFA90E2EAE1}" dt="2024-10-11T08:17:36.444" v="99" actId="1076"/>
          <ac:picMkLst>
            <pc:docMk/>
            <pc:sldMk cId="4057670599" sldId="295"/>
            <ac:picMk id="8" creationId="{F38B9F1B-4005-402D-3F8F-F5CE53A1E42D}"/>
          </ac:picMkLst>
        </pc:picChg>
        <pc:picChg chg="add del mod">
          <ac:chgData name="Christophe Romano" userId="S::cromano@insa-toulouse.fr::91c76572-de66-4537-8ce1-6a69263bf5b9" providerId="AD" clId="Web-{4FFC2498-C7A7-EF89-B06B-4CFA90E2EAE1}" dt="2024-10-11T08:15:50.831" v="90"/>
          <ac:picMkLst>
            <pc:docMk/>
            <pc:sldMk cId="4057670599" sldId="295"/>
            <ac:picMk id="9" creationId="{2CBE0EE3-D71B-9F73-1413-68EA8AF3F204}"/>
          </ac:picMkLst>
        </pc:picChg>
        <pc:picChg chg="add mod">
          <ac:chgData name="Christophe Romano" userId="S::cromano@insa-toulouse.fr::91c76572-de66-4537-8ce1-6a69263bf5b9" providerId="AD" clId="Web-{4FFC2498-C7A7-EF89-B06B-4CFA90E2EAE1}" dt="2024-10-11T08:17:33.225" v="98" actId="1076"/>
          <ac:picMkLst>
            <pc:docMk/>
            <pc:sldMk cId="4057670599" sldId="295"/>
            <ac:picMk id="10" creationId="{91489A89-3026-EA2F-E36E-F7B35F5AD741}"/>
          </ac:picMkLst>
        </pc:picChg>
      </pc:sldChg>
    </pc:docChg>
  </pc:docChgLst>
  <pc:docChgLst>
    <pc:chgData name="Christophe Romano" userId="S::cromano@insa-toulouse.fr::91c76572-de66-4537-8ce1-6a69263bf5b9" providerId="AD" clId="Web-{9BBE477D-2366-83AC-C3B0-A358A5362070}"/>
    <pc:docChg chg="modSld">
      <pc:chgData name="Christophe Romano" userId="S::cromano@insa-toulouse.fr::91c76572-de66-4537-8ce1-6a69263bf5b9" providerId="AD" clId="Web-{9BBE477D-2366-83AC-C3B0-A358A5362070}" dt="2024-10-11T08:24:57.424" v="59" actId="1076"/>
      <pc:docMkLst>
        <pc:docMk/>
      </pc:docMkLst>
      <pc:sldChg chg="addSp modSp">
        <pc:chgData name="Christophe Romano" userId="S::cromano@insa-toulouse.fr::91c76572-de66-4537-8ce1-6a69263bf5b9" providerId="AD" clId="Web-{9BBE477D-2366-83AC-C3B0-A358A5362070}" dt="2024-10-11T08:24:57.424" v="59" actId="1076"/>
        <pc:sldMkLst>
          <pc:docMk/>
          <pc:sldMk cId="3975415292" sldId="292"/>
        </pc:sldMkLst>
        <pc:spChg chg="mod">
          <ac:chgData name="Christophe Romano" userId="S::cromano@insa-toulouse.fr::91c76572-de66-4537-8ce1-6a69263bf5b9" providerId="AD" clId="Web-{9BBE477D-2366-83AC-C3B0-A358A5362070}" dt="2024-10-11T08:24:53.737" v="58" actId="20577"/>
          <ac:spMkLst>
            <pc:docMk/>
            <pc:sldMk cId="3975415292" sldId="292"/>
            <ac:spMk id="3" creationId="{CE92D46A-5403-05F4-03A5-DF5EC6EC86B3}"/>
          </ac:spMkLst>
        </pc:spChg>
        <pc:picChg chg="add mod">
          <ac:chgData name="Christophe Romano" userId="S::cromano@insa-toulouse.fr::91c76572-de66-4537-8ce1-6a69263bf5b9" providerId="AD" clId="Web-{9BBE477D-2366-83AC-C3B0-A358A5362070}" dt="2024-10-11T08:24:57.424" v="59" actId="1076"/>
          <ac:picMkLst>
            <pc:docMk/>
            <pc:sldMk cId="3975415292" sldId="292"/>
            <ac:picMk id="5" creationId="{149EC8B2-3A66-E008-BA8D-B5F760563212}"/>
          </ac:picMkLst>
        </pc:picChg>
      </pc:sldChg>
    </pc:docChg>
  </pc:docChgLst>
  <pc:docChgLst>
    <pc:chgData name="Sophie Casanova" userId="S::sophie.casanova_insa-lyon.fr#ext#@insatoulousefr.onmicrosoft.com::867c48cf-ceb1-470e-b6ca-9ac13a62428f" providerId="AD" clId="Web-{568092C8-B51D-59FC-20E6-870323CF1D7F}"/>
    <pc:docChg chg="addSld delSld modSld sldOrd">
      <pc:chgData name="Sophie Casanova" userId="S::sophie.casanova_insa-lyon.fr#ext#@insatoulousefr.onmicrosoft.com::867c48cf-ceb1-470e-b6ca-9ac13a62428f" providerId="AD" clId="Web-{568092C8-B51D-59FC-20E6-870323CF1D7F}" dt="2024-10-21T12:20:51.532" v="915" actId="20577"/>
      <pc:docMkLst>
        <pc:docMk/>
      </pc:docMkLst>
      <pc:sldChg chg="modSp">
        <pc:chgData name="Sophie Casanova" userId="S::sophie.casanova_insa-lyon.fr#ext#@insatoulousefr.onmicrosoft.com::867c48cf-ceb1-470e-b6ca-9ac13a62428f" providerId="AD" clId="Web-{568092C8-B51D-59FC-20E6-870323CF1D7F}" dt="2024-10-21T09:55:16.253" v="722" actId="1076"/>
        <pc:sldMkLst>
          <pc:docMk/>
          <pc:sldMk cId="3975415292" sldId="292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9:55:14.847" v="721" actId="20577"/>
          <ac:spMkLst>
            <pc:docMk/>
            <pc:sldMk cId="3975415292" sldId="292"/>
            <ac:spMk id="3" creationId="{CE92D46A-5403-05F4-03A5-DF5EC6EC86B3}"/>
          </ac:spMkLst>
        </pc:spChg>
        <pc:picChg chg="mod">
          <ac:chgData name="Sophie Casanova" userId="S::sophie.casanova_insa-lyon.fr#ext#@insatoulousefr.onmicrosoft.com::867c48cf-ceb1-470e-b6ca-9ac13a62428f" providerId="AD" clId="Web-{568092C8-B51D-59FC-20E6-870323CF1D7F}" dt="2024-10-21T09:55:16.253" v="722" actId="1076"/>
          <ac:picMkLst>
            <pc:docMk/>
            <pc:sldMk cId="3975415292" sldId="292"/>
            <ac:picMk id="5" creationId="{149EC8B2-3A66-E008-BA8D-B5F760563212}"/>
          </ac:picMkLst>
        </pc:picChg>
      </pc:sldChg>
      <pc:sldChg chg="modSp">
        <pc:chgData name="Sophie Casanova" userId="S::sophie.casanova_insa-lyon.fr#ext#@insatoulousefr.onmicrosoft.com::867c48cf-ceb1-470e-b6ca-9ac13a62428f" providerId="AD" clId="Web-{568092C8-B51D-59FC-20E6-870323CF1D7F}" dt="2024-10-21T09:53:24.121" v="676" actId="20577"/>
        <pc:sldMkLst>
          <pc:docMk/>
          <pc:sldMk cId="3744930737" sldId="293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9:53:24.121" v="676" actId="20577"/>
          <ac:spMkLst>
            <pc:docMk/>
            <pc:sldMk cId="3744930737" sldId="293"/>
            <ac:spMk id="10" creationId="{1F90CED0-9554-0EF7-E6AC-FE1C7F13A33F}"/>
          </ac:spMkLst>
        </pc:spChg>
      </pc:sldChg>
      <pc:sldChg chg="modSp del">
        <pc:chgData name="Sophie Casanova" userId="S::sophie.casanova_insa-lyon.fr#ext#@insatoulousefr.onmicrosoft.com::867c48cf-ceb1-470e-b6ca-9ac13a62428f" providerId="AD" clId="Web-{568092C8-B51D-59FC-20E6-870323CF1D7F}" dt="2024-10-21T07:50:55.446" v="559"/>
        <pc:sldMkLst>
          <pc:docMk/>
          <pc:sldMk cId="1702643316" sldId="294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7:30:33.760" v="451" actId="20577"/>
          <ac:spMkLst>
            <pc:docMk/>
            <pc:sldMk cId="1702643316" sldId="294"/>
            <ac:spMk id="3" creationId="{CE92D46A-5403-05F4-03A5-DF5EC6EC86B3}"/>
          </ac:spMkLst>
        </pc:spChg>
        <pc:spChg chg="mod">
          <ac:chgData name="Sophie Casanova" userId="S::sophie.casanova_insa-lyon.fr#ext#@insatoulousefr.onmicrosoft.com::867c48cf-ceb1-470e-b6ca-9ac13a62428f" providerId="AD" clId="Web-{568092C8-B51D-59FC-20E6-870323CF1D7F}" dt="2024-10-21T07:26:37.692" v="432" actId="20577"/>
          <ac:spMkLst>
            <pc:docMk/>
            <pc:sldMk cId="1702643316" sldId="294"/>
            <ac:spMk id="7" creationId="{0F68B682-44CE-2DFF-D8F3-00C734CF59BF}"/>
          </ac:spMkLst>
        </pc:spChg>
      </pc:sldChg>
      <pc:sldChg chg="modSp">
        <pc:chgData name="Sophie Casanova" userId="S::sophie.casanova_insa-lyon.fr#ext#@insatoulousefr.onmicrosoft.com::867c48cf-ceb1-470e-b6ca-9ac13a62428f" providerId="AD" clId="Web-{568092C8-B51D-59FC-20E6-870323CF1D7F}" dt="2024-10-21T12:19:51.684" v="904" actId="20577"/>
        <pc:sldMkLst>
          <pc:docMk/>
          <pc:sldMk cId="1952889409" sldId="297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12:19:51.684" v="904" actId="20577"/>
          <ac:spMkLst>
            <pc:docMk/>
            <pc:sldMk cId="1952889409" sldId="297"/>
            <ac:spMk id="3" creationId="{CE92D46A-5403-05F4-03A5-DF5EC6EC86B3}"/>
          </ac:spMkLst>
        </pc:spChg>
        <pc:spChg chg="mod">
          <ac:chgData name="Sophie Casanova" userId="S::sophie.casanova_insa-lyon.fr#ext#@insatoulousefr.onmicrosoft.com::867c48cf-ceb1-470e-b6ca-9ac13a62428f" providerId="AD" clId="Web-{568092C8-B51D-59FC-20E6-870323CF1D7F}" dt="2024-10-21T06:51:51.019" v="11" actId="20577"/>
          <ac:spMkLst>
            <pc:docMk/>
            <pc:sldMk cId="1952889409" sldId="297"/>
            <ac:spMk id="7" creationId="{0F68B682-44CE-2DFF-D8F3-00C734CF59BF}"/>
          </ac:spMkLst>
        </pc:spChg>
        <pc:spChg chg="mod">
          <ac:chgData name="Sophie Casanova" userId="S::sophie.casanova_insa-lyon.fr#ext#@insatoulousefr.onmicrosoft.com::867c48cf-ceb1-470e-b6ca-9ac13a62428f" providerId="AD" clId="Web-{568092C8-B51D-59FC-20E6-870323CF1D7F}" dt="2024-10-21T06:58:49.435" v="108" actId="20577"/>
          <ac:spMkLst>
            <pc:docMk/>
            <pc:sldMk cId="1952889409" sldId="297"/>
            <ac:spMk id="10" creationId="{578C2618-67D1-51E2-9A1D-E27FCB0A7C66}"/>
          </ac:spMkLst>
        </pc:spChg>
      </pc:sldChg>
      <pc:sldChg chg="modSp">
        <pc:chgData name="Sophie Casanova" userId="S::sophie.casanova_insa-lyon.fr#ext#@insatoulousefr.onmicrosoft.com::867c48cf-ceb1-470e-b6ca-9ac13a62428f" providerId="AD" clId="Web-{568092C8-B51D-59FC-20E6-870323CF1D7F}" dt="2024-10-21T06:57:49.027" v="87" actId="20577"/>
        <pc:sldMkLst>
          <pc:docMk/>
          <pc:sldMk cId="772696728" sldId="298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6:57:49.027" v="87" actId="20577"/>
          <ac:spMkLst>
            <pc:docMk/>
            <pc:sldMk cId="772696728" sldId="298"/>
            <ac:spMk id="3" creationId="{CE92D46A-5403-05F4-03A5-DF5EC6EC86B3}"/>
          </ac:spMkLst>
        </pc:spChg>
      </pc:sldChg>
      <pc:sldChg chg="modSp">
        <pc:chgData name="Sophie Casanova" userId="S::sophie.casanova_insa-lyon.fr#ext#@insatoulousefr.onmicrosoft.com::867c48cf-ceb1-470e-b6ca-9ac13a62428f" providerId="AD" clId="Web-{568092C8-B51D-59FC-20E6-870323CF1D7F}" dt="2024-10-21T06:59:02.045" v="110" actId="20577"/>
        <pc:sldMkLst>
          <pc:docMk/>
          <pc:sldMk cId="3917977462" sldId="300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6:58:36.247" v="107" actId="20577"/>
          <ac:spMkLst>
            <pc:docMk/>
            <pc:sldMk cId="3917977462" sldId="300"/>
            <ac:spMk id="7" creationId="{0F68B682-44CE-2DFF-D8F3-00C734CF59BF}"/>
          </ac:spMkLst>
        </pc:spChg>
        <pc:spChg chg="mod">
          <ac:chgData name="Sophie Casanova" userId="S::sophie.casanova_insa-lyon.fr#ext#@insatoulousefr.onmicrosoft.com::867c48cf-ceb1-470e-b6ca-9ac13a62428f" providerId="AD" clId="Web-{568092C8-B51D-59FC-20E6-870323CF1D7F}" dt="2024-10-21T06:59:02.045" v="110" actId="20577"/>
          <ac:spMkLst>
            <pc:docMk/>
            <pc:sldMk cId="3917977462" sldId="300"/>
            <ac:spMk id="10" creationId="{578C2618-67D1-51E2-9A1D-E27FCB0A7C66}"/>
          </ac:spMkLst>
        </pc:spChg>
      </pc:sldChg>
      <pc:sldChg chg="new del">
        <pc:chgData name="Sophie Casanova" userId="S::sophie.casanova_insa-lyon.fr#ext#@insatoulousefr.onmicrosoft.com::867c48cf-ceb1-470e-b6ca-9ac13a62428f" providerId="AD" clId="Web-{568092C8-B51D-59FC-20E6-870323CF1D7F}" dt="2024-10-21T07:07:32.101" v="188"/>
        <pc:sldMkLst>
          <pc:docMk/>
          <pc:sldMk cId="4128137513" sldId="301"/>
        </pc:sldMkLst>
      </pc:sldChg>
      <pc:sldChg chg="modSp add replId">
        <pc:chgData name="Sophie Casanova" userId="S::sophie.casanova_insa-lyon.fr#ext#@insatoulousefr.onmicrosoft.com::867c48cf-ceb1-470e-b6ca-9ac13a62428f" providerId="AD" clId="Web-{568092C8-B51D-59FC-20E6-870323CF1D7F}" dt="2024-10-21T12:20:51.532" v="915" actId="20577"/>
        <pc:sldMkLst>
          <pc:docMk/>
          <pc:sldMk cId="1789675309" sldId="302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12:20:51.532" v="915" actId="20577"/>
          <ac:spMkLst>
            <pc:docMk/>
            <pc:sldMk cId="1789675309" sldId="302"/>
            <ac:spMk id="3" creationId="{CE92D46A-5403-05F4-03A5-DF5EC6EC86B3}"/>
          </ac:spMkLst>
        </pc:spChg>
      </pc:sldChg>
      <pc:sldChg chg="modSp add replId">
        <pc:chgData name="Sophie Casanova" userId="S::sophie.casanova_insa-lyon.fr#ext#@insatoulousefr.onmicrosoft.com::867c48cf-ceb1-470e-b6ca-9ac13a62428f" providerId="AD" clId="Web-{568092C8-B51D-59FC-20E6-870323CF1D7F}" dt="2024-10-21T07:55:54.125" v="594" actId="20577"/>
        <pc:sldMkLst>
          <pc:docMk/>
          <pc:sldMk cId="1761351584" sldId="303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07:55:54.125" v="594" actId="20577"/>
          <ac:spMkLst>
            <pc:docMk/>
            <pc:sldMk cId="1761351584" sldId="303"/>
            <ac:spMk id="3" creationId="{CE92D46A-5403-05F4-03A5-DF5EC6EC86B3}"/>
          </ac:spMkLst>
        </pc:spChg>
      </pc:sldChg>
      <pc:sldChg chg="addSp modSp add replId">
        <pc:chgData name="Sophie Casanova" userId="S::sophie.casanova_insa-lyon.fr#ext#@insatoulousefr.onmicrosoft.com::867c48cf-ceb1-470e-b6ca-9ac13a62428f" providerId="AD" clId="Web-{568092C8-B51D-59FC-20E6-870323CF1D7F}" dt="2024-10-21T12:19:29.073" v="903" actId="20577"/>
        <pc:sldMkLst>
          <pc:docMk/>
          <pc:sldMk cId="523952645" sldId="304"/>
        </pc:sldMkLst>
        <pc:spChg chg="mod">
          <ac:chgData name="Sophie Casanova" userId="S::sophie.casanova_insa-lyon.fr#ext#@insatoulousefr.onmicrosoft.com::867c48cf-ceb1-470e-b6ca-9ac13a62428f" providerId="AD" clId="Web-{568092C8-B51D-59FC-20E6-870323CF1D7F}" dt="2024-10-21T12:19:29.073" v="903" actId="20577"/>
          <ac:spMkLst>
            <pc:docMk/>
            <pc:sldMk cId="523952645" sldId="304"/>
            <ac:spMk id="3" creationId="{CE92D46A-5403-05F4-03A5-DF5EC6EC86B3}"/>
          </ac:spMkLst>
        </pc:spChg>
        <pc:picChg chg="add mod ord">
          <ac:chgData name="Sophie Casanova" userId="S::sophie.casanova_insa-lyon.fr#ext#@insatoulousefr.onmicrosoft.com::867c48cf-ceb1-470e-b6ca-9ac13a62428f" providerId="AD" clId="Web-{568092C8-B51D-59FC-20E6-870323CF1D7F}" dt="2024-10-21T12:16:00.309" v="890" actId="1076"/>
          <ac:picMkLst>
            <pc:docMk/>
            <pc:sldMk cId="523952645" sldId="304"/>
            <ac:picMk id="2" creationId="{4BC9343D-597D-7AE8-0C11-2165C1D0B109}"/>
          </ac:picMkLst>
        </pc:picChg>
        <pc:picChg chg="add mod">
          <ac:chgData name="Sophie Casanova" userId="S::sophie.casanova_insa-lyon.fr#ext#@insatoulousefr.onmicrosoft.com::867c48cf-ceb1-470e-b6ca-9ac13a62428f" providerId="AD" clId="Web-{568092C8-B51D-59FC-20E6-870323CF1D7F}" dt="2024-10-21T12:16:55.672" v="891" actId="1076"/>
          <ac:picMkLst>
            <pc:docMk/>
            <pc:sldMk cId="523952645" sldId="304"/>
            <ac:picMk id="5" creationId="{59240352-953D-939C-AB7D-7C3C7F516FCE}"/>
          </ac:picMkLst>
        </pc:picChg>
        <pc:picChg chg="add mod ord">
          <ac:chgData name="Sophie Casanova" userId="S::sophie.casanova_insa-lyon.fr#ext#@insatoulousefr.onmicrosoft.com::867c48cf-ceb1-470e-b6ca-9ac13a62428f" providerId="AD" clId="Web-{568092C8-B51D-59FC-20E6-870323CF1D7F}" dt="2024-10-21T12:15:56.059" v="889" actId="1076"/>
          <ac:picMkLst>
            <pc:docMk/>
            <pc:sldMk cId="523952645" sldId="304"/>
            <ac:picMk id="8" creationId="{E4A39D79-4787-E44A-39F0-616253EC8645}"/>
          </ac:picMkLst>
        </pc:picChg>
      </pc:sldChg>
      <pc:sldChg chg="add del ord replId">
        <pc:chgData name="Sophie Casanova" userId="S::sophie.casanova_insa-lyon.fr#ext#@insatoulousefr.onmicrosoft.com::867c48cf-ceb1-470e-b6ca-9ac13a62428f" providerId="AD" clId="Web-{568092C8-B51D-59FC-20E6-870323CF1D7F}" dt="2024-10-21T12:18:05.067" v="896"/>
        <pc:sldMkLst>
          <pc:docMk/>
          <pc:sldMk cId="164771564" sldId="305"/>
        </pc:sldMkLst>
      </pc:sldChg>
    </pc:docChg>
  </pc:docChgLst>
  <pc:docChgLst>
    <pc:chgData name="Christophe Romano" userId="S::cromano@insa-toulouse.fr::91c76572-de66-4537-8ce1-6a69263bf5b9" providerId="AD" clId="Web-{5CA0323D-9791-CBE7-C31F-DCD515ABA29A}"/>
    <pc:docChg chg="modSld">
      <pc:chgData name="Christophe Romano" userId="S::cromano@insa-toulouse.fr::91c76572-de66-4537-8ce1-6a69263bf5b9" providerId="AD" clId="Web-{5CA0323D-9791-CBE7-C31F-DCD515ABA29A}" dt="2024-10-10T07:29:37.523" v="2" actId="20577"/>
      <pc:docMkLst>
        <pc:docMk/>
      </pc:docMkLst>
      <pc:sldChg chg="modSp">
        <pc:chgData name="Christophe Romano" userId="S::cromano@insa-toulouse.fr::91c76572-de66-4537-8ce1-6a69263bf5b9" providerId="AD" clId="Web-{5CA0323D-9791-CBE7-C31F-DCD515ABA29A}" dt="2024-10-10T07:29:37.523" v="2" actId="20577"/>
        <pc:sldMkLst>
          <pc:docMk/>
          <pc:sldMk cId="3917977462" sldId="300"/>
        </pc:sldMkLst>
        <pc:spChg chg="mod">
          <ac:chgData name="Christophe Romano" userId="S::cromano@insa-toulouse.fr::91c76572-de66-4537-8ce1-6a69263bf5b9" providerId="AD" clId="Web-{5CA0323D-9791-CBE7-C31F-DCD515ABA29A}" dt="2024-10-10T07:29:37.523" v="2" actId="20577"/>
          <ac:spMkLst>
            <pc:docMk/>
            <pc:sldMk cId="3917977462" sldId="300"/>
            <ac:spMk id="3" creationId="{CE92D46A-5403-05F4-03A5-DF5EC6EC86B3}"/>
          </ac:spMkLst>
        </pc:spChg>
      </pc:sldChg>
    </pc:docChg>
  </pc:docChgLst>
  <pc:docChgLst>
    <pc:chgData name="Christophe Romano" userId="S::cromano@insa-toulouse.fr::91c76572-de66-4537-8ce1-6a69263bf5b9" providerId="AD" clId="Web-{4C1E8BC7-1239-7D42-983D-9726E3E9F19F}"/>
    <pc:docChg chg="modSld">
      <pc:chgData name="Christophe Romano" userId="S::cromano@insa-toulouse.fr::91c76572-de66-4537-8ce1-6a69263bf5b9" providerId="AD" clId="Web-{4C1E8BC7-1239-7D42-983D-9726E3E9F19F}" dt="2024-10-10T07:25:18.513" v="7" actId="1076"/>
      <pc:docMkLst>
        <pc:docMk/>
      </pc:docMkLst>
      <pc:sldChg chg="addSp delSp modSp">
        <pc:chgData name="Christophe Romano" userId="S::cromano@insa-toulouse.fr::91c76572-de66-4537-8ce1-6a69263bf5b9" providerId="AD" clId="Web-{4C1E8BC7-1239-7D42-983D-9726E3E9F19F}" dt="2024-10-10T07:25:18.513" v="7" actId="1076"/>
        <pc:sldMkLst>
          <pc:docMk/>
          <pc:sldMk cId="2815951369" sldId="299"/>
        </pc:sldMkLst>
        <pc:spChg chg="del">
          <ac:chgData name="Christophe Romano" userId="S::cromano@insa-toulouse.fr::91c76572-de66-4537-8ce1-6a69263bf5b9" providerId="AD" clId="Web-{4C1E8BC7-1239-7D42-983D-9726E3E9F19F}" dt="2024-10-10T07:25:08.028" v="4"/>
          <ac:spMkLst>
            <pc:docMk/>
            <pc:sldMk cId="2815951369" sldId="299"/>
            <ac:spMk id="5" creationId="{883B3F5D-C69F-2020-5B29-ED5437668599}"/>
          </ac:spMkLst>
        </pc:spChg>
        <pc:picChg chg="add mod">
          <ac:chgData name="Christophe Romano" userId="S::cromano@insa-toulouse.fr::91c76572-de66-4537-8ce1-6a69263bf5b9" providerId="AD" clId="Web-{4C1E8BC7-1239-7D42-983D-9726E3E9F19F}" dt="2024-10-10T07:25:18.513" v="7" actId="1076"/>
          <ac:picMkLst>
            <pc:docMk/>
            <pc:sldMk cId="2815951369" sldId="299"/>
            <ac:picMk id="8" creationId="{A719AE13-EACA-46AA-7DB5-93A79FF85741}"/>
          </ac:picMkLst>
        </pc:picChg>
      </pc:sldChg>
    </pc:docChg>
  </pc:docChgLst>
  <pc:docChgLst>
    <pc:chgData name="Jean-Yves Plantec" userId="S::plantec@insa-toulouse.fr::daca66c7-8e67-4b61-9433-d3bb3cfcf3ce" providerId="AD" clId="Web-{34018311-97AB-4775-F3FD-6AA0BDDDC7FD}"/>
    <pc:docChg chg="delSld modSld">
      <pc:chgData name="Jean-Yves Plantec" userId="S::plantec@insa-toulouse.fr::daca66c7-8e67-4b61-9433-d3bb3cfcf3ce" providerId="AD" clId="Web-{34018311-97AB-4775-F3FD-6AA0BDDDC7FD}" dt="2024-10-01T14:41:10.535" v="56"/>
      <pc:docMkLst>
        <pc:docMk/>
      </pc:docMkLst>
      <pc:sldChg chg="modSp">
        <pc:chgData name="Jean-Yves Plantec" userId="S::plantec@insa-toulouse.fr::daca66c7-8e67-4b61-9433-d3bb3cfcf3ce" providerId="AD" clId="Web-{34018311-97AB-4775-F3FD-6AA0BDDDC7FD}" dt="2024-10-01T14:11:31.089" v="47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34018311-97AB-4775-F3FD-6AA0BDDDC7FD}" dt="2024-10-01T14:11:31.089" v="4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4018311-97AB-4775-F3FD-6AA0BDDDC7FD}" dt="2024-10-01T14:41:10.519" v="48"/>
        <pc:sldMkLst>
          <pc:docMk/>
          <pc:sldMk cId="1728517290" sldId="272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5"/>
        <pc:sldMkLst>
          <pc:docMk/>
          <pc:sldMk cId="768589692" sldId="284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3"/>
        <pc:sldMkLst>
          <pc:docMk/>
          <pc:sldMk cId="3023452363" sldId="285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4"/>
        <pc:sldMkLst>
          <pc:docMk/>
          <pc:sldMk cId="121944178" sldId="286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19" v="49"/>
        <pc:sldMkLst>
          <pc:docMk/>
          <pc:sldMk cId="3482549134" sldId="287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19" v="50"/>
        <pc:sldMkLst>
          <pc:docMk/>
          <pc:sldMk cId="3609861932" sldId="288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1"/>
        <pc:sldMkLst>
          <pc:docMk/>
          <pc:sldMk cId="2071353845" sldId="289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2"/>
        <pc:sldMkLst>
          <pc:docMk/>
          <pc:sldMk cId="3691611219" sldId="290"/>
        </pc:sldMkLst>
      </pc:sldChg>
      <pc:sldChg chg="del">
        <pc:chgData name="Jean-Yves Plantec" userId="S::plantec@insa-toulouse.fr::daca66c7-8e67-4b61-9433-d3bb3cfcf3ce" providerId="AD" clId="Web-{34018311-97AB-4775-F3FD-6AA0BDDDC7FD}" dt="2024-10-01T14:41:10.535" v="56"/>
        <pc:sldMkLst>
          <pc:docMk/>
          <pc:sldMk cId="4179021912" sldId="302"/>
        </pc:sldMkLst>
      </pc:sldChg>
    </pc:docChg>
  </pc:docChgLst>
  <pc:docChgLst>
    <pc:chgData name="Jean-Yves Plantec" userId="S::plantec@insa-toulouse.fr::daca66c7-8e67-4b61-9433-d3bb3cfcf3ce" providerId="AD" clId="Web-{2ED9CA24-4A13-E623-8992-B4F91B6C6515}"/>
    <pc:docChg chg="delSld">
      <pc:chgData name="Jean-Yves Plantec" userId="S::plantec@insa-toulouse.fr::daca66c7-8e67-4b61-9433-d3bb3cfcf3ce" providerId="AD" clId="Web-{2ED9CA24-4A13-E623-8992-B4F91B6C6515}" dt="2024-10-01T14:48:03.277" v="11"/>
      <pc:docMkLst>
        <pc:docMk/>
      </pc:docMkLst>
      <pc:sldChg chg="del">
        <pc:chgData name="Jean-Yves Plantec" userId="S::plantec@insa-toulouse.fr::daca66c7-8e67-4b61-9433-d3bb3cfcf3ce" providerId="AD" clId="Web-{2ED9CA24-4A13-E623-8992-B4F91B6C6515}" dt="2024-10-01T14:48:03.261" v="8"/>
        <pc:sldMkLst>
          <pc:docMk/>
          <pc:sldMk cId="3614725447" sldId="260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77" v="11"/>
        <pc:sldMkLst>
          <pc:docMk/>
          <pc:sldMk cId="1199111884" sldId="263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2.667" v="0"/>
        <pc:sldMkLst>
          <pc:docMk/>
          <pc:sldMk cId="1101632693" sldId="265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61" v="10"/>
        <pc:sldMkLst>
          <pc:docMk/>
          <pc:sldMk cId="1353463475" sldId="266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46" v="6"/>
        <pc:sldMkLst>
          <pc:docMk/>
          <pc:sldMk cId="3669558073" sldId="268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46" v="3"/>
        <pc:sldMkLst>
          <pc:docMk/>
          <pc:sldMk cId="2576564880" sldId="276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46" v="4"/>
        <pc:sldMkLst>
          <pc:docMk/>
          <pc:sldMk cId="4075447247" sldId="278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61" v="7"/>
        <pc:sldMkLst>
          <pc:docMk/>
          <pc:sldMk cId="646790015" sldId="281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46" v="5"/>
        <pc:sldMkLst>
          <pc:docMk/>
          <pc:sldMk cId="4184445784" sldId="282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2.667" v="2"/>
        <pc:sldMkLst>
          <pc:docMk/>
          <pc:sldMk cId="3768588982" sldId="283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2.667" v="1"/>
        <pc:sldMkLst>
          <pc:docMk/>
          <pc:sldMk cId="4037789394" sldId="301"/>
        </pc:sldMkLst>
      </pc:sldChg>
      <pc:sldChg chg="del">
        <pc:chgData name="Jean-Yves Plantec" userId="S::plantec@insa-toulouse.fr::daca66c7-8e67-4b61-9433-d3bb3cfcf3ce" providerId="AD" clId="Web-{2ED9CA24-4A13-E623-8992-B4F91B6C6515}" dt="2024-10-01T14:48:03.261" v="9"/>
        <pc:sldMkLst>
          <pc:docMk/>
          <pc:sldMk cId="1141672697" sldId="303"/>
        </pc:sldMkLst>
      </pc:sldChg>
    </pc:docChg>
  </pc:docChgLst>
  <pc:docChgLst>
    <pc:chgData name="Jean-Yves Plantec" userId="S::plantec@insa-toulouse.fr::daca66c7-8e67-4b61-9433-d3bb3cfcf3ce" providerId="AD" clId="Web-{173E8D29-14E2-5A87-0B31-52E965F15D03}"/>
    <pc:docChg chg="modSld">
      <pc:chgData name="Jean-Yves Plantec" userId="S::plantec@insa-toulouse.fr::daca66c7-8e67-4b61-9433-d3bb3cfcf3ce" providerId="AD" clId="Web-{173E8D29-14E2-5A87-0B31-52E965F15D03}" dt="2024-10-23T17:01:26.761" v="38" actId="20577"/>
      <pc:docMkLst>
        <pc:docMk/>
      </pc:docMkLst>
      <pc:sldChg chg="modSp">
        <pc:chgData name="Jean-Yves Plantec" userId="S::plantec@insa-toulouse.fr::daca66c7-8e67-4b61-9433-d3bb3cfcf3ce" providerId="AD" clId="Web-{173E8D29-14E2-5A87-0B31-52E965F15D03}" dt="2024-10-23T17:01:26.761" v="38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173E8D29-14E2-5A87-0B31-52E965F15D03}" dt="2024-10-23T17:01:26.761" v="38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73E8D29-14E2-5A87-0B31-52E965F15D03}" dt="2024-10-23T17:01:10.839" v="13" actId="20577"/>
        <pc:sldMkLst>
          <pc:docMk/>
          <pc:sldMk cId="3744930737" sldId="293"/>
        </pc:sldMkLst>
        <pc:spChg chg="mod">
          <ac:chgData name="Jean-Yves Plantec" userId="S::plantec@insa-toulouse.fr::daca66c7-8e67-4b61-9433-d3bb3cfcf3ce" providerId="AD" clId="Web-{173E8D29-14E2-5A87-0B31-52E965F15D03}" dt="2024-10-23T17:01:10.839" v="13" actId="20577"/>
          <ac:spMkLst>
            <pc:docMk/>
            <pc:sldMk cId="3744930737" sldId="293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73E8D29-14E2-5A87-0B31-52E965F15D03}" dt="2024-10-23T16:59:01.803" v="7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173E8D29-14E2-5A87-0B31-52E965F15D03}" dt="2024-10-23T16:59:01.803" v="7" actId="20577"/>
          <ac:spMkLst>
            <pc:docMk/>
            <pc:sldMk cId="2815951369" sldId="29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73E8D29-14E2-5A87-0B31-52E965F15D03}" dt="2024-10-23T17:00:26.697" v="9" actId="20577"/>
        <pc:sldMkLst>
          <pc:docMk/>
          <pc:sldMk cId="1789675309" sldId="302"/>
        </pc:sldMkLst>
        <pc:spChg chg="mod">
          <ac:chgData name="Jean-Yves Plantec" userId="S::plantec@insa-toulouse.fr::daca66c7-8e67-4b61-9433-d3bb3cfcf3ce" providerId="AD" clId="Web-{173E8D29-14E2-5A87-0B31-52E965F15D03}" dt="2024-10-23T17:00:26.697" v="9" actId="20577"/>
          <ac:spMkLst>
            <pc:docMk/>
            <pc:sldMk cId="1789675309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B292A13C-184D-40E4-9E35-8B2E70A37D4E}"/>
    <pc:docChg chg="addSld modSld sldOrd">
      <pc:chgData name="Jean-Yves Plantec" userId="S::plantec@insa-toulouse.fr::daca66c7-8e67-4b61-9433-d3bb3cfcf3ce" providerId="AD" clId="Web-{B292A13C-184D-40E4-9E35-8B2E70A37D4E}" dt="2024-10-18T09:15:05.667" v="11"/>
      <pc:docMkLst>
        <pc:docMk/>
      </pc:docMkLst>
      <pc:sldChg chg="addSp delSp modSp add ord">
        <pc:chgData name="Jean-Yves Plantec" userId="S::plantec@insa-toulouse.fr::daca66c7-8e67-4b61-9433-d3bb3cfcf3ce" providerId="AD" clId="Web-{B292A13C-184D-40E4-9E35-8B2E70A37D4E}" dt="2024-10-18T09:15:05.667" v="11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B292A13C-184D-40E4-9E35-8B2E70A37D4E}" dt="2024-10-18T09:14:13.054" v="3" actId="14100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B292A13C-184D-40E4-9E35-8B2E70A37D4E}" dt="2024-10-18T09:14:56.494" v="9"/>
          <ac:spMkLst>
            <pc:docMk/>
            <pc:sldMk cId="1199111884" sldId="263"/>
            <ac:spMk id="5" creationId="{E8DDBF0C-A125-1412-097F-DF95837E497E}"/>
          </ac:spMkLst>
        </pc:spChg>
        <pc:picChg chg="add mod modCrop">
          <ac:chgData name="Jean-Yves Plantec" userId="S::plantec@insa-toulouse.fr::daca66c7-8e67-4b61-9433-d3bb3cfcf3ce" providerId="AD" clId="Web-{B292A13C-184D-40E4-9E35-8B2E70A37D4E}" dt="2024-10-18T09:15:05.667" v="11"/>
          <ac:picMkLst>
            <pc:docMk/>
            <pc:sldMk cId="1199111884" sldId="263"/>
            <ac:picMk id="6" creationId="{418616AD-613F-F917-A21D-AF457C60F758}"/>
          </ac:picMkLst>
        </pc:picChg>
      </pc:sldChg>
    </pc:docChg>
  </pc:docChgLst>
  <pc:docChgLst>
    <pc:chgData name="Christophe Romano" userId="S::cromano@insa-toulouse.fr::91c76572-de66-4537-8ce1-6a69263bf5b9" providerId="AD" clId="Web-{6FB40B38-A88C-CC92-7943-DB877A78CC4E}"/>
    <pc:docChg chg="modSld">
      <pc:chgData name="Christophe Romano" userId="S::cromano@insa-toulouse.fr::91c76572-de66-4537-8ce1-6a69263bf5b9" providerId="AD" clId="Web-{6FB40B38-A88C-CC92-7943-DB877A78CC4E}" dt="2024-10-10T08:10:37.358" v="90" actId="1076"/>
      <pc:docMkLst>
        <pc:docMk/>
      </pc:docMkLst>
      <pc:sldChg chg="modSp">
        <pc:chgData name="Christophe Romano" userId="S::cromano@insa-toulouse.fr::91c76572-de66-4537-8ce1-6a69263bf5b9" providerId="AD" clId="Web-{6FB40B38-A88C-CC92-7943-DB877A78CC4E}" dt="2024-10-10T08:06:20.801" v="88" actId="20577"/>
        <pc:sldMkLst>
          <pc:docMk/>
          <pc:sldMk cId="3744930737" sldId="293"/>
        </pc:sldMkLst>
        <pc:spChg chg="mod">
          <ac:chgData name="Christophe Romano" userId="S::cromano@insa-toulouse.fr::91c76572-de66-4537-8ce1-6a69263bf5b9" providerId="AD" clId="Web-{6FB40B38-A88C-CC92-7943-DB877A78CC4E}" dt="2024-10-10T08:06:20.801" v="88" actId="20577"/>
          <ac:spMkLst>
            <pc:docMk/>
            <pc:sldMk cId="3744930737" sldId="293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6FB40B38-A88C-CC92-7943-DB877A78CC4E}" dt="2024-10-10T08:10:37.358" v="90" actId="1076"/>
        <pc:sldMkLst>
          <pc:docMk/>
          <pc:sldMk cId="2815951369" sldId="299"/>
        </pc:sldMkLst>
        <pc:picChg chg="mod">
          <ac:chgData name="Christophe Romano" userId="S::cromano@insa-toulouse.fr::91c76572-de66-4537-8ce1-6a69263bf5b9" providerId="AD" clId="Web-{6FB40B38-A88C-CC92-7943-DB877A78CC4E}" dt="2024-10-10T08:10:37.358" v="90" actId="1076"/>
          <ac:picMkLst>
            <pc:docMk/>
            <pc:sldMk cId="2815951369" sldId="299"/>
            <ac:picMk id="8" creationId="{A719AE13-EACA-46AA-7DB5-93A79FF85741}"/>
          </ac:picMkLst>
        </pc:picChg>
      </pc:sldChg>
    </pc:docChg>
  </pc:docChgLst>
  <pc:docChgLst>
    <pc:chgData name="Christophe Romano" userId="S::cromano@insa-toulouse.fr::91c76572-de66-4537-8ce1-6a69263bf5b9" providerId="AD" clId="Web-{265457CE-DDB4-0628-2BC4-AA9A27424AD2}"/>
    <pc:docChg chg="modSld">
      <pc:chgData name="Christophe Romano" userId="S::cromano@insa-toulouse.fr::91c76572-de66-4537-8ce1-6a69263bf5b9" providerId="AD" clId="Web-{265457CE-DDB4-0628-2BC4-AA9A27424AD2}" dt="2024-10-22T11:15:54.937" v="0" actId="1076"/>
      <pc:docMkLst>
        <pc:docMk/>
      </pc:docMkLst>
      <pc:sldChg chg="modSp">
        <pc:chgData name="Christophe Romano" userId="S::cromano@insa-toulouse.fr::91c76572-de66-4537-8ce1-6a69263bf5b9" providerId="AD" clId="Web-{265457CE-DDB4-0628-2BC4-AA9A27424AD2}" dt="2024-10-22T11:15:54.937" v="0" actId="1076"/>
        <pc:sldMkLst>
          <pc:docMk/>
          <pc:sldMk cId="3975415292" sldId="292"/>
        </pc:sldMkLst>
        <pc:picChg chg="mod">
          <ac:chgData name="Christophe Romano" userId="S::cromano@insa-toulouse.fr::91c76572-de66-4537-8ce1-6a69263bf5b9" providerId="AD" clId="Web-{265457CE-DDB4-0628-2BC4-AA9A27424AD2}" dt="2024-10-22T11:15:54.937" v="0" actId="1076"/>
          <ac:picMkLst>
            <pc:docMk/>
            <pc:sldMk cId="3975415292" sldId="292"/>
            <ac:picMk id="5" creationId="{149EC8B2-3A66-E008-BA8D-B5F760563212}"/>
          </ac:picMkLst>
        </pc:picChg>
      </pc:sldChg>
    </pc:docChg>
  </pc:docChgLst>
  <pc:docChgLst>
    <pc:chgData name="Christophe Romano" userId="S::cromano@insa-toulouse.fr::91c76572-de66-4537-8ce1-6a69263bf5b9" providerId="AD" clId="Web-{07F79806-7F85-A4B2-0125-27768DD7D6C8}"/>
    <pc:docChg chg="modSld">
      <pc:chgData name="Christophe Romano" userId="S::cromano@insa-toulouse.fr::91c76572-de66-4537-8ce1-6a69263bf5b9" providerId="AD" clId="Web-{07F79806-7F85-A4B2-0125-27768DD7D6C8}" dt="2024-09-30T15:24:57.852" v="352" actId="20577"/>
      <pc:docMkLst>
        <pc:docMk/>
      </pc:docMkLst>
      <pc:sldChg chg="modSp">
        <pc:chgData name="Christophe Romano" userId="S::cromano@insa-toulouse.fr::91c76572-de66-4537-8ce1-6a69263bf5b9" providerId="AD" clId="Web-{07F79806-7F85-A4B2-0125-27768DD7D6C8}" dt="2024-09-30T15:24:57.852" v="352" actId="20577"/>
        <pc:sldMkLst>
          <pc:docMk/>
          <pc:sldMk cId="3744930737" sldId="293"/>
        </pc:sldMkLst>
        <pc:spChg chg="mod">
          <ac:chgData name="Christophe Romano" userId="S::cromano@insa-toulouse.fr::91c76572-de66-4537-8ce1-6a69263bf5b9" providerId="AD" clId="Web-{07F79806-7F85-A4B2-0125-27768DD7D6C8}" dt="2024-09-30T15:24:57.852" v="352" actId="20577"/>
          <ac:spMkLst>
            <pc:docMk/>
            <pc:sldMk cId="3744930737" sldId="293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07F79806-7F85-A4B2-0125-27768DD7D6C8}" dt="2024-09-30T14:46:11.057" v="276" actId="20577"/>
        <pc:sldMkLst>
          <pc:docMk/>
          <pc:sldMk cId="3917977462" sldId="300"/>
        </pc:sldMkLst>
        <pc:spChg chg="mod">
          <ac:chgData name="Christophe Romano" userId="S::cromano@insa-toulouse.fr::91c76572-de66-4537-8ce1-6a69263bf5b9" providerId="AD" clId="Web-{07F79806-7F85-A4B2-0125-27768DD7D6C8}" dt="2024-09-30T14:46:11.057" v="276" actId="20577"/>
          <ac:spMkLst>
            <pc:docMk/>
            <pc:sldMk cId="3917977462" sldId="300"/>
            <ac:spMk id="3" creationId="{CE92D46A-5403-05F4-03A5-DF5EC6EC86B3}"/>
          </ac:spMkLst>
        </pc:spChg>
      </pc:sldChg>
    </pc:docChg>
  </pc:docChgLst>
  <pc:docChgLst>
    <pc:chgData name="Christophe Romano" userId="S::cromano@insa-toulouse.fr::91c76572-de66-4537-8ce1-6a69263bf5b9" providerId="AD" clId="Web-{27FC42EF-97F1-1092-6C6F-BEEAD74F273F}"/>
    <pc:docChg chg="modSld">
      <pc:chgData name="Christophe Romano" userId="S::cromano@insa-toulouse.fr::91c76572-de66-4537-8ce1-6a69263bf5b9" providerId="AD" clId="Web-{27FC42EF-97F1-1092-6C6F-BEEAD74F273F}" dt="2024-10-11T07:43:13.962" v="0" actId="20577"/>
      <pc:docMkLst>
        <pc:docMk/>
      </pc:docMkLst>
      <pc:sldChg chg="modSp">
        <pc:chgData name="Christophe Romano" userId="S::cromano@insa-toulouse.fr::91c76572-de66-4537-8ce1-6a69263bf5b9" providerId="AD" clId="Web-{27FC42EF-97F1-1092-6C6F-BEEAD74F273F}" dt="2024-10-11T07:43:13.962" v="0" actId="20577"/>
        <pc:sldMkLst>
          <pc:docMk/>
          <pc:sldMk cId="4057670599" sldId="295"/>
        </pc:sldMkLst>
        <pc:spChg chg="mod">
          <ac:chgData name="Christophe Romano" userId="S::cromano@insa-toulouse.fr::91c76572-de66-4537-8ce1-6a69263bf5b9" providerId="AD" clId="Web-{27FC42EF-97F1-1092-6C6F-BEEAD74F273F}" dt="2024-10-11T07:43:13.962" v="0" actId="20577"/>
          <ac:spMkLst>
            <pc:docMk/>
            <pc:sldMk cId="4057670599" sldId="295"/>
            <ac:spMk id="3" creationId="{CE92D46A-5403-05F4-03A5-DF5EC6EC86B3}"/>
          </ac:spMkLst>
        </pc:spChg>
      </pc:sldChg>
    </pc:docChg>
  </pc:docChgLst>
  <pc:docChgLst>
    <pc:chgData name="Sophie Casanova" userId="S::sophie.casanova_insa-lyon.fr#ext#@insatoulousefr.onmicrosoft.com::867c48cf-ceb1-470e-b6ca-9ac13a62428f" providerId="AD" clId="Web-{728962D0-214A-C039-FD29-29DAD6044ADE}"/>
    <pc:docChg chg="modSld">
      <pc:chgData name="Sophie Casanova" userId="S::sophie.casanova_insa-lyon.fr#ext#@insatoulousefr.onmicrosoft.com::867c48cf-ceb1-470e-b6ca-9ac13a62428f" providerId="AD" clId="Web-{728962D0-214A-C039-FD29-29DAD6044ADE}" dt="2024-10-22T08:00:34.098" v="2" actId="20577"/>
      <pc:docMkLst>
        <pc:docMk/>
      </pc:docMkLst>
      <pc:sldChg chg="modSp">
        <pc:chgData name="Sophie Casanova" userId="S::sophie.casanova_insa-lyon.fr#ext#@insatoulousefr.onmicrosoft.com::867c48cf-ceb1-470e-b6ca-9ac13a62428f" providerId="AD" clId="Web-{728962D0-214A-C039-FD29-29DAD6044ADE}" dt="2024-10-22T08:00:34.098" v="2" actId="20577"/>
        <pc:sldMkLst>
          <pc:docMk/>
          <pc:sldMk cId="1761351584" sldId="303"/>
        </pc:sldMkLst>
        <pc:spChg chg="mod">
          <ac:chgData name="Sophie Casanova" userId="S::sophie.casanova_insa-lyon.fr#ext#@insatoulousefr.onmicrosoft.com::867c48cf-ceb1-470e-b6ca-9ac13a62428f" providerId="AD" clId="Web-{728962D0-214A-C039-FD29-29DAD6044ADE}" dt="2024-10-22T08:00:34.098" v="2" actId="20577"/>
          <ac:spMkLst>
            <pc:docMk/>
            <pc:sldMk cId="1761351584" sldId="303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F1EC10B2-2FEA-EB6F-F9B0-88D8B83B892C}"/>
    <pc:docChg chg="addSld delSld modSld">
      <pc:chgData name="Jean-Yves Plantec" userId="S::plantec@insa-toulouse.fr::daca66c7-8e67-4b61-9433-d3bb3cfcf3ce" providerId="AD" clId="Web-{F1EC10B2-2FEA-EB6F-F9B0-88D8B83B892C}" dt="2024-09-26T10:06:46.176" v="333" actId="20577"/>
      <pc:docMkLst>
        <pc:docMk/>
      </pc:docMkLst>
      <pc:sldChg chg="add replId">
        <pc:chgData name="Jean-Yves Plantec" userId="S::plantec@insa-toulouse.fr::daca66c7-8e67-4b61-9433-d3bb3cfcf3ce" providerId="AD" clId="Web-{F1EC10B2-2FEA-EB6F-F9B0-88D8B83B892C}" dt="2024-09-26T09:44:35.660" v="0"/>
        <pc:sldMkLst>
          <pc:docMk/>
          <pc:sldMk cId="1720858262" sldId="291"/>
        </pc:sldMkLst>
      </pc:sldChg>
      <pc:sldChg chg="modSp add replId">
        <pc:chgData name="Jean-Yves Plantec" userId="S::plantec@insa-toulouse.fr::daca66c7-8e67-4b61-9433-d3bb3cfcf3ce" providerId="AD" clId="Web-{F1EC10B2-2FEA-EB6F-F9B0-88D8B83B892C}" dt="2024-09-26T10:01:24.071" v="320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F1EC10B2-2FEA-EB6F-F9B0-88D8B83B892C}" dt="2024-09-26T09:48:06.777" v="39" actId="20577"/>
          <ac:spMkLst>
            <pc:docMk/>
            <pc:sldMk cId="3975415292" sldId="29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24.071" v="320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1:06.320" v="300" actId="20577"/>
        <pc:sldMkLst>
          <pc:docMk/>
          <pc:sldMk cId="3744930737" sldId="293"/>
        </pc:sldMkLst>
        <pc:spChg chg="del">
          <ac:chgData name="Jean-Yves Plantec" userId="S::plantec@insa-toulouse.fr::daca66c7-8e67-4b61-9433-d3bb3cfcf3ce" providerId="AD" clId="Web-{F1EC10B2-2FEA-EB6F-F9B0-88D8B83B892C}" dt="2024-09-26T09:47:24.479" v="33"/>
          <ac:spMkLst>
            <pc:docMk/>
            <pc:sldMk cId="3744930737" sldId="293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06.320" v="300" actId="20577"/>
          <ac:spMkLst>
            <pc:docMk/>
            <pc:sldMk cId="3744930737" sldId="293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28.479" v="35"/>
          <ac:spMkLst>
            <pc:docMk/>
            <pc:sldMk cId="3744930737" sldId="293"/>
            <ac:spMk id="8" creationId="{692B906C-24F0-28ED-FECF-F5B88E57677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25.541" v="34"/>
          <ac:spMkLst>
            <pc:docMk/>
            <pc:sldMk cId="3744930737" sldId="293"/>
            <ac:spMk id="10" creationId="{1F90CED0-9554-0EF7-E6AC-FE1C7F13A33F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0:56.226" v="294" actId="20577"/>
        <pc:sldMkLst>
          <pc:docMk/>
          <pc:sldMk cId="1702643316" sldId="294"/>
        </pc:sldMkLst>
        <pc:spChg chg="del">
          <ac:chgData name="Jean-Yves Plantec" userId="S::plantec@insa-toulouse.fr::daca66c7-8e67-4b61-9433-d3bb3cfcf3ce" providerId="AD" clId="Web-{F1EC10B2-2FEA-EB6F-F9B0-88D8B83B892C}" dt="2024-09-26T09:47:12.041" v="30"/>
          <ac:spMkLst>
            <pc:docMk/>
            <pc:sldMk cId="1702643316" sldId="29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0:56.226" v="294" actId="20577"/>
          <ac:spMkLst>
            <pc:docMk/>
            <pc:sldMk cId="1702643316" sldId="294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14.885" v="32"/>
          <ac:spMkLst>
            <pc:docMk/>
            <pc:sldMk cId="1702643316" sldId="294"/>
            <ac:spMk id="8" creationId="{7BDBF8B0-BA98-9246-68D7-5A75897DFE7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13.056" v="31"/>
          <ac:spMkLst>
            <pc:docMk/>
            <pc:sldMk cId="1702643316" sldId="294"/>
            <ac:spMk id="10" creationId="{D5BBFC99-DD1B-E169-E931-C979EF50C12B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52.030" v="223" actId="20577"/>
        <pc:sldMkLst>
          <pc:docMk/>
          <pc:sldMk cId="4057670599" sldId="295"/>
        </pc:sldMkLst>
        <pc:spChg chg="mod">
          <ac:chgData name="Jean-Yves Plantec" userId="S::plantec@insa-toulouse.fr::daca66c7-8e67-4b61-9433-d3bb3cfcf3ce" providerId="AD" clId="Web-{F1EC10B2-2FEA-EB6F-F9B0-88D8B83B892C}" dt="2024-09-26T09:56:52.030" v="223" actId="20577"/>
          <ac:spMkLst>
            <pc:docMk/>
            <pc:sldMk cId="4057670599" sldId="295"/>
            <ac:spMk id="3" creationId="{CE92D46A-5403-05F4-03A5-DF5EC6EC86B3}"/>
          </ac:spMkLst>
        </pc:spChg>
      </pc:sldChg>
      <pc:sldChg chg="addSp delSp modSp add del replId">
        <pc:chgData name="Jean-Yves Plantec" userId="S::plantec@insa-toulouse.fr::daca66c7-8e67-4b61-9433-d3bb3cfcf3ce" providerId="AD" clId="Web-{F1EC10B2-2FEA-EB6F-F9B0-88D8B83B892C}" dt="2024-09-26T09:46:53.946" v="29"/>
        <pc:sldMkLst>
          <pc:docMk/>
          <pc:sldMk cId="3205131367" sldId="296"/>
        </pc:sldMkLst>
        <pc:spChg chg="add del">
          <ac:chgData name="Jean-Yves Plantec" userId="S::plantec@insa-toulouse.fr::daca66c7-8e67-4b61-9433-d3bb3cfcf3ce" providerId="AD" clId="Web-{F1EC10B2-2FEA-EB6F-F9B0-88D8B83B892C}" dt="2024-09-26T09:46:39.977" v="26"/>
          <ac:spMkLst>
            <pc:docMk/>
            <pc:sldMk cId="3205131367" sldId="296"/>
            <ac:spMk id="2" creationId="{AA19ED0C-B115-00C9-8AE2-C3FDB5A8E80A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38.975" v="18"/>
          <ac:spMkLst>
            <pc:docMk/>
            <pc:sldMk cId="3205131367" sldId="296"/>
            <ac:spMk id="8" creationId="{999E9A49-89BA-7F7C-C27E-0372C18CD246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36.459" v="17"/>
          <ac:spMkLst>
            <pc:docMk/>
            <pc:sldMk cId="3205131367" sldId="296"/>
            <ac:spMk id="10" creationId="{3F40C51B-A6AA-9F54-5087-69EC7537595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57.929" v="22"/>
          <ac:spMkLst>
            <pc:docMk/>
            <pc:sldMk cId="3205131367" sldId="296"/>
            <ac:spMk id="12" creationId="{97876F00-AC5C-DB47-51C0-7C4D8EEA8C1A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55.350" v="21"/>
          <ac:spMkLst>
            <pc:docMk/>
            <pc:sldMk cId="3205131367" sldId="296"/>
            <ac:spMk id="14" creationId="{A116531B-552B-B7D7-4A7A-8B109868883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45.634" v="28"/>
          <ac:spMkLst>
            <pc:docMk/>
            <pc:sldMk cId="3205131367" sldId="296"/>
            <ac:spMk id="16" creationId="{A9B5553B-4C35-EFD1-4358-3A39243326F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6:40.916" v="27"/>
          <ac:spMkLst>
            <pc:docMk/>
            <pc:sldMk cId="3205131367" sldId="296"/>
            <ac:spMk id="18" creationId="{090FD470-A5E0-2B39-2DE4-81235970299A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5:44.856" v="179" actId="20577"/>
        <pc:sldMkLst>
          <pc:docMk/>
          <pc:sldMk cId="1952889409" sldId="297"/>
        </pc:sldMkLst>
        <pc:spChg chg="del">
          <ac:chgData name="Jean-Yves Plantec" userId="S::plantec@insa-toulouse.fr::daca66c7-8e67-4b61-9433-d3bb3cfcf3ce" providerId="AD" clId="Web-{F1EC10B2-2FEA-EB6F-F9B0-88D8B83B892C}" dt="2024-09-26T09:45:29.225" v="13"/>
          <ac:spMkLst>
            <pc:docMk/>
            <pc:sldMk cId="1952889409" sldId="297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5:44.856" v="179" actId="20577"/>
          <ac:spMkLst>
            <pc:docMk/>
            <pc:sldMk cId="1952889409" sldId="297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34.539" v="25"/>
          <ac:spMkLst>
            <pc:docMk/>
            <pc:sldMk cId="1952889409" sldId="297"/>
            <ac:spMk id="8" creationId="{1147CDE3-AADF-90F3-7F19-62B62A448E6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5:29.490" v="14"/>
          <ac:spMkLst>
            <pc:docMk/>
            <pc:sldMk cId="1952889409" sldId="297"/>
            <ac:spMk id="10" creationId="{578C2618-67D1-51E2-9A1D-E27FCB0A7C66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4:53.229" v="156" actId="20577"/>
        <pc:sldMkLst>
          <pc:docMk/>
          <pc:sldMk cId="772696728" sldId="298"/>
        </pc:sldMkLst>
        <pc:spChg chg="del">
          <ac:chgData name="Jean-Yves Plantec" userId="S::plantec@insa-toulouse.fr::daca66c7-8e67-4b61-9433-d3bb3cfcf3ce" providerId="AD" clId="Web-{F1EC10B2-2FEA-EB6F-F9B0-88D8B83B892C}" dt="2024-09-26T09:45:21.334" v="11"/>
          <ac:spMkLst>
            <pc:docMk/>
            <pc:sldMk cId="772696728" sldId="298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4:53.229" v="156" actId="20577"/>
          <ac:spMkLst>
            <pc:docMk/>
            <pc:sldMk cId="772696728" sldId="298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29.602" v="24"/>
          <ac:spMkLst>
            <pc:docMk/>
            <pc:sldMk cId="772696728" sldId="298"/>
            <ac:spMk id="8" creationId="{1F2088A2-D565-89EC-CE21-1AF4063F2BC0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09:46:17.711" v="23" actId="14100"/>
          <ac:spMkLst>
            <pc:docMk/>
            <pc:sldMk cId="772696728" sldId="298"/>
            <ac:spMk id="10" creationId="{3762656A-19E0-5240-EFAA-6ECDD74BD816}"/>
          </ac:spMkLst>
        </pc:spChg>
      </pc:sldChg>
      <pc:sldChg chg="addSp modSp add replId">
        <pc:chgData name="Jean-Yves Plantec" userId="S::plantec@insa-toulouse.fr::daca66c7-8e67-4b61-9433-d3bb3cfcf3ce" providerId="AD" clId="Web-{F1EC10B2-2FEA-EB6F-F9B0-88D8B83B892C}" dt="2024-09-26T10:01:54.572" v="325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F1EC10B2-2FEA-EB6F-F9B0-88D8B83B892C}" dt="2024-09-26T09:45:12.177" v="10" actId="20577"/>
          <ac:spMkLst>
            <pc:docMk/>
            <pc:sldMk cId="2815951369" sldId="29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2:15.598" v="108" actId="20577"/>
          <ac:spMkLst>
            <pc:docMk/>
            <pc:sldMk cId="2815951369" sldId="299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10:01:54.572" v="325" actId="20577"/>
          <ac:spMkLst>
            <pc:docMk/>
            <pc:sldMk cId="2815951369" sldId="299"/>
            <ac:spMk id="5" creationId="{883B3F5D-C69F-2020-5B29-ED5437668599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22.388" v="197" actId="20577"/>
        <pc:sldMkLst>
          <pc:docMk/>
          <pc:sldMk cId="3917977462" sldId="300"/>
        </pc:sldMkLst>
        <pc:spChg chg="mod">
          <ac:chgData name="Jean-Yves Plantec" userId="S::plantec@insa-toulouse.fr::daca66c7-8e67-4b61-9433-d3bb3cfcf3ce" providerId="AD" clId="Web-{F1EC10B2-2FEA-EB6F-F9B0-88D8B83B892C}" dt="2024-09-26T09:56:22.388" v="197" actId="20577"/>
          <ac:spMkLst>
            <pc:docMk/>
            <pc:sldMk cId="3917977462" sldId="300"/>
            <ac:spMk id="3" creationId="{CE92D46A-5403-05F4-03A5-DF5EC6EC86B3}"/>
          </ac:spMkLst>
        </pc:spChg>
      </pc:sldChg>
      <pc:sldChg chg="addSp modSp add mod replId modClrScheme chgLayout">
        <pc:chgData name="Jean-Yves Plantec" userId="S::plantec@insa-toulouse.fr::daca66c7-8e67-4b61-9433-d3bb3cfcf3ce" providerId="AD" clId="Web-{F1EC10B2-2FEA-EB6F-F9B0-88D8B83B892C}" dt="2024-09-26T10:06:46.176" v="333" actId="20577"/>
        <pc:sldMkLst>
          <pc:docMk/>
          <pc:sldMk cId="4037789394" sldId="301"/>
        </pc:sldMkLst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2" creationId="{F9250CF9-7994-F421-BB90-0C52777D4FAF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3" creationId="{ECB1724F-0DD5-FD94-7357-6558119D5A28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46.176" v="333" actId="20577"/>
          <ac:spMkLst>
            <pc:docMk/>
            <pc:sldMk cId="4037789394" sldId="301"/>
            <ac:spMk id="4" creationId="{9B87EC96-CF7B-E73B-0FFE-D940D4BBB66C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5" creationId="{058C7C14-13BF-9492-3822-AB44D3416EFB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6" creationId="{CD168E46-D53D-590F-B1EC-682C3F9F6DED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6:14.565" v="329" actId="20577"/>
          <ac:spMkLst>
            <pc:docMk/>
            <pc:sldMk cId="4037789394" sldId="301"/>
            <ac:spMk id="18" creationId="{7D1FCF33-C968-8DBA-377A-7248C15D77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276" y="3866128"/>
            <a:ext cx="4548338" cy="83210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Dispositifs d'accompagnement (A3.1, A3.2) </a:t>
            </a:r>
          </a:p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6" name="Image 5" descr="Une image contenant texte, habits, capture d’écran, chaussures&#10;&#10;Description générée automatiquement">
            <a:extLst>
              <a:ext uri="{FF2B5EF4-FFF2-40B4-BE49-F238E27FC236}">
                <a16:creationId xmlns:a16="http://schemas.microsoft.com/office/drawing/2014/main" id="{418616AD-613F-F917-A21D-AF457C60F7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48" t="17751" r="521" b="-197"/>
          <a:stretch/>
        </p:blipFill>
        <p:spPr>
          <a:xfrm>
            <a:off x="4556641" y="4184515"/>
            <a:ext cx="3081242" cy="2435931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37" y="1781672"/>
            <a:ext cx="10119150" cy="436263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Echanges avec Université de Picardie Jules Verne qui travaille sur leur propre jeu =&gt; collaboration possible</a:t>
            </a:r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Article ouvrage collectif Ticemed13: </a:t>
            </a:r>
            <a:endParaRPr lang="fr-FR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>
                <a:solidFill>
                  <a:schemeClr val="tx1"/>
                </a:solidFill>
                <a:latin typeface="Arial"/>
                <a:ea typeface="Calibri"/>
                <a:cs typeface="Calibri"/>
              </a:rPr>
              <a:t>"Méthode de conception d’un </a:t>
            </a:r>
            <a:r>
              <a:rPr lang="fr-FR" i="1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serious</a:t>
            </a:r>
            <a:r>
              <a:rPr lang="fr-FR" i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</a:t>
            </a:r>
            <a:r>
              <a:rPr lang="fr-FR" i="1" err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game</a:t>
            </a:r>
            <a:r>
              <a:rPr lang="fr-FR">
                <a:solidFill>
                  <a:schemeClr val="tx1"/>
                </a:solidFill>
                <a:latin typeface="Arial"/>
                <a:ea typeface="Calibri"/>
                <a:cs typeface="Calibri"/>
              </a:rPr>
              <a:t> centré sur la réussite des étudiants de première génération".</a:t>
            </a:r>
            <a:endParaRPr lang="fr-FR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chemeClr val="tx1"/>
                </a:solidFill>
                <a:latin typeface="Arial"/>
                <a:cs typeface="Times New Roman"/>
              </a:rPr>
              <a:t>Contributions: Conférence "Rencontres Jeux &amp; Enjeux 2024"</a:t>
            </a:r>
            <a:endParaRPr lang="fr-FR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>
                <a:solidFill>
                  <a:schemeClr val="tx1"/>
                </a:solidFill>
                <a:latin typeface="Arial"/>
                <a:cs typeface="Times New Roman"/>
              </a:rPr>
              <a:t> « Réussite », un jeu sérieux pour accompagner la réussite des étudiants de première génération, C. Pons</a:t>
            </a:r>
            <a:endParaRPr lang="fr-FR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Effet Domino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F90CED0-9554-0EF7-E6AC-FE1C7F13A33F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(A3.2)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93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Dispositifs d'accompagnement (A3.1, A3.2) </a:t>
            </a:r>
          </a:p>
          <a:p>
            <a:endParaRPr lang="fr-FR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A3.1 : Prochaines étapes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Présentation colloque pédagogique des INSA (juin 2025)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Formation équipe pérenne lors du colloque ?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Arial"/>
                <a:cs typeface="Arial"/>
              </a:rPr>
              <a:t>Prochaine formation (juillet 25)</a:t>
            </a:r>
          </a:p>
          <a:p>
            <a:endParaRPr lang="fr-FR">
              <a:latin typeface="Arial"/>
              <a:cs typeface="Arial"/>
            </a:endParaRPr>
          </a:p>
          <a:p>
            <a:r>
              <a:rPr lang="fr-FR">
                <a:latin typeface="Arial"/>
                <a:cs typeface="Arial"/>
              </a:rPr>
              <a:t>A3.2 : Prochaines étapes:</a:t>
            </a:r>
            <a:endParaRPr lang="fr-FR"/>
          </a:p>
          <a:p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Test version 2</a:t>
            </a:r>
            <a:endParaRPr lang="fr-FR">
              <a:solidFill>
                <a:srgbClr val="404040"/>
              </a:solidFill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Analyse des retours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Déploiement vers les sites désireux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texte, Visage humain, capture d’écran&#10;&#10;Description générée automatiquement">
            <a:extLst>
              <a:ext uri="{FF2B5EF4-FFF2-40B4-BE49-F238E27FC236}">
                <a16:creationId xmlns:a16="http://schemas.microsoft.com/office/drawing/2014/main" id="{149EC8B2-3A66-E008-BA8D-B5F76056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741" y="3098800"/>
            <a:ext cx="48438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8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ea typeface="+mj-lt"/>
                <a:cs typeface="+mj-lt"/>
              </a:rPr>
              <a:t>Dispositifs d'accompagnement (A3.1, A3.2) 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Stratégique : Mieux accueillir les primo-entrants et « faire communauté »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Opérationnel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Mutualiser des dispositifs d’accueil 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Poursuivre le développement du jeu sérieux Réussite ; tester, optimiser et déployer au niveau du Groupe INSA et au-delà</a:t>
            </a:r>
            <a:endParaRPr lang="fr-FR" err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  <p:pic>
        <p:nvPicPr>
          <p:cNvPr id="8" name="Image 7" descr="Une image contenant texte, capture d’écran, logiciel, conception&#10;&#10;Description générée automatiquement">
            <a:extLst>
              <a:ext uri="{FF2B5EF4-FFF2-40B4-BE49-F238E27FC236}">
                <a16:creationId xmlns:a16="http://schemas.microsoft.com/office/drawing/2014/main" id="{A719AE13-EACA-46AA-7DB5-93A79FF8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7" y="3787753"/>
            <a:ext cx="4800600" cy="23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A3.1 : </a:t>
            </a:r>
            <a:r>
              <a:rPr lang="fr-FR" b="1">
                <a:latin typeface="Arial"/>
                <a:cs typeface="Arial"/>
              </a:rPr>
              <a:t>Socle commun de dispositifs </a:t>
            </a:r>
            <a:r>
              <a:rPr lang="fr-FR">
                <a:latin typeface="Arial"/>
                <a:cs typeface="Arial"/>
              </a:rPr>
              <a:t>d'accueil et d'accompagnement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A3.1 : </a:t>
            </a:r>
            <a:r>
              <a:rPr lang="fr-FR" b="1">
                <a:latin typeface="Arial"/>
                <a:cs typeface="Arial"/>
              </a:rPr>
              <a:t>Formation des enseignants</a:t>
            </a:r>
            <a:r>
              <a:rPr lang="fr-FR">
                <a:latin typeface="Arial"/>
                <a:cs typeface="Arial"/>
              </a:rPr>
              <a:t> du groupe à des ateliers méthodologiques 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A3.2 : Jeu (version améliorée), Retours testeurs (questionnaires ou doc libre), Guide utilisateur, Vidéo de présentation générale du jeu, Site web de présentation, Sources : cc-by-</a:t>
            </a:r>
            <a:r>
              <a:rPr lang="fr-FR" err="1">
                <a:latin typeface="Arial"/>
                <a:cs typeface="Arial"/>
              </a:rPr>
              <a:t>nc</a:t>
            </a:r>
            <a:r>
              <a:rPr lang="fr-FR">
                <a:latin typeface="Arial"/>
                <a:cs typeface="Arial"/>
              </a:rPr>
              <a:t>-sa</a:t>
            </a:r>
            <a:endParaRPr lang="fr-FR"/>
          </a:p>
          <a:p>
            <a:endParaRPr lang="fr-FR">
              <a:latin typeface="Arial"/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762656A-19E0-5240-EFAA-6ECDD74BD816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576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(A3.1, A3.2)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9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14329"/>
            <a:ext cx="10228007" cy="4362634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r-FR" b="1">
                <a:latin typeface="Arial"/>
                <a:cs typeface="Arial"/>
              </a:rPr>
              <a:t>Création de groupes de travail </a:t>
            </a:r>
            <a:r>
              <a:rPr lang="fr-FR" b="1" err="1">
                <a:latin typeface="Arial"/>
                <a:cs typeface="Arial"/>
              </a:rPr>
              <a:t>interINSA</a:t>
            </a:r>
            <a:r>
              <a:rPr lang="fr-FR">
                <a:latin typeface="Arial"/>
                <a:cs typeface="Arial"/>
              </a:rPr>
              <a:t> --&gt; recensement/classification/évaluation d'une centaine de dispositifs existants. 3 thèmes : </a:t>
            </a:r>
            <a:endParaRPr lang="fr-FR">
              <a:solidFill>
                <a:srgbClr val="221927"/>
              </a:solidFill>
              <a:latin typeface="Arial"/>
              <a:cs typeface="Arial"/>
            </a:endParaRPr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chemeClr val="tx2"/>
                </a:solidFill>
                <a:latin typeface="Arial"/>
                <a:cs typeface="Arial"/>
              </a:rPr>
              <a:t>Intégration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chemeClr val="tx2"/>
                </a:solidFill>
                <a:latin typeface="Arial"/>
                <a:cs typeface="Arial"/>
              </a:rPr>
              <a:t>Soutien disciplinaire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chemeClr val="tx2"/>
                </a:solidFill>
                <a:latin typeface="Arial"/>
                <a:cs typeface="Arial"/>
              </a:rPr>
              <a:t>Conseils méthodologiques</a:t>
            </a: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(Accompagnement social/psychologique/médical/violences)</a:t>
            </a:r>
          </a:p>
          <a:p>
            <a:pPr lvl="1">
              <a:buFont typeface="Courier New,monospace" pitchFamily="2" charset="2"/>
              <a:buChar char="o"/>
            </a:pPr>
            <a:endParaRPr lang="fr-FR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lvl="1">
              <a:buFont typeface="Courier New,monospace" pitchFamily="2" charset="2"/>
              <a:buChar char="o"/>
            </a:pPr>
            <a:endParaRPr lang="fr-FR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--&gt; identification d'un besoin de formation des enseignants en méthodologie, (organisation, mémoire, sciences cognitives, aspect psychologique de l'apprentissage...)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 : A3.1 fini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78C2618-67D1-51E2-9A1D-E27FCB0A7C66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(A3.1)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8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786620"/>
            <a:ext cx="4907862" cy="447347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>
                <a:latin typeface="Arial"/>
                <a:cs typeface="Arial"/>
              </a:rPr>
              <a:t>2. </a:t>
            </a:r>
            <a:r>
              <a:rPr lang="fr-FR" b="1">
                <a:latin typeface="Arial"/>
                <a:cs typeface="Arial"/>
              </a:rPr>
              <a:t>Formation </a:t>
            </a:r>
            <a:r>
              <a:rPr lang="fr-FR" b="1">
                <a:solidFill>
                  <a:srgbClr val="404040"/>
                </a:solidFill>
                <a:latin typeface="Arial"/>
                <a:cs typeface="Arial"/>
              </a:rPr>
              <a:t>par Hélène Weber</a:t>
            </a: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 pour une vingtaine d'enseignants du groupe INSA: </a:t>
            </a:r>
            <a:endParaRPr lang="fr-FR"/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apprendre aux étudiants à s'organiser dans le cadre de leurs études (12.06.24)</a:t>
            </a:r>
          </a:p>
          <a:p>
            <a:pPr lvl="1">
              <a:buFont typeface="Courier New,monospace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apprendre aux étudiants à booster leurs capacités de compréhension, mémorisation et réflexion (20.06.24 et 04.07.24)</a:t>
            </a:r>
            <a:endParaRPr lang="fr-FR"/>
          </a:p>
          <a:p>
            <a:pPr lvl="1">
              <a:buFont typeface="Courier New,monospace" pitchFamily="2" charset="2"/>
              <a:buChar char="o"/>
            </a:pPr>
            <a:endParaRPr lang="fr-FR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 : A3.1 fini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78C2618-67D1-51E2-9A1D-E27FCB0A7C66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(A3.1) </a:t>
            </a:r>
            <a:endParaRPr lang="fr-FR"/>
          </a:p>
        </p:txBody>
      </p:sp>
      <p:pic>
        <p:nvPicPr>
          <p:cNvPr id="8" name="Image 7" descr="Une image contenant texte, ordinateur, personne, ordinateur portable&#10;&#10;Description générée automatiquement">
            <a:extLst>
              <a:ext uri="{FF2B5EF4-FFF2-40B4-BE49-F238E27FC236}">
                <a16:creationId xmlns:a16="http://schemas.microsoft.com/office/drawing/2014/main" id="{E4A39D79-4787-E44A-39F0-616253EC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77" y="1264291"/>
            <a:ext cx="6069062" cy="4627417"/>
          </a:xfrm>
          <a:prstGeom prst="rect">
            <a:avLst/>
          </a:prstGeom>
        </p:spPr>
      </p:pic>
      <p:pic>
        <p:nvPicPr>
          <p:cNvPr id="5" name="Image 4" descr="Une image contenant Visage humain, personne, peau, portrait&#10;&#10;Description générée automatiquement">
            <a:extLst>
              <a:ext uri="{FF2B5EF4-FFF2-40B4-BE49-F238E27FC236}">
                <a16:creationId xmlns:a16="http://schemas.microsoft.com/office/drawing/2014/main" id="{59240352-953D-939C-AB7D-7C3C7F51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61" y="4759924"/>
            <a:ext cx="1807029" cy="1854200"/>
          </a:xfrm>
          <a:prstGeom prst="rect">
            <a:avLst/>
          </a:prstGeom>
        </p:spPr>
      </p:pic>
      <p:pic>
        <p:nvPicPr>
          <p:cNvPr id="2" name="Image 1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4BC9343D-597D-7AE8-0C11-2165C1D0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706" y="3907045"/>
            <a:ext cx="2508539" cy="27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>
                <a:solidFill>
                  <a:schemeClr val="tx2"/>
                </a:solidFill>
                <a:latin typeface="Arial"/>
                <a:cs typeface="Arial"/>
              </a:rPr>
              <a:t>3. </a:t>
            </a: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Tableau bilan des dispositifs = Socle commun</a:t>
            </a:r>
            <a:endParaRPr lang="fr-FR" b="1">
              <a:solidFill>
                <a:schemeClr val="tx2"/>
              </a:solidFill>
              <a:latin typeface="Arial"/>
              <a:cs typeface="Calibri"/>
            </a:endParaRPr>
          </a:p>
          <a:p>
            <a:r>
              <a:rPr lang="fr-FR">
                <a:solidFill>
                  <a:srgbClr val="000000"/>
                </a:solidFill>
                <a:latin typeface="Arial"/>
                <a:cs typeface="Calibri"/>
              </a:rPr>
              <a:t>Identification de ~10 dispositifs "socle commun"</a:t>
            </a:r>
            <a:endParaRPr lang="fr-FR">
              <a:solidFill>
                <a:srgbClr val="404040"/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fr-FR">
                <a:solidFill>
                  <a:srgbClr val="000000"/>
                </a:solidFill>
                <a:latin typeface="Arial"/>
                <a:cs typeface="Calibri"/>
              </a:rPr>
              <a:t>   --&gt; avec quels </a:t>
            </a:r>
            <a:r>
              <a:rPr lang="fr-FR" b="1">
                <a:solidFill>
                  <a:srgbClr val="000000"/>
                </a:solidFill>
                <a:latin typeface="Arial"/>
                <a:cs typeface="Calibri"/>
              </a:rPr>
              <a:t>objectifs</a:t>
            </a:r>
            <a:r>
              <a:rPr lang="fr-FR">
                <a:solidFill>
                  <a:srgbClr val="000000"/>
                </a:solidFill>
                <a:latin typeface="Arial"/>
                <a:cs typeface="Calibri"/>
              </a:rPr>
              <a:t> ? (et quel public ?)</a:t>
            </a:r>
            <a:endParaRPr lang="fr-FR">
              <a:solidFill>
                <a:srgbClr val="404040"/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fr-FR">
                <a:solidFill>
                  <a:srgbClr val="000000"/>
                </a:solidFill>
                <a:latin typeface="Arial"/>
                <a:cs typeface="Calibri"/>
              </a:rPr>
              <a:t>   --&gt; dans quelles INSA ? (différentes mises en place possible)</a:t>
            </a:r>
            <a:endParaRPr lang="fr-FR">
              <a:solidFill>
                <a:srgbClr val="404040"/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fr-FR">
              <a:solidFill>
                <a:srgbClr val="000000"/>
              </a:solidFill>
              <a:latin typeface="Arial"/>
              <a:cs typeface="Calibri"/>
            </a:endParaRPr>
          </a:p>
          <a:p>
            <a:pPr lvl="1">
              <a:spcBef>
                <a:spcPts val="500"/>
              </a:spcBef>
              <a:buFont typeface="Courier New" pitchFamily="2" charset="2"/>
              <a:buChar char="o"/>
            </a:pPr>
            <a:r>
              <a:rPr lang="fr-FR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Calibri"/>
              </a:rPr>
              <a:t>Intégration école d'été + Evénements BDE + Journée(s) d'intégration</a:t>
            </a:r>
          </a:p>
          <a:p>
            <a:pPr lvl="1">
              <a:spcBef>
                <a:spcPts val="500"/>
              </a:spcBef>
              <a:buFont typeface="Courier New" pitchFamily="2" charset="2"/>
              <a:buChar char="o"/>
            </a:pPr>
            <a:r>
              <a:rPr lang="fr-FR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Calibri"/>
              </a:rPr>
              <a:t>Soutien + tutorat + Cours en école d'été + Distanciel été</a:t>
            </a:r>
          </a:p>
          <a:p>
            <a:pPr lvl="1">
              <a:spcBef>
                <a:spcPts val="500"/>
              </a:spcBef>
              <a:buFont typeface="Courier New" pitchFamily="2" charset="2"/>
              <a:buChar char="o"/>
            </a:pPr>
            <a:r>
              <a:rPr lang="fr-FR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Calibri"/>
              </a:rPr>
              <a:t>Conseils individualisés + Ateliers méthodologie + Centre de Santé</a:t>
            </a:r>
          </a:p>
          <a:p>
            <a:endParaRPr lang="fr-FR">
              <a:solidFill>
                <a:schemeClr val="tx1">
                  <a:lumMod val="76000"/>
                  <a:lumOff val="24000"/>
                </a:schemeClr>
              </a:solidFill>
              <a:latin typeface="Arial"/>
              <a:cs typeface="Calibri"/>
            </a:endParaRPr>
          </a:p>
          <a:p>
            <a:r>
              <a:rPr lang="fr-FR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Calibri"/>
              </a:rPr>
              <a:t>Vérification que tous les objectifs sont couverts dans toutes les INSA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 : A3.1 fini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78C2618-67D1-51E2-9A1D-E27FCB0A7C66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(A3.1)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67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A3.2 : en cours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Poursuite de la communication autour du jeu et recherche de beta testeur</a:t>
            </a:r>
            <a:endParaRPr lang="fr-FR">
              <a:solidFill>
                <a:schemeClr val="tx1"/>
              </a:solidFill>
            </a:endParaRPr>
          </a:p>
          <a:p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Mise en ligne pour des étudiants de 1ère année ( INSA Toulouse / Rennes)</a:t>
            </a:r>
          </a:p>
          <a:p>
            <a:r>
              <a:rPr lang="fr-FR">
                <a:solidFill>
                  <a:schemeClr val="tx1"/>
                </a:solidFill>
                <a:latin typeface="Arial"/>
                <a:cs typeface="Arial"/>
              </a:rPr>
              <a:t>Suite aux différents retours =&gt; nouvelle version </a:t>
            </a: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2000">
                <a:latin typeface="Arial"/>
                <a:cs typeface="Arial"/>
              </a:rPr>
              <a:t>Correction des bugs</a:t>
            </a:r>
          </a:p>
          <a:p>
            <a:pPr lvl="2"/>
            <a:r>
              <a:rPr lang="fr-FR" sz="2000">
                <a:latin typeface="Arial"/>
                <a:cs typeface="Arial"/>
              </a:rPr>
              <a:t>Affinement  du fonctionnement </a:t>
            </a:r>
          </a:p>
          <a:p>
            <a:pPr lvl="2"/>
            <a:r>
              <a:rPr lang="fr-FR" sz="2000">
                <a:latin typeface="Arial"/>
                <a:cs typeface="Arial"/>
              </a:rPr>
              <a:t>3ieme scénario crée</a:t>
            </a:r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 : A3.2 en cours </a:t>
            </a:r>
            <a:endParaRPr lang="fr-FR" sz="2200" b="0">
              <a:solidFill>
                <a:srgbClr val="404040"/>
              </a:solidFill>
              <a:cs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78C2618-67D1-51E2-9A1D-E27FCB0A7C66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(A3.2)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7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1520414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A3.2</a:t>
            </a:r>
          </a:p>
          <a:p>
            <a:pPr marL="0" indent="0">
              <a:buNone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Hors groupe INSA, le jeu a été installé pour test à:</a:t>
            </a:r>
          </a:p>
          <a:p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Université de Saclay </a:t>
            </a:r>
          </a:p>
          <a:p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Université de Picardie </a:t>
            </a:r>
          </a:p>
          <a:p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Université de Mons  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compagnons</a:t>
            </a:r>
            <a:endParaRPr lang="fr-FR"/>
          </a:p>
        </p:txBody>
      </p:sp>
      <p:pic>
        <p:nvPicPr>
          <p:cNvPr id="5" name="Image 4" descr="Fichier:Logo cartouche Université Paris-Saclay.png — Wikipédia">
            <a:extLst>
              <a:ext uri="{FF2B5EF4-FFF2-40B4-BE49-F238E27FC236}">
                <a16:creationId xmlns:a16="http://schemas.microsoft.com/office/drawing/2014/main" id="{826A6B0C-E840-4FEA-5E3E-EA5BD029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71" y="2351988"/>
            <a:ext cx="1760260" cy="782424"/>
          </a:xfrm>
          <a:prstGeom prst="rect">
            <a:avLst/>
          </a:prstGeom>
        </p:spPr>
      </p:pic>
      <p:pic>
        <p:nvPicPr>
          <p:cNvPr id="8" name="Graphique 7" descr="Fichier:Université de Picardie (logo).svg — Wikipédia">
            <a:extLst>
              <a:ext uri="{FF2B5EF4-FFF2-40B4-BE49-F238E27FC236}">
                <a16:creationId xmlns:a16="http://schemas.microsoft.com/office/drawing/2014/main" id="{F38B9F1B-4005-402D-3F8F-F5CE53A1E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8969" y="3429060"/>
            <a:ext cx="1328058" cy="1502108"/>
          </a:xfrm>
          <a:prstGeom prst="rect">
            <a:avLst/>
          </a:prstGeom>
        </p:spPr>
      </p:pic>
      <p:pic>
        <p:nvPicPr>
          <p:cNvPr id="10" name="Image 9" descr="EBRAINS welcomes Université de Mons as new associate member - EBRAINS">
            <a:extLst>
              <a:ext uri="{FF2B5EF4-FFF2-40B4-BE49-F238E27FC236}">
                <a16:creationId xmlns:a16="http://schemas.microsoft.com/office/drawing/2014/main" id="{91489A89-3026-EA2F-E36E-F7B35F5AD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171" y="4476515"/>
            <a:ext cx="3320143" cy="13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A3.1 : Création et pérennisation d'une communauté de partage (25 personnes) :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Mutualisation des dispositifs existants</a:t>
            </a:r>
            <a:endParaRPr lang="fr-FR">
              <a:solidFill>
                <a:srgbClr val="404040"/>
              </a:solidFill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latin typeface="Arial"/>
                <a:cs typeface="Arial"/>
              </a:rPr>
              <a:t>Amélioration continue de certains dispositifs </a:t>
            </a:r>
            <a:endParaRPr lang="fr-FR"/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Moment de formation annuel pérenne </a:t>
            </a:r>
            <a:endParaRPr lang="fr-FR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>
                <a:latin typeface="Arial"/>
                <a:cs typeface="Arial"/>
              </a:rPr>
              <a:t>A3.2 : Jeu = un outil commun au Groupe INSA ; alimenter la stratégie commune au niveau des dispositifs Réussite  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A3.2 : Pour les étudiants, sensibilisation à l'importance de la dimension organisationnelle + aide concrète à l'organisation (vie et travail) pour réussir le parcours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5BBFC99-DD1B-E169-E931-C979EF50C12B}"/>
              </a:ext>
            </a:extLst>
          </p:cNvPr>
          <p:cNvSpPr txBox="1">
            <a:spLocks/>
          </p:cNvSpPr>
          <p:nvPr/>
        </p:nvSpPr>
        <p:spPr>
          <a:xfrm>
            <a:off x="894522" y="700891"/>
            <a:ext cx="10409094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ea typeface="+mj-lt"/>
                <a:cs typeface="+mj-lt"/>
              </a:rPr>
              <a:t>Dispositifs d'accompagnement (A3.1, A3.2)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351584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63CCF5-2F20-4B2B-A9F9-C2F443D75D7C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Fondation</vt:lpstr>
      <vt:lpstr>Journées DemoES : INSA 2025</vt:lpstr>
      <vt:lpstr>Dispositifs d'accompagnement (A3.1, A3.2)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Intranet Groupe et services associés (A1, A2)</vt:lpstr>
      <vt:lpstr>PowerPoint Presentation</vt:lpstr>
      <vt:lpstr>PowerPoint Presentation</vt:lpstr>
      <vt:lpstr>Dispositifs d'accompagnement (A3.1, A3.2) 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</cp:revision>
  <dcterms:created xsi:type="dcterms:W3CDTF">2022-06-01T12:02:08Z</dcterms:created>
  <dcterms:modified xsi:type="dcterms:W3CDTF">2024-10-23T17:02:01Z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