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3" r:id="rId5"/>
    <p:sldId id="302" r:id="rId6"/>
    <p:sldId id="284" r:id="rId7"/>
    <p:sldId id="303" r:id="rId8"/>
    <p:sldId id="286" r:id="rId9"/>
    <p:sldId id="285" r:id="rId10"/>
    <p:sldId id="290" r:id="rId11"/>
    <p:sldId id="289" r:id="rId12"/>
    <p:sldId id="287" r:id="rId13"/>
    <p:sldId id="272" r:id="rId14"/>
    <p:sldId id="28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28"/>
    <a:srgbClr val="DB342A"/>
    <a:srgbClr val="70A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07B1F-84DF-0923-3D83-8B6414687FAB}" v="13" dt="2024-10-23T16:48:06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Yves Plantec" userId="S::plantec@insa-toulouse.fr::daca66c7-8e67-4b61-9433-d3bb3cfcf3ce" providerId="AD" clId="Web-{82E32FAA-3127-125B-D703-0173046ADB58}"/>
    <pc:docChg chg="modSld">
      <pc:chgData name="Jean-Yves Plantec" userId="S::plantec@insa-toulouse.fr::daca66c7-8e67-4b61-9433-d3bb3cfcf3ce" providerId="AD" clId="Web-{82E32FAA-3127-125B-D703-0173046ADB58}" dt="2024-10-18T09:01:26.721" v="4" actId="1076"/>
      <pc:docMkLst>
        <pc:docMk/>
      </pc:docMkLst>
      <pc:sldChg chg="addSp modSp">
        <pc:chgData name="Jean-Yves Plantec" userId="S::plantec@insa-toulouse.fr::daca66c7-8e67-4b61-9433-d3bb3cfcf3ce" providerId="AD" clId="Web-{82E32FAA-3127-125B-D703-0173046ADB58}" dt="2024-10-18T09:01:26.721" v="4" actId="1076"/>
        <pc:sldMkLst>
          <pc:docMk/>
          <pc:sldMk cId="1199111884" sldId="263"/>
        </pc:sldMkLst>
        <pc:picChg chg="add mod modCrop">
          <ac:chgData name="Jean-Yves Plantec" userId="S::plantec@insa-toulouse.fr::daca66c7-8e67-4b61-9433-d3bb3cfcf3ce" providerId="AD" clId="Web-{82E32FAA-3127-125B-D703-0173046ADB58}" dt="2024-10-18T09:01:26.721" v="4" actId="1076"/>
          <ac:picMkLst>
            <pc:docMk/>
            <pc:sldMk cId="1199111884" sldId="263"/>
            <ac:picMk id="6" creationId="{73B06AEF-8B98-DF75-2625-8A86CC92926F}"/>
          </ac:picMkLst>
        </pc:picChg>
      </pc:sldChg>
    </pc:docChg>
  </pc:docChgLst>
  <pc:docChgLst>
    <pc:chgData name="Jean-Yves Plantec" userId="S::plantec@insa-toulouse.fr::daca66c7-8e67-4b61-9433-d3bb3cfcf3ce" providerId="AD" clId="Web-{AD66E25A-810C-D792-EA82-E5ED7DBB1ACA}"/>
    <pc:docChg chg="modSld sldOrd">
      <pc:chgData name="Jean-Yves Plantec" userId="S::plantec@insa-toulouse.fr::daca66c7-8e67-4b61-9433-d3bb3cfcf3ce" providerId="AD" clId="Web-{AD66E25A-810C-D792-EA82-E5ED7DBB1ACA}" dt="2024-10-17T12:19:23.688" v="304"/>
      <pc:docMkLst>
        <pc:docMk/>
      </pc:docMkLst>
      <pc:sldChg chg="delSp modSp">
        <pc:chgData name="Jean-Yves Plantec" userId="S::plantec@insa-toulouse.fr::daca66c7-8e67-4b61-9433-d3bb3cfcf3ce" providerId="AD" clId="Web-{AD66E25A-810C-D792-EA82-E5ED7DBB1ACA}" dt="2024-10-17T12:14:11.739" v="292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AD66E25A-810C-D792-EA82-E5ED7DBB1ACA}" dt="2024-10-17T12:04:29.484" v="0" actId="20577"/>
          <ac:spMkLst>
            <pc:docMk/>
            <pc:sldMk cId="768589692" sldId="284"/>
            <ac:spMk id="3" creationId="{CE92D46A-5403-05F4-03A5-DF5EC6EC86B3}"/>
          </ac:spMkLst>
        </pc:spChg>
        <pc:picChg chg="del">
          <ac:chgData name="Jean-Yves Plantec" userId="S::plantec@insa-toulouse.fr::daca66c7-8e67-4b61-9433-d3bb3cfcf3ce" providerId="AD" clId="Web-{AD66E25A-810C-D792-EA82-E5ED7DBB1ACA}" dt="2024-10-17T12:14:11.739" v="292"/>
          <ac:picMkLst>
            <pc:docMk/>
            <pc:sldMk cId="768589692" sldId="284"/>
            <ac:picMk id="8" creationId="{83E8B572-665C-B5EF-3BCD-681B03E0247A}"/>
          </ac:picMkLst>
        </pc:picChg>
      </pc:sldChg>
      <pc:sldChg chg="modSp">
        <pc:chgData name="Jean-Yves Plantec" userId="S::plantec@insa-toulouse.fr::daca66c7-8e67-4b61-9433-d3bb3cfcf3ce" providerId="AD" clId="Web-{AD66E25A-810C-D792-EA82-E5ED7DBB1ACA}" dt="2024-10-17T12:18:20.404" v="303" actId="14100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AD66E25A-810C-D792-EA82-E5ED7DBB1ACA}" dt="2024-10-17T12:18:20.404" v="303" actId="14100"/>
          <ac:spMkLst>
            <pc:docMk/>
            <pc:sldMk cId="3023452363" sldId="285"/>
            <ac:spMk id="3" creationId="{CE92D46A-5403-05F4-03A5-DF5EC6EC86B3}"/>
          </ac:spMkLst>
        </pc:spChg>
        <pc:spChg chg="mod">
          <ac:chgData name="Jean-Yves Plantec" userId="S::plantec@insa-toulouse.fr::daca66c7-8e67-4b61-9433-d3bb3cfcf3ce" providerId="AD" clId="Web-{AD66E25A-810C-D792-EA82-E5ED7DBB1ACA}" dt="2024-10-17T12:06:18.347" v="31" actId="20577"/>
          <ac:spMkLst>
            <pc:docMk/>
            <pc:sldMk cId="3023452363" sldId="285"/>
            <ac:spMk id="7" creationId="{0F68B682-44CE-2DFF-D8F3-00C734CF59BF}"/>
          </ac:spMkLst>
        </pc:spChg>
      </pc:sldChg>
      <pc:sldChg chg="addSp delSp modSp">
        <pc:chgData name="Jean-Yves Plantec" userId="S::plantec@insa-toulouse.fr::daca66c7-8e67-4b61-9433-d3bb3cfcf3ce" providerId="AD" clId="Web-{AD66E25A-810C-D792-EA82-E5ED7DBB1ACA}" dt="2024-10-17T12:05:44.580" v="23" actId="20577"/>
        <pc:sldMkLst>
          <pc:docMk/>
          <pc:sldMk cId="121944178" sldId="286"/>
        </pc:sldMkLst>
        <pc:spChg chg="add del mod">
          <ac:chgData name="Jean-Yves Plantec" userId="S::plantec@insa-toulouse.fr::daca66c7-8e67-4b61-9433-d3bb3cfcf3ce" providerId="AD" clId="Web-{AD66E25A-810C-D792-EA82-E5ED7DBB1ACA}" dt="2024-10-17T12:05:31.424" v="6"/>
          <ac:spMkLst>
            <pc:docMk/>
            <pc:sldMk cId="121944178" sldId="286"/>
            <ac:spMk id="5" creationId="{42CD6A90-8B22-D551-0BFC-78FAAFEA1820}"/>
          </ac:spMkLst>
        </pc:spChg>
        <pc:spChg chg="add mod">
          <ac:chgData name="Jean-Yves Plantec" userId="S::plantec@insa-toulouse.fr::daca66c7-8e67-4b61-9433-d3bb3cfcf3ce" providerId="AD" clId="Web-{AD66E25A-810C-D792-EA82-E5ED7DBB1ACA}" dt="2024-10-17T12:05:44.580" v="23" actId="20577"/>
          <ac:spMkLst>
            <pc:docMk/>
            <pc:sldMk cId="121944178" sldId="286"/>
            <ac:spMk id="11" creationId="{446EA89C-DE27-4FB8-69D6-502B59F2B818}"/>
          </ac:spMkLst>
        </pc:spChg>
        <pc:picChg chg="del">
          <ac:chgData name="Jean-Yves Plantec" userId="S::plantec@insa-toulouse.fr::daca66c7-8e67-4b61-9433-d3bb3cfcf3ce" providerId="AD" clId="Web-{AD66E25A-810C-D792-EA82-E5ED7DBB1ACA}" dt="2024-10-17T12:05:08.564" v="1"/>
          <ac:picMkLst>
            <pc:docMk/>
            <pc:sldMk cId="121944178" sldId="286"/>
            <ac:picMk id="8" creationId="{D80550B0-28A0-ACDE-77C9-4C81F049672B}"/>
          </ac:picMkLst>
        </pc:picChg>
        <pc:picChg chg="del">
          <ac:chgData name="Jean-Yves Plantec" userId="S::plantec@insa-toulouse.fr::daca66c7-8e67-4b61-9433-d3bb3cfcf3ce" providerId="AD" clId="Web-{AD66E25A-810C-D792-EA82-E5ED7DBB1ACA}" dt="2024-10-17T12:05:24.283" v="5"/>
          <ac:picMkLst>
            <pc:docMk/>
            <pc:sldMk cId="121944178" sldId="286"/>
            <ac:picMk id="10" creationId="{629D1711-3F36-21A8-A9DA-2B5AA7918A59}"/>
          </ac:picMkLst>
        </pc:picChg>
        <pc:picChg chg="del">
          <ac:chgData name="Jean-Yves Plantec" userId="S::plantec@insa-toulouse.fr::daca66c7-8e67-4b61-9433-d3bb3cfcf3ce" providerId="AD" clId="Web-{AD66E25A-810C-D792-EA82-E5ED7DBB1ACA}" dt="2024-10-17T12:05:21.283" v="4"/>
          <ac:picMkLst>
            <pc:docMk/>
            <pc:sldMk cId="121944178" sldId="286"/>
            <ac:picMk id="12" creationId="{06FB72B4-DD65-0604-EA1A-61A46EA7DE69}"/>
          </ac:picMkLst>
        </pc:picChg>
        <pc:picChg chg="del">
          <ac:chgData name="Jean-Yves Plantec" userId="S::plantec@insa-toulouse.fr::daca66c7-8e67-4b61-9433-d3bb3cfcf3ce" providerId="AD" clId="Web-{AD66E25A-810C-D792-EA82-E5ED7DBB1ACA}" dt="2024-10-17T12:05:18.908" v="3"/>
          <ac:picMkLst>
            <pc:docMk/>
            <pc:sldMk cId="121944178" sldId="286"/>
            <ac:picMk id="14" creationId="{E4950365-9D74-FA21-4811-DFE177EEB311}"/>
          </ac:picMkLst>
        </pc:picChg>
      </pc:sldChg>
      <pc:sldChg chg="mod modShow">
        <pc:chgData name="Jean-Yves Plantec" userId="S::plantec@insa-toulouse.fr::daca66c7-8e67-4b61-9433-d3bb3cfcf3ce" providerId="AD" clId="Web-{AD66E25A-810C-D792-EA82-E5ED7DBB1ACA}" dt="2024-10-17T12:19:23.688" v="304"/>
        <pc:sldMkLst>
          <pc:docMk/>
          <pc:sldMk cId="3482549134" sldId="287"/>
        </pc:sldMkLst>
      </pc:sldChg>
      <pc:sldChg chg="modSp mod ord modShow">
        <pc:chgData name="Jean-Yves Plantec" userId="S::plantec@insa-toulouse.fr::daca66c7-8e67-4b61-9433-d3bb3cfcf3ce" providerId="AD" clId="Web-{AD66E25A-810C-D792-EA82-E5ED7DBB1ACA}" dt="2024-10-17T12:12:59.580" v="291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AD66E25A-810C-D792-EA82-E5ED7DBB1ACA}" dt="2024-10-17T12:12:54.205" v="290" actId="20577"/>
          <ac:spMkLst>
            <pc:docMk/>
            <pc:sldMk cId="3609861932" sldId="288"/>
            <ac:spMk id="7" creationId="{0F68B682-44CE-2DFF-D8F3-00C734CF59BF}"/>
          </ac:spMkLst>
        </pc:spChg>
      </pc:sldChg>
      <pc:sldChg chg="modSp">
        <pc:chgData name="Jean-Yves Plantec" userId="S::plantec@insa-toulouse.fr::daca66c7-8e67-4b61-9433-d3bb3cfcf3ce" providerId="AD" clId="Web-{AD66E25A-810C-D792-EA82-E5ED7DBB1ACA}" dt="2024-10-17T12:09:58.668" v="287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AD66E25A-810C-D792-EA82-E5ED7DBB1ACA}" dt="2024-10-17T12:09:58.668" v="287" actId="20577"/>
          <ac:spMkLst>
            <pc:docMk/>
            <pc:sldMk cId="3691611219" sldId="290"/>
            <ac:spMk id="3" creationId="{CE92D46A-5403-05F4-03A5-DF5EC6EC86B3}"/>
          </ac:spMkLst>
        </pc:spChg>
        <pc:spChg chg="mod">
          <ac:chgData name="Jean-Yves Plantec" userId="S::plantec@insa-toulouse.fr::daca66c7-8e67-4b61-9433-d3bb3cfcf3ce" providerId="AD" clId="Web-{AD66E25A-810C-D792-EA82-E5ED7DBB1ACA}" dt="2024-10-17T12:07:46.897" v="89" actId="20577"/>
          <ac:spMkLst>
            <pc:docMk/>
            <pc:sldMk cId="3691611219" sldId="290"/>
            <ac:spMk id="7" creationId="{0F68B682-44CE-2DFF-D8F3-00C734CF59BF}"/>
          </ac:spMkLst>
        </pc:spChg>
      </pc:sldChg>
    </pc:docChg>
  </pc:docChgLst>
  <pc:docChgLst>
    <pc:chgData name="Sylvain Vaysset" userId="c7e8bf1f-3016-47ef-93c0-17d8d1efbe92" providerId="ADAL" clId="{6A82A07C-DDB5-400D-AE5F-515F0BF6BCB1}"/>
    <pc:docChg chg="undo custSel addSld modSld sldOrd">
      <pc:chgData name="Sylvain Vaysset" userId="c7e8bf1f-3016-47ef-93c0-17d8d1efbe92" providerId="ADAL" clId="{6A82A07C-DDB5-400D-AE5F-515F0BF6BCB1}" dt="2024-10-17T12:21:58.849" v="1386" actId="20577"/>
      <pc:docMkLst>
        <pc:docMk/>
      </pc:docMkLst>
      <pc:sldChg chg="addSp modSp mod">
        <pc:chgData name="Sylvain Vaysset" userId="c7e8bf1f-3016-47ef-93c0-17d8d1efbe92" providerId="ADAL" clId="{6A82A07C-DDB5-400D-AE5F-515F0BF6BCB1}" dt="2024-10-17T12:13:34.658" v="1370" actId="14100"/>
        <pc:sldMkLst>
          <pc:docMk/>
          <pc:sldMk cId="768589692" sldId="284"/>
        </pc:sldMkLst>
        <pc:picChg chg="add mod">
          <ac:chgData name="Sylvain Vaysset" userId="c7e8bf1f-3016-47ef-93c0-17d8d1efbe92" providerId="ADAL" clId="{6A82A07C-DDB5-400D-AE5F-515F0BF6BCB1}" dt="2024-10-17T12:13:34.658" v="1370" actId="14100"/>
          <ac:picMkLst>
            <pc:docMk/>
            <pc:sldMk cId="768589692" sldId="284"/>
            <ac:picMk id="8" creationId="{83E8B572-665C-B5EF-3BCD-681B03E0247A}"/>
          </ac:picMkLst>
        </pc:picChg>
      </pc:sldChg>
      <pc:sldChg chg="modSp mod">
        <pc:chgData name="Sylvain Vaysset" userId="c7e8bf1f-3016-47ef-93c0-17d8d1efbe92" providerId="ADAL" clId="{6A82A07C-DDB5-400D-AE5F-515F0BF6BCB1}" dt="2024-10-17T12:07:25.642" v="1204" actId="20577"/>
        <pc:sldMkLst>
          <pc:docMk/>
          <pc:sldMk cId="3023452363" sldId="285"/>
        </pc:sldMkLst>
        <pc:spChg chg="mod">
          <ac:chgData name="Sylvain Vaysset" userId="c7e8bf1f-3016-47ef-93c0-17d8d1efbe92" providerId="ADAL" clId="{6A82A07C-DDB5-400D-AE5F-515F0BF6BCB1}" dt="2024-10-17T12:07:25.642" v="1204" actId="20577"/>
          <ac:spMkLst>
            <pc:docMk/>
            <pc:sldMk cId="3023452363" sldId="285"/>
            <ac:spMk id="3" creationId="{CE92D46A-5403-05F4-03A5-DF5EC6EC86B3}"/>
          </ac:spMkLst>
        </pc:spChg>
      </pc:sldChg>
      <pc:sldChg chg="addSp delSp modSp mod">
        <pc:chgData name="Sylvain Vaysset" userId="c7e8bf1f-3016-47ef-93c0-17d8d1efbe92" providerId="ADAL" clId="{6A82A07C-DDB5-400D-AE5F-515F0BF6BCB1}" dt="2024-10-17T12:06:14.841" v="1201" actId="20577"/>
        <pc:sldMkLst>
          <pc:docMk/>
          <pc:sldMk cId="121944178" sldId="286"/>
        </pc:sldMkLst>
        <pc:spChg chg="del mod">
          <ac:chgData name="Sylvain Vaysset" userId="c7e8bf1f-3016-47ef-93c0-17d8d1efbe92" providerId="ADAL" clId="{6A82A07C-DDB5-400D-AE5F-515F0BF6BCB1}" dt="2024-10-14T07:11:12.804" v="529" actId="22"/>
          <ac:spMkLst>
            <pc:docMk/>
            <pc:sldMk cId="121944178" sldId="286"/>
            <ac:spMk id="3" creationId="{CE92D46A-5403-05F4-03A5-DF5EC6EC86B3}"/>
          </ac:spMkLst>
        </pc:spChg>
        <pc:spChg chg="mod">
          <ac:chgData name="Sylvain Vaysset" userId="c7e8bf1f-3016-47ef-93c0-17d8d1efbe92" providerId="ADAL" clId="{6A82A07C-DDB5-400D-AE5F-515F0BF6BCB1}" dt="2024-10-17T12:06:14.841" v="1201" actId="20577"/>
          <ac:spMkLst>
            <pc:docMk/>
            <pc:sldMk cId="121944178" sldId="286"/>
            <ac:spMk id="11" creationId="{446EA89C-DE27-4FB8-69D6-502B59F2B818}"/>
          </ac:spMkLst>
        </pc:spChg>
        <pc:picChg chg="add mod ord">
          <ac:chgData name="Sylvain Vaysset" userId="c7e8bf1f-3016-47ef-93c0-17d8d1efbe92" providerId="ADAL" clId="{6A82A07C-DDB5-400D-AE5F-515F0BF6BCB1}" dt="2024-10-14T07:11:16.395" v="530" actId="1076"/>
          <ac:picMkLst>
            <pc:docMk/>
            <pc:sldMk cId="121944178" sldId="286"/>
            <ac:picMk id="8" creationId="{D80550B0-28A0-ACDE-77C9-4C81F049672B}"/>
          </ac:picMkLst>
        </pc:picChg>
        <pc:picChg chg="add mod">
          <ac:chgData name="Sylvain Vaysset" userId="c7e8bf1f-3016-47ef-93c0-17d8d1efbe92" providerId="ADAL" clId="{6A82A07C-DDB5-400D-AE5F-515F0BF6BCB1}" dt="2024-10-14T07:15:19.834" v="548" actId="14100"/>
          <ac:picMkLst>
            <pc:docMk/>
            <pc:sldMk cId="121944178" sldId="286"/>
            <ac:picMk id="10" creationId="{629D1711-3F36-21A8-A9DA-2B5AA7918A59}"/>
          </ac:picMkLst>
        </pc:picChg>
        <pc:picChg chg="add mod">
          <ac:chgData name="Sylvain Vaysset" userId="c7e8bf1f-3016-47ef-93c0-17d8d1efbe92" providerId="ADAL" clId="{6A82A07C-DDB5-400D-AE5F-515F0BF6BCB1}" dt="2024-10-14T07:13:11.666" v="545" actId="14100"/>
          <ac:picMkLst>
            <pc:docMk/>
            <pc:sldMk cId="121944178" sldId="286"/>
            <ac:picMk id="12" creationId="{06FB72B4-DD65-0604-EA1A-61A46EA7DE69}"/>
          </ac:picMkLst>
        </pc:picChg>
        <pc:picChg chg="add mod">
          <ac:chgData name="Sylvain Vaysset" userId="c7e8bf1f-3016-47ef-93c0-17d8d1efbe92" providerId="ADAL" clId="{6A82A07C-DDB5-400D-AE5F-515F0BF6BCB1}" dt="2024-10-14T07:15:14.636" v="547" actId="14100"/>
          <ac:picMkLst>
            <pc:docMk/>
            <pc:sldMk cId="121944178" sldId="286"/>
            <ac:picMk id="14" creationId="{E4950365-9D74-FA21-4811-DFE177EEB311}"/>
          </ac:picMkLst>
        </pc:picChg>
      </pc:sldChg>
      <pc:sldChg chg="modSp mod modShow">
        <pc:chgData name="Sylvain Vaysset" userId="c7e8bf1f-3016-47ef-93c0-17d8d1efbe92" providerId="ADAL" clId="{6A82A07C-DDB5-400D-AE5F-515F0BF6BCB1}" dt="2024-10-17T12:13:03.887" v="1364" actId="729"/>
        <pc:sldMkLst>
          <pc:docMk/>
          <pc:sldMk cId="3482549134" sldId="287"/>
        </pc:sldMkLst>
        <pc:spChg chg="mod">
          <ac:chgData name="Sylvain Vaysset" userId="c7e8bf1f-3016-47ef-93c0-17d8d1efbe92" providerId="ADAL" clId="{6A82A07C-DDB5-400D-AE5F-515F0BF6BCB1}" dt="2024-10-14T07:10:12.795" v="520" actId="20577"/>
          <ac:spMkLst>
            <pc:docMk/>
            <pc:sldMk cId="3482549134" sldId="287"/>
            <ac:spMk id="3" creationId="{CE92D46A-5403-05F4-03A5-DF5EC6EC86B3}"/>
          </ac:spMkLst>
        </pc:spChg>
      </pc:sldChg>
      <pc:sldChg chg="modSp mod">
        <pc:chgData name="Sylvain Vaysset" userId="c7e8bf1f-3016-47ef-93c0-17d8d1efbe92" providerId="ADAL" clId="{6A82A07C-DDB5-400D-AE5F-515F0BF6BCB1}" dt="2024-10-17T12:11:53.309" v="1363" actId="6549"/>
        <pc:sldMkLst>
          <pc:docMk/>
          <pc:sldMk cId="3609861932" sldId="288"/>
        </pc:sldMkLst>
        <pc:spChg chg="mod">
          <ac:chgData name="Sylvain Vaysset" userId="c7e8bf1f-3016-47ef-93c0-17d8d1efbe92" providerId="ADAL" clId="{6A82A07C-DDB5-400D-AE5F-515F0BF6BCB1}" dt="2024-10-17T12:11:53.309" v="1363" actId="6549"/>
          <ac:spMkLst>
            <pc:docMk/>
            <pc:sldMk cId="3609861932" sldId="288"/>
            <ac:spMk id="3" creationId="{CE92D46A-5403-05F4-03A5-DF5EC6EC86B3}"/>
          </ac:spMkLst>
        </pc:spChg>
      </pc:sldChg>
      <pc:sldChg chg="modSp mod">
        <pc:chgData name="Sylvain Vaysset" userId="c7e8bf1f-3016-47ef-93c0-17d8d1efbe92" providerId="ADAL" clId="{6A82A07C-DDB5-400D-AE5F-515F0BF6BCB1}" dt="2024-10-17T12:21:58.849" v="1386" actId="20577"/>
        <pc:sldMkLst>
          <pc:docMk/>
          <pc:sldMk cId="3691611219" sldId="290"/>
        </pc:sldMkLst>
        <pc:spChg chg="mod">
          <ac:chgData name="Sylvain Vaysset" userId="c7e8bf1f-3016-47ef-93c0-17d8d1efbe92" providerId="ADAL" clId="{6A82A07C-DDB5-400D-AE5F-515F0BF6BCB1}" dt="2024-10-17T12:21:58.849" v="1386" actId="20577"/>
          <ac:spMkLst>
            <pc:docMk/>
            <pc:sldMk cId="3691611219" sldId="290"/>
            <ac:spMk id="3" creationId="{CE92D46A-5403-05F4-03A5-DF5EC6EC86B3}"/>
          </ac:spMkLst>
        </pc:spChg>
      </pc:sldChg>
      <pc:sldChg chg="addSp delSp modSp add mod ord">
        <pc:chgData name="Sylvain Vaysset" userId="c7e8bf1f-3016-47ef-93c0-17d8d1efbe92" providerId="ADAL" clId="{6A82A07C-DDB5-400D-AE5F-515F0BF6BCB1}" dt="2024-10-17T12:06:43.059" v="1203"/>
        <pc:sldMkLst>
          <pc:docMk/>
          <pc:sldMk cId="4263311606" sldId="303"/>
        </pc:sldMkLst>
        <pc:spChg chg="add del mod">
          <ac:chgData name="Sylvain Vaysset" userId="c7e8bf1f-3016-47ef-93c0-17d8d1efbe92" providerId="ADAL" clId="{6A82A07C-DDB5-400D-AE5F-515F0BF6BCB1}" dt="2024-10-17T12:05:22.157" v="1128" actId="478"/>
          <ac:spMkLst>
            <pc:docMk/>
            <pc:sldMk cId="4263311606" sldId="303"/>
            <ac:spMk id="5" creationId="{5E461BC4-AADC-EC12-8BB7-5C29D7A662E7}"/>
          </ac:spMkLst>
        </pc:spChg>
        <pc:picChg chg="add del">
          <ac:chgData name="Sylvain Vaysset" userId="c7e8bf1f-3016-47ef-93c0-17d8d1efbe92" providerId="ADAL" clId="{6A82A07C-DDB5-400D-AE5F-515F0BF6BCB1}" dt="2024-10-17T12:05:22.157" v="1128" actId="478"/>
          <ac:picMkLst>
            <pc:docMk/>
            <pc:sldMk cId="4263311606" sldId="303"/>
            <ac:picMk id="8" creationId="{D80550B0-28A0-ACDE-77C9-4C81F049672B}"/>
          </ac:picMkLst>
        </pc:picChg>
      </pc:sldChg>
    </pc:docChg>
  </pc:docChgLst>
  <pc:docChgLst>
    <pc:chgData name="Jean-Yves Plantec" userId="S::plantec@insa-toulouse.fr::daca66c7-8e67-4b61-9433-d3bb3cfcf3ce" providerId="AD" clId="Web-{AA82B15D-3321-F5D2-C201-9EE74FA7FBF5}"/>
    <pc:docChg chg="addSld modSld">
      <pc:chgData name="Jean-Yves Plantec" userId="S::plantec@insa-toulouse.fr::daca66c7-8e67-4b61-9433-d3bb3cfcf3ce" providerId="AD" clId="Web-{AA82B15D-3321-F5D2-C201-9EE74FA7FBF5}" dt="2024-09-30T13:29:39.083" v="27" actId="20577"/>
      <pc:docMkLst>
        <pc:docMk/>
      </pc:docMkLst>
      <pc:sldChg chg="modSp">
        <pc:chgData name="Jean-Yves Plantec" userId="S::plantec@insa-toulouse.fr::daca66c7-8e67-4b61-9433-d3bb3cfcf3ce" providerId="AD" clId="Web-{AA82B15D-3321-F5D2-C201-9EE74FA7FBF5}" dt="2024-09-30T13:29:39.083" v="27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AA82B15D-3321-F5D2-C201-9EE74FA7FBF5}" dt="2024-09-30T09:20:03.132" v="11" actId="20577"/>
          <ac:spMkLst>
            <pc:docMk/>
            <pc:sldMk cId="1101632693" sldId="26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AA82B15D-3321-F5D2-C201-9EE74FA7FBF5}" dt="2024-09-30T13:29:39.083" v="27" actId="20577"/>
          <ac:spMkLst>
            <pc:docMk/>
            <pc:sldMk cId="1101632693" sldId="265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AA82B15D-3321-F5D2-C201-9EE74FA7FBF5}" dt="2024-09-30T13:29:23.161" v="25"/>
        <pc:sldMkLst>
          <pc:docMk/>
          <pc:sldMk cId="1353463475" sldId="266"/>
        </pc:sldMkLst>
        <pc:graphicFrameChg chg="mod modGraphic">
          <ac:chgData name="Jean-Yves Plantec" userId="S::plantec@insa-toulouse.fr::daca66c7-8e67-4b61-9433-d3bb3cfcf3ce" providerId="AD" clId="Web-{AA82B15D-3321-F5D2-C201-9EE74FA7FBF5}" dt="2024-09-30T13:29:23.161" v="25"/>
          <ac:graphicFrameMkLst>
            <pc:docMk/>
            <pc:sldMk cId="1353463475" sldId="266"/>
            <ac:graphicFrameMk id="9" creationId="{DA99F306-A4F9-06E3-20EA-26E0D5C7794F}"/>
          </ac:graphicFrameMkLst>
        </pc:graphicFrameChg>
      </pc:sldChg>
      <pc:sldChg chg="add replId">
        <pc:chgData name="Jean-Yves Plantec" userId="S::plantec@insa-toulouse.fr::daca66c7-8e67-4b61-9433-d3bb3cfcf3ce" providerId="AD" clId="Web-{AA82B15D-3321-F5D2-C201-9EE74FA7FBF5}" dt="2024-09-30T09:19:17.926" v="0"/>
        <pc:sldMkLst>
          <pc:docMk/>
          <pc:sldMk cId="4179021912" sldId="302"/>
        </pc:sldMkLst>
      </pc:sldChg>
    </pc:docChg>
  </pc:docChgLst>
  <pc:docChgLst>
    <pc:chgData name="Jean-Yves Plantec" userId="S::plantec@insa-toulouse.fr::daca66c7-8e67-4b61-9433-d3bb3cfcf3ce" providerId="AD" clId="Web-{DDAB5F71-B22D-51BE-528B-47D4B551B864}"/>
    <pc:docChg chg="addSld delSld modSld sldOrd">
      <pc:chgData name="Jean-Yves Plantec" userId="S::plantec@insa-toulouse.fr::daca66c7-8e67-4b61-9433-d3bb3cfcf3ce" providerId="AD" clId="Web-{DDAB5F71-B22D-51BE-528B-47D4B551B864}" dt="2024-09-24T14:10:08.828" v="1608" actId="20577"/>
      <pc:docMkLst>
        <pc:docMk/>
      </pc:docMkLst>
      <pc:sldChg chg="delSp modSp">
        <pc:chgData name="Jean-Yves Plantec" userId="S::plantec@insa-toulouse.fr::daca66c7-8e67-4b61-9433-d3bb3cfcf3ce" providerId="AD" clId="Web-{DDAB5F71-B22D-51BE-528B-47D4B551B864}" dt="2024-09-24T13:51:21.819" v="1289" actId="20577"/>
        <pc:sldMkLst>
          <pc:docMk/>
          <pc:sldMk cId="3614725447" sldId="260"/>
        </pc:sldMkLst>
        <pc:spChg chg="mod">
          <ac:chgData name="Jean-Yves Plantec" userId="S::plantec@insa-toulouse.fr::daca66c7-8e67-4b61-9433-d3bb3cfcf3ce" providerId="AD" clId="Web-{DDAB5F71-B22D-51BE-528B-47D4B551B864}" dt="2024-09-24T13:40:57.046" v="1113" actId="20577"/>
          <ac:spMkLst>
            <pc:docMk/>
            <pc:sldMk cId="3614725447" sldId="260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1:21.819" v="1289" actId="20577"/>
          <ac:spMkLst>
            <pc:docMk/>
            <pc:sldMk cId="3614725447" sldId="260"/>
            <ac:spMk id="3" creationId="{CE92D46A-5403-05F4-03A5-DF5EC6EC86B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1:01.499" v="1114"/>
          <ac:spMkLst>
            <pc:docMk/>
            <pc:sldMk cId="3614725447" sldId="260"/>
            <ac:spMk id="7" creationId="{5C0BCBF3-FAD3-A880-4061-60FA9DDF4943}"/>
          </ac:spMkLst>
        </pc:spChg>
      </pc:sldChg>
      <pc:sldChg chg="del">
        <pc:chgData name="Jean-Yves Plantec" userId="S::plantec@insa-toulouse.fr::daca66c7-8e67-4b61-9433-d3bb3cfcf3ce" providerId="AD" clId="Web-{DDAB5F71-B22D-51BE-528B-47D4B551B864}" dt="2024-09-24T14:04:12.893" v="1548"/>
        <pc:sldMkLst>
          <pc:docMk/>
          <pc:sldMk cId="2494710748" sldId="261"/>
        </pc:sldMkLst>
      </pc:sldChg>
      <pc:sldChg chg="del">
        <pc:chgData name="Jean-Yves Plantec" userId="S::plantec@insa-toulouse.fr::daca66c7-8e67-4b61-9433-d3bb3cfcf3ce" providerId="AD" clId="Web-{DDAB5F71-B22D-51BE-528B-47D4B551B864}" dt="2024-09-24T14:01:31.731" v="1534"/>
        <pc:sldMkLst>
          <pc:docMk/>
          <pc:sldMk cId="1758825025" sldId="262"/>
        </pc:sldMkLst>
      </pc:sldChg>
      <pc:sldChg chg="addSp delSp modSp">
        <pc:chgData name="Jean-Yves Plantec" userId="S::plantec@insa-toulouse.fr::daca66c7-8e67-4b61-9433-d3bb3cfcf3ce" providerId="AD" clId="Web-{DDAB5F71-B22D-51BE-528B-47D4B551B864}" dt="2024-09-24T13:43:15.285" v="1127" actId="1076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DDAB5F71-B22D-51BE-528B-47D4B551B864}" dt="2024-09-24T13:20:37.767" v="18" actId="14100"/>
          <ac:spMkLst>
            <pc:docMk/>
            <pc:sldMk cId="1199111884" sldId="263"/>
            <ac:spMk id="2" creationId="{6133530C-227F-6B91-7CBC-CB7732E1DCC7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20:47.549" v="23" actId="20577"/>
          <ac:spMkLst>
            <pc:docMk/>
            <pc:sldMk cId="1199111884" sldId="263"/>
            <ac:spMk id="3" creationId="{6A783BF1-943B-85A4-962C-D62846D98A3E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20:52.893" v="24"/>
          <ac:spMkLst>
            <pc:docMk/>
            <pc:sldMk cId="1199111884" sldId="263"/>
            <ac:spMk id="6" creationId="{CA849512-6FAE-8916-F3F9-C507249F3D81}"/>
          </ac:spMkLst>
        </pc:spChg>
        <pc:picChg chg="add mod">
          <ac:chgData name="Jean-Yves Plantec" userId="S::plantec@insa-toulouse.fr::daca66c7-8e67-4b61-9433-d3bb3cfcf3ce" providerId="AD" clId="Web-{DDAB5F71-B22D-51BE-528B-47D4B551B864}" dt="2024-09-24T13:43:15.285" v="1127" actId="1076"/>
          <ac:picMkLst>
            <pc:docMk/>
            <pc:sldMk cId="1199111884" sldId="263"/>
            <ac:picMk id="7" creationId="{2295A9EC-9AB2-5A03-E493-FD873DB162F4}"/>
          </ac:picMkLst>
        </pc:picChg>
        <pc:picChg chg="add mod">
          <ac:chgData name="Jean-Yves Plantec" userId="S::plantec@insa-toulouse.fr::daca66c7-8e67-4b61-9433-d3bb3cfcf3ce" providerId="AD" clId="Web-{DDAB5F71-B22D-51BE-528B-47D4B551B864}" dt="2024-09-24T13:43:11.285" v="1126" actId="1076"/>
          <ac:picMkLst>
            <pc:docMk/>
            <pc:sldMk cId="1199111884" sldId="263"/>
            <ac:picMk id="10" creationId="{55A3940D-0B9E-A91B-4F4B-CCDA4422B053}"/>
          </ac:picMkLst>
        </pc:picChg>
      </pc:sldChg>
      <pc:sldChg chg="addSp modSp">
        <pc:chgData name="Jean-Yves Plantec" userId="S::plantec@insa-toulouse.fr::daca66c7-8e67-4b61-9433-d3bb3cfcf3ce" providerId="AD" clId="Web-{DDAB5F71-B22D-51BE-528B-47D4B551B864}" dt="2024-09-24T14:04:52.442" v="1549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DDAB5F71-B22D-51BE-528B-47D4B551B864}" dt="2024-09-24T13:55:13.108" v="1366" actId="14100"/>
          <ac:spMkLst>
            <pc:docMk/>
            <pc:sldMk cId="1101632693" sldId="26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4:02:16.655" v="1537" actId="14100"/>
          <ac:spMkLst>
            <pc:docMk/>
            <pc:sldMk cId="1101632693" sldId="265"/>
            <ac:spMk id="3" creationId="{CE92D46A-5403-05F4-03A5-DF5EC6EC86B3}"/>
          </ac:spMkLst>
        </pc:spChg>
        <pc:spChg chg="add mod">
          <ac:chgData name="Jean-Yves Plantec" userId="S::plantec@insa-toulouse.fr::daca66c7-8e67-4b61-9433-d3bb3cfcf3ce" providerId="AD" clId="Web-{DDAB5F71-B22D-51BE-528B-47D4B551B864}" dt="2024-09-24T14:04:52.442" v="1549" actId="20577"/>
          <ac:spMkLst>
            <pc:docMk/>
            <pc:sldMk cId="1101632693" sldId="265"/>
            <ac:spMk id="7" creationId="{0F68B682-44CE-2DFF-D8F3-00C734CF59BF}"/>
          </ac:spMkLst>
        </pc:spChg>
      </pc:sldChg>
      <pc:sldChg chg="addSp delSp modSp ord">
        <pc:chgData name="Jean-Yves Plantec" userId="S::plantec@insa-toulouse.fr::daca66c7-8e67-4b61-9433-d3bb3cfcf3ce" providerId="AD" clId="Web-{DDAB5F71-B22D-51BE-528B-47D4B551B864}" dt="2024-09-24T13:54:55.670" v="1363"/>
        <pc:sldMkLst>
          <pc:docMk/>
          <pc:sldMk cId="1353463475" sldId="266"/>
        </pc:sldMkLst>
        <pc:spChg chg="mod">
          <ac:chgData name="Jean-Yves Plantec" userId="S::plantec@insa-toulouse.fr::daca66c7-8e67-4b61-9433-d3bb3cfcf3ce" providerId="AD" clId="Web-{DDAB5F71-B22D-51BE-528B-47D4B551B864}" dt="2024-09-24T13:31:49.526" v="551" actId="14100"/>
          <ac:spMkLst>
            <pc:docMk/>
            <pc:sldMk cId="1353463475" sldId="266"/>
            <ac:spMk id="2" creationId="{AA19ED0C-B115-00C9-8AE2-C3FDB5A8E80A}"/>
          </ac:spMkLst>
        </pc:spChg>
        <pc:spChg chg="del mod">
          <ac:chgData name="Jean-Yves Plantec" userId="S::plantec@insa-toulouse.fr::daca66c7-8e67-4b61-9433-d3bb3cfcf3ce" providerId="AD" clId="Web-{DDAB5F71-B22D-51BE-528B-47D4B551B864}" dt="2024-09-24T13:24:48.667" v="64"/>
          <ac:spMkLst>
            <pc:docMk/>
            <pc:sldMk cId="1353463475" sldId="266"/>
            <ac:spMk id="3" creationId="{CE92D46A-5403-05F4-03A5-DF5EC6EC86B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21:29.550" v="35"/>
          <ac:spMkLst>
            <pc:docMk/>
            <pc:sldMk cId="1353463475" sldId="266"/>
            <ac:spMk id="7" creationId="{F1FD37CD-C672-6659-0237-4B2832239325}"/>
          </ac:spMkLst>
        </pc:spChg>
        <pc:spChg chg="add del mod">
          <ac:chgData name="Jean-Yves Plantec" userId="S::plantec@insa-toulouse.fr::daca66c7-8e67-4b61-9433-d3bb3cfcf3ce" providerId="AD" clId="Web-{DDAB5F71-B22D-51BE-528B-47D4B551B864}" dt="2024-09-24T13:24:54.230" v="65"/>
          <ac:spMkLst>
            <pc:docMk/>
            <pc:sldMk cId="1353463475" sldId="266"/>
            <ac:spMk id="8" creationId="{5E2DA902-914C-4653-2BF9-3A9162B9620C}"/>
          </ac:spMkLst>
        </pc:spChg>
        <pc:graphicFrameChg chg="add mod ord modGraphic">
          <ac:chgData name="Jean-Yves Plantec" userId="S::plantec@insa-toulouse.fr::daca66c7-8e67-4b61-9433-d3bb3cfcf3ce" providerId="AD" clId="Web-{DDAB5F71-B22D-51BE-528B-47D4B551B864}" dt="2024-09-24T13:54:55.670" v="1363"/>
          <ac:graphicFrameMkLst>
            <pc:docMk/>
            <pc:sldMk cId="1353463475" sldId="266"/>
            <ac:graphicFrameMk id="9" creationId="{DA99F306-A4F9-06E3-20EA-26E0D5C7794F}"/>
          </ac:graphicFrameMkLst>
        </pc:graphicFrameChg>
      </pc:sldChg>
      <pc:sldChg chg="del">
        <pc:chgData name="Jean-Yves Plantec" userId="S::plantec@insa-toulouse.fr::daca66c7-8e67-4b61-9433-d3bb3cfcf3ce" providerId="AD" clId="Web-{DDAB5F71-B22D-51BE-528B-47D4B551B864}" dt="2024-09-24T14:01:38.294" v="1535"/>
        <pc:sldMkLst>
          <pc:docMk/>
          <pc:sldMk cId="3706695014" sldId="267"/>
        </pc:sldMkLst>
      </pc:sldChg>
      <pc:sldChg chg="addSp delSp modSp add del ord">
        <pc:chgData name="Jean-Yves Plantec" userId="S::plantec@insa-toulouse.fr::daca66c7-8e67-4b61-9433-d3bb3cfcf3ce" providerId="AD" clId="Web-{DDAB5F71-B22D-51BE-528B-47D4B551B864}" dt="2024-09-24T13:53:10.901" v="1332" actId="20577"/>
        <pc:sldMkLst>
          <pc:docMk/>
          <pc:sldMk cId="3669558073" sldId="268"/>
        </pc:sldMkLst>
        <pc:spChg chg="mod">
          <ac:chgData name="Jean-Yves Plantec" userId="S::plantec@insa-toulouse.fr::daca66c7-8e67-4b61-9433-d3bb3cfcf3ce" providerId="AD" clId="Web-{DDAB5F71-B22D-51BE-528B-47D4B551B864}" dt="2024-09-24T13:52:23.383" v="1309" actId="20577"/>
          <ac:spMkLst>
            <pc:docMk/>
            <pc:sldMk cId="3669558073" sldId="268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3:10.901" v="1332" actId="20577"/>
          <ac:spMkLst>
            <pc:docMk/>
            <pc:sldMk cId="3669558073" sldId="268"/>
            <ac:spMk id="18" creationId="{7D1FCF33-C968-8DBA-377A-7248C15D7746}"/>
          </ac:spMkLst>
        </pc:spChg>
        <pc:picChg chg="add del mod">
          <ac:chgData name="Jean-Yves Plantec" userId="S::plantec@insa-toulouse.fr::daca66c7-8e67-4b61-9433-d3bb3cfcf3ce" providerId="AD" clId="Web-{DDAB5F71-B22D-51BE-528B-47D4B551B864}" dt="2024-09-24T13:52:11.008" v="1304"/>
          <ac:picMkLst>
            <pc:docMk/>
            <pc:sldMk cId="3669558073" sldId="268"/>
            <ac:picMk id="6" creationId="{86C6BDA5-E7CB-1082-B02B-D85731CAF3A5}"/>
          </ac:picMkLst>
        </pc:picChg>
      </pc:sldChg>
      <pc:sldChg chg="addSp delSp modSp add del">
        <pc:chgData name="Jean-Yves Plantec" userId="S::plantec@insa-toulouse.fr::daca66c7-8e67-4b61-9433-d3bb3cfcf3ce" providerId="AD" clId="Web-{DDAB5F71-B22D-51BE-528B-47D4B551B864}" dt="2024-09-24T13:52:36.790" v="1323"/>
        <pc:sldMkLst>
          <pc:docMk/>
          <pc:sldMk cId="1243717524" sldId="270"/>
        </pc:sldMkLst>
        <pc:spChg chg="add del mod">
          <ac:chgData name="Jean-Yves Plantec" userId="S::plantec@insa-toulouse.fr::daca66c7-8e67-4b61-9433-d3bb3cfcf3ce" providerId="AD" clId="Web-{DDAB5F71-B22D-51BE-528B-47D4B551B864}" dt="2024-09-24T13:45:49.322" v="1164"/>
          <ac:spMkLst>
            <pc:docMk/>
            <pc:sldMk cId="1243717524" sldId="270"/>
            <ac:spMk id="5" creationId="{637B673C-1235-A890-FE6D-551213894B5D}"/>
          </ac:spMkLst>
        </pc:spChg>
        <pc:spChg chg="add del">
          <ac:chgData name="Jean-Yves Plantec" userId="S::plantec@insa-toulouse.fr::daca66c7-8e67-4b61-9433-d3bb3cfcf3ce" providerId="AD" clId="Web-{DDAB5F71-B22D-51BE-528B-47D4B551B864}" dt="2024-09-24T13:46:00.682" v="1165"/>
          <ac:spMkLst>
            <pc:docMk/>
            <pc:sldMk cId="1243717524" sldId="270"/>
            <ac:spMk id="7" creationId="{D27836BD-C335-2E3A-99AB-3CBAA317A2F5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5:44.306" v="1162"/>
          <ac:spMkLst>
            <pc:docMk/>
            <pc:sldMk cId="1243717524" sldId="270"/>
            <ac:spMk id="1376678636" creationId="{00000000-0000-0000-0000-000000000000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3:42:56.675" v="1123"/>
          <ac:picMkLst>
            <pc:docMk/>
            <pc:sldMk cId="1243717524" sldId="270"/>
            <ac:picMk id="2" creationId="{7EE57755-8297-B2D7-5DFC-B2357C4B559E}"/>
          </ac:picMkLst>
        </pc:picChg>
        <pc:picChg chg="del">
          <ac:chgData name="Jean-Yves Plantec" userId="S::plantec@insa-toulouse.fr::daca66c7-8e67-4b61-9433-d3bb3cfcf3ce" providerId="AD" clId="Web-{DDAB5F71-B22D-51BE-528B-47D4B551B864}" dt="2024-09-24T13:42:56.675" v="1122"/>
          <ac:picMkLst>
            <pc:docMk/>
            <pc:sldMk cId="1243717524" sldId="270"/>
            <ac:picMk id="3" creationId="{BDD4C5FA-5D24-0D5F-325A-77A79B5A23EB}"/>
          </ac:picMkLst>
        </pc:picChg>
      </pc:sldChg>
      <pc:sldChg chg="addSp delSp modSp">
        <pc:chgData name="Jean-Yves Plantec" userId="S::plantec@insa-toulouse.fr::daca66c7-8e67-4b61-9433-d3bb3cfcf3ce" providerId="AD" clId="Web-{DDAB5F71-B22D-51BE-528B-47D4B551B864}" dt="2024-09-24T14:05:08.958" v="1553"/>
        <pc:sldMkLst>
          <pc:docMk/>
          <pc:sldMk cId="1728517290" sldId="272"/>
        </pc:sldMkLst>
        <pc:spChg chg="add del mod">
          <ac:chgData name="Jean-Yves Plantec" userId="S::plantec@insa-toulouse.fr::daca66c7-8e67-4b61-9433-d3bb3cfcf3ce" providerId="AD" clId="Web-{DDAB5F71-B22D-51BE-528B-47D4B551B864}" dt="2024-09-24T14:05:08.958" v="1553"/>
          <ac:spMkLst>
            <pc:docMk/>
            <pc:sldMk cId="1728517290" sldId="272"/>
            <ac:spMk id="3" creationId="{DCABB59D-61A0-88EF-AAA1-72A69E264B64}"/>
          </ac:spMkLst>
        </pc:spChg>
      </pc:sldChg>
      <pc:sldChg chg="del">
        <pc:chgData name="Jean-Yves Plantec" userId="S::plantec@insa-toulouse.fr::daca66c7-8e67-4b61-9433-d3bb3cfcf3ce" providerId="AD" clId="Web-{DDAB5F71-B22D-51BE-528B-47D4B551B864}" dt="2024-09-24T14:01:28.856" v="1533"/>
        <pc:sldMkLst>
          <pc:docMk/>
          <pc:sldMk cId="3975204398" sldId="273"/>
        </pc:sldMkLst>
      </pc:sldChg>
      <pc:sldChg chg="add">
        <pc:chgData name="Jean-Yves Plantec" userId="S::plantec@insa-toulouse.fr::daca66c7-8e67-4b61-9433-d3bb3cfcf3ce" providerId="AD" clId="Web-{DDAB5F71-B22D-51BE-528B-47D4B551B864}" dt="2024-09-24T13:41:59.908" v="1121"/>
        <pc:sldMkLst>
          <pc:docMk/>
          <pc:sldMk cId="2576564880" sldId="276"/>
        </pc:sldMkLst>
      </pc:sldChg>
      <pc:sldChg chg="add ord">
        <pc:chgData name="Jean-Yves Plantec" userId="S::plantec@insa-toulouse.fr::daca66c7-8e67-4b61-9433-d3bb3cfcf3ce" providerId="AD" clId="Web-{DDAB5F71-B22D-51BE-528B-47D4B551B864}" dt="2024-09-24T13:53:28.886" v="1336"/>
        <pc:sldMkLst>
          <pc:docMk/>
          <pc:sldMk cId="4075447247" sldId="278"/>
        </pc:sldMkLst>
      </pc:sldChg>
      <pc:sldChg chg="add del">
        <pc:chgData name="Jean-Yves Plantec" userId="S::plantec@insa-toulouse.fr::daca66c7-8e67-4b61-9433-d3bb3cfcf3ce" providerId="AD" clId="Web-{DDAB5F71-B22D-51BE-528B-47D4B551B864}" dt="2024-09-24T13:53:16.291" v="1335"/>
        <pc:sldMkLst>
          <pc:docMk/>
          <pc:sldMk cId="3850830575" sldId="279"/>
        </pc:sldMkLst>
      </pc:sldChg>
      <pc:sldChg chg="modSp add del">
        <pc:chgData name="Jean-Yves Plantec" userId="S::plantec@insa-toulouse.fr::daca66c7-8e67-4b61-9433-d3bb3cfcf3ce" providerId="AD" clId="Web-{DDAB5F71-B22D-51BE-528B-47D4B551B864}" dt="2024-09-24T13:48:00.717" v="1180"/>
        <pc:sldMkLst>
          <pc:docMk/>
          <pc:sldMk cId="2854330910" sldId="280"/>
        </pc:sldMkLst>
        <pc:spChg chg="mod">
          <ac:chgData name="Jean-Yves Plantec" userId="S::plantec@insa-toulouse.fr::daca66c7-8e67-4b61-9433-d3bb3cfcf3ce" providerId="AD" clId="Web-{DDAB5F71-B22D-51BE-528B-47D4B551B864}" dt="2024-09-24T13:47:36.201" v="1177" actId="20577"/>
          <ac:spMkLst>
            <pc:docMk/>
            <pc:sldMk cId="2854330910" sldId="280"/>
            <ac:spMk id="2106467675" creationId="{00000000-0000-0000-0000-000000000000}"/>
          </ac:spMkLst>
        </pc:spChg>
      </pc:sldChg>
      <pc:sldChg chg="delSp modSp new del mod modClrScheme chgLayout">
        <pc:chgData name="Jean-Yves Plantec" userId="S::plantec@insa-toulouse.fr::daca66c7-8e67-4b61-9433-d3bb3cfcf3ce" providerId="AD" clId="Web-{DDAB5F71-B22D-51BE-528B-47D4B551B864}" dt="2024-09-24T13:51:31.381" v="1291"/>
        <pc:sldMkLst>
          <pc:docMk/>
          <pc:sldMk cId="3606762620" sldId="280"/>
        </pc:sldMkLst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2" creationId="{E58CEC3A-5DB5-1B3F-CF70-97EE83D26F48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3" creationId="{DF92FB40-4A22-5E3C-83DB-BDFC071F6D42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4" creationId="{A7BB19CD-7D5E-E4CD-89DA-87211B2B4946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5" creationId="{61885C83-D90F-1526-15EA-41D62F53615E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6" creationId="{7EA003C3-C508-3C83-CF5C-DB0DEDA9204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7" creationId="{53628E62-8EDF-B975-96CF-5C216C2E08ED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8" creationId="{4F27E88C-3B1D-672F-1AF9-8FDC58A5DCDD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9" creationId="{F98117F3-1BCD-29DE-B5E2-654FCDE3C018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0" creationId="{8AB73168-DC36-6A6A-F9E8-46F4D652BC14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1" creationId="{88B06F37-3274-8127-220A-DB843BD13CD0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2" creationId="{3F425295-0C73-E14C-E2D2-DAD08ECB4D37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3" creationId="{80AA2537-145C-CC57-54B8-8D6DB71E5D9F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4" creationId="{89392C79-AFC6-7429-B480-FDEC45732142}"/>
          </ac:spMkLst>
        </pc:spChg>
      </pc:sldChg>
      <pc:sldChg chg="delSp modSp add del replId">
        <pc:chgData name="Jean-Yves Plantec" userId="S::plantec@insa-toulouse.fr::daca66c7-8e67-4b61-9433-d3bb3cfcf3ce" providerId="AD" clId="Web-{DDAB5F71-B22D-51BE-528B-47D4B551B864}" dt="2024-09-24T13:50:16.441" v="1282"/>
        <pc:sldMkLst>
          <pc:docMk/>
          <pc:sldMk cId="302609785" sldId="281"/>
        </pc:sldMkLst>
        <pc:spChg chg="mod">
          <ac:chgData name="Jean-Yves Plantec" userId="S::plantec@insa-toulouse.fr::daca66c7-8e67-4b61-9433-d3bb3cfcf3ce" providerId="AD" clId="Web-{DDAB5F71-B22D-51BE-528B-47D4B551B864}" dt="2024-09-24T13:49:48.721" v="1279" actId="20577"/>
          <ac:spMkLst>
            <pc:docMk/>
            <pc:sldMk cId="302609785" sldId="281"/>
            <ac:spMk id="2" creationId="{F9250CF9-7994-F421-BB90-0C52777D4FAF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6:14.870" v="1167"/>
          <ac:spMkLst>
            <pc:docMk/>
            <pc:sldMk cId="302609785" sldId="281"/>
            <ac:spMk id="18" creationId="{7D1FCF33-C968-8DBA-377A-7248C15D7746}"/>
          </ac:spMkLst>
        </pc:spChg>
      </pc:sldChg>
      <pc:sldChg chg="modSp add ord replId">
        <pc:chgData name="Jean-Yves Plantec" userId="S::plantec@insa-toulouse.fr::daca66c7-8e67-4b61-9433-d3bb3cfcf3ce" providerId="AD" clId="Web-{DDAB5F71-B22D-51BE-528B-47D4B551B864}" dt="2024-09-24T13:57:39.957" v="1420" actId="20577"/>
        <pc:sldMkLst>
          <pc:docMk/>
          <pc:sldMk cId="646790015" sldId="281"/>
        </pc:sldMkLst>
        <pc:spChg chg="mod">
          <ac:chgData name="Jean-Yves Plantec" userId="S::plantec@insa-toulouse.fr::daca66c7-8e67-4b61-9433-d3bb3cfcf3ce" providerId="AD" clId="Web-{DDAB5F71-B22D-51BE-528B-47D4B551B864}" dt="2024-09-24T13:57:39.957" v="1420" actId="20577"/>
          <ac:spMkLst>
            <pc:docMk/>
            <pc:sldMk cId="646790015" sldId="281"/>
            <ac:spMk id="18" creationId="{7D1FCF33-C968-8DBA-377A-7248C15D7746}"/>
          </ac:spMkLst>
        </pc:spChg>
      </pc:sldChg>
      <pc:sldChg chg="add del ord replId">
        <pc:chgData name="Jean-Yves Plantec" userId="S::plantec@insa-toulouse.fr::daca66c7-8e67-4b61-9433-d3bb3cfcf3ce" providerId="AD" clId="Web-{DDAB5F71-B22D-51BE-528B-47D4B551B864}" dt="2024-09-24T13:50:21.238" v="1283"/>
        <pc:sldMkLst>
          <pc:docMk/>
          <pc:sldMk cId="2445804198" sldId="282"/>
        </pc:sldMkLst>
      </pc:sldChg>
      <pc:sldChg chg="add del replId">
        <pc:chgData name="Jean-Yves Plantec" userId="S::plantec@insa-toulouse.fr::daca66c7-8e67-4b61-9433-d3bb3cfcf3ce" providerId="AD" clId="Web-{DDAB5F71-B22D-51BE-528B-47D4B551B864}" dt="2024-09-24T13:46:28.120" v="1171"/>
        <pc:sldMkLst>
          <pc:docMk/>
          <pc:sldMk cId="2640607575" sldId="282"/>
        </pc:sldMkLst>
      </pc:sldChg>
      <pc:sldChg chg="add del replId">
        <pc:chgData name="Jean-Yves Plantec" userId="S::plantec@insa-toulouse.fr::daca66c7-8e67-4b61-9433-d3bb3cfcf3ce" providerId="AD" clId="Web-{DDAB5F71-B22D-51BE-528B-47D4B551B864}" dt="2024-09-24T13:46:19.073" v="1169"/>
        <pc:sldMkLst>
          <pc:docMk/>
          <pc:sldMk cId="3904219631" sldId="282"/>
        </pc:sldMkLst>
      </pc:sldChg>
      <pc:sldChg chg="delSp modSp add replId">
        <pc:chgData name="Jean-Yves Plantec" userId="S::plantec@insa-toulouse.fr::daca66c7-8e67-4b61-9433-d3bb3cfcf3ce" providerId="AD" clId="Web-{DDAB5F71-B22D-51BE-528B-47D4B551B864}" dt="2024-09-24T13:53:14.370" v="1334" actId="20577"/>
        <pc:sldMkLst>
          <pc:docMk/>
          <pc:sldMk cId="4184445784" sldId="282"/>
        </pc:sldMkLst>
        <pc:spChg chg="mod">
          <ac:chgData name="Jean-Yves Plantec" userId="S::plantec@insa-toulouse.fr::daca66c7-8e67-4b61-9433-d3bb3cfcf3ce" providerId="AD" clId="Web-{DDAB5F71-B22D-51BE-528B-47D4B551B864}" dt="2024-09-24T13:52:31.634" v="1320" actId="20577"/>
          <ac:spMkLst>
            <pc:docMk/>
            <pc:sldMk cId="4184445784" sldId="282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3:14.370" v="1334" actId="20577"/>
          <ac:spMkLst>
            <pc:docMk/>
            <pc:sldMk cId="4184445784" sldId="282"/>
            <ac:spMk id="18" creationId="{7D1FCF33-C968-8DBA-377A-7248C15D7746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3:52:51.619" v="1328"/>
          <ac:picMkLst>
            <pc:docMk/>
            <pc:sldMk cId="4184445784" sldId="282"/>
            <ac:picMk id="6" creationId="{86C6BDA5-E7CB-1082-B02B-D85731CAF3A5}"/>
          </ac:picMkLst>
        </pc:picChg>
      </pc:sldChg>
      <pc:sldChg chg="delSp modSp add replId">
        <pc:chgData name="Jean-Yves Plantec" userId="S::plantec@insa-toulouse.fr::daca66c7-8e67-4b61-9433-d3bb3cfcf3ce" providerId="AD" clId="Web-{DDAB5F71-B22D-51BE-528B-47D4B551B864}" dt="2024-09-24T14:01:24.872" v="1532" actId="20577"/>
        <pc:sldMkLst>
          <pc:docMk/>
          <pc:sldMk cId="3768588982" sldId="283"/>
        </pc:sldMkLst>
        <pc:spChg chg="mod">
          <ac:chgData name="Jean-Yves Plantec" userId="S::plantec@insa-toulouse.fr::daca66c7-8e67-4b61-9433-d3bb3cfcf3ce" providerId="AD" clId="Web-{DDAB5F71-B22D-51BE-528B-47D4B551B864}" dt="2024-09-24T13:57:01.331" v="1386" actId="20577"/>
          <ac:spMkLst>
            <pc:docMk/>
            <pc:sldMk cId="3768588982" sldId="283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4:01:24.872" v="1532" actId="20577"/>
          <ac:spMkLst>
            <pc:docMk/>
            <pc:sldMk cId="3768588982" sldId="283"/>
            <ac:spMk id="18" creationId="{7D1FCF33-C968-8DBA-377A-7248C15D7746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4:00:36.932" v="1509"/>
          <ac:picMkLst>
            <pc:docMk/>
            <pc:sldMk cId="3768588982" sldId="283"/>
            <ac:picMk id="6" creationId="{86C6BDA5-E7CB-1082-B02B-D85731CAF3A5}"/>
          </ac:picMkLst>
        </pc:picChg>
      </pc:sldChg>
      <pc:sldChg chg="modSp add replId">
        <pc:chgData name="Jean-Yves Plantec" userId="S::plantec@insa-toulouse.fr::daca66c7-8e67-4b61-9433-d3bb3cfcf3ce" providerId="AD" clId="Web-{DDAB5F71-B22D-51BE-528B-47D4B551B864}" dt="2024-09-24T14:05:49.834" v="1558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DDAB5F71-B22D-51BE-528B-47D4B551B864}" dt="2024-09-24T14:05:49.834" v="1558" actId="20577"/>
          <ac:spMkLst>
            <pc:docMk/>
            <pc:sldMk cId="768589692" sldId="284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6:45.180" v="1572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DDAB5F71-B22D-51BE-528B-47D4B551B864}" dt="2024-09-24T14:06:45.180" v="1572" actId="20577"/>
          <ac:spMkLst>
            <pc:docMk/>
            <pc:sldMk cId="3023452363" sldId="285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8:56.732" v="1590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DDAB5F71-B22D-51BE-528B-47D4B551B864}" dt="2024-09-24T14:08:56.732" v="1590" actId="20577"/>
          <ac:spMkLst>
            <pc:docMk/>
            <pc:sldMk cId="121944178" sldId="286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10:08.828" v="1608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DDAB5F71-B22D-51BE-528B-47D4B551B864}" dt="2024-09-24T14:10:08.828" v="1608" actId="20577"/>
          <ac:spMkLst>
            <pc:docMk/>
            <pc:sldMk cId="3482549134" sldId="287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10:05.406" v="1606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DDAB5F71-B22D-51BE-528B-47D4B551B864}" dt="2024-09-24T14:10:05.406" v="1606" actId="20577"/>
          <ac:spMkLst>
            <pc:docMk/>
            <pc:sldMk cId="3609861932" sldId="288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9:47.624" v="1602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DDAB5F71-B22D-51BE-528B-47D4B551B864}" dt="2024-09-24T14:09:47.624" v="1602" actId="20577"/>
          <ac:spMkLst>
            <pc:docMk/>
            <pc:sldMk cId="2071353845" sldId="289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9:28.592" v="1600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DDAB5F71-B22D-51BE-528B-47D4B551B864}" dt="2024-09-24T14:09:28.592" v="1600" actId="20577"/>
          <ac:spMkLst>
            <pc:docMk/>
            <pc:sldMk cId="3691611219" sldId="290"/>
            <ac:spMk id="7" creationId="{0F68B682-44CE-2DFF-D8F3-00C734CF59BF}"/>
          </ac:spMkLst>
        </pc:spChg>
      </pc:sldChg>
      <pc:sldMasterChg chg="addSldLayout">
        <pc:chgData name="Jean-Yves Plantec" userId="S::plantec@insa-toulouse.fr::daca66c7-8e67-4b61-9433-d3bb3cfcf3ce" providerId="AD" clId="Web-{DDAB5F71-B22D-51BE-528B-47D4B551B864}" dt="2024-09-24T13:41:59.908" v="1121"/>
        <pc:sldMasterMkLst>
          <pc:docMk/>
          <pc:sldMasterMk cId="653224161" sldId="2147483648"/>
        </pc:sldMasterMkLst>
        <pc:sldLayoutChg chg="add">
          <pc:chgData name="Jean-Yves Plantec" userId="S::plantec@insa-toulouse.fr::daca66c7-8e67-4b61-9433-d3bb3cfcf3ce" providerId="AD" clId="Web-{DDAB5F71-B22D-51BE-528B-47D4B551B864}" dt="2024-09-24T13:41:59.189" v="1117"/>
          <pc:sldLayoutMkLst>
            <pc:docMk/>
            <pc:sldMasterMk cId="653224161" sldId="2147483648"/>
            <pc:sldLayoutMk cId="4272660433" sldId="2147483655"/>
          </pc:sldLayoutMkLst>
        </pc:sldLayoutChg>
        <pc:sldLayoutChg chg="add">
          <pc:chgData name="Jean-Yves Plantec" userId="S::plantec@insa-toulouse.fr::daca66c7-8e67-4b61-9433-d3bb3cfcf3ce" providerId="AD" clId="Web-{DDAB5F71-B22D-51BE-528B-47D4B551B864}" dt="2024-09-24T13:41:59.908" v="1121"/>
          <pc:sldLayoutMkLst>
            <pc:docMk/>
            <pc:sldMasterMk cId="653224161" sldId="2147483648"/>
            <pc:sldLayoutMk cId="2664709810" sldId="2147483656"/>
          </pc:sldLayoutMkLst>
        </pc:sldLayoutChg>
      </pc:sldMasterChg>
    </pc:docChg>
  </pc:docChgLst>
  <pc:docChgLst>
    <pc:chgData name="Jean-Yves Plantec" userId="S::plantec@insa-toulouse.fr::daca66c7-8e67-4b61-9433-d3bb3cfcf3ce" providerId="AD" clId="Web-{F1EC10B2-2FEA-EB6F-F9B0-88D8B83B892C}"/>
    <pc:docChg chg="addSld delSld modSld">
      <pc:chgData name="Jean-Yves Plantec" userId="S::plantec@insa-toulouse.fr::daca66c7-8e67-4b61-9433-d3bb3cfcf3ce" providerId="AD" clId="Web-{F1EC10B2-2FEA-EB6F-F9B0-88D8B83B892C}" dt="2024-09-26T10:06:46.176" v="333" actId="20577"/>
      <pc:docMkLst>
        <pc:docMk/>
      </pc:docMkLst>
      <pc:sldChg chg="add replId">
        <pc:chgData name="Jean-Yves Plantec" userId="S::plantec@insa-toulouse.fr::daca66c7-8e67-4b61-9433-d3bb3cfcf3ce" providerId="AD" clId="Web-{F1EC10B2-2FEA-EB6F-F9B0-88D8B83B892C}" dt="2024-09-26T09:44:35.660" v="0"/>
        <pc:sldMkLst>
          <pc:docMk/>
          <pc:sldMk cId="1720858262" sldId="291"/>
        </pc:sldMkLst>
      </pc:sldChg>
      <pc:sldChg chg="modSp add replId">
        <pc:chgData name="Jean-Yves Plantec" userId="S::plantec@insa-toulouse.fr::daca66c7-8e67-4b61-9433-d3bb3cfcf3ce" providerId="AD" clId="Web-{F1EC10B2-2FEA-EB6F-F9B0-88D8B83B892C}" dt="2024-09-26T10:01:24.071" v="320" actId="20577"/>
        <pc:sldMkLst>
          <pc:docMk/>
          <pc:sldMk cId="3975415292" sldId="292"/>
        </pc:sldMkLst>
        <pc:spChg chg="mod">
          <ac:chgData name="Jean-Yves Plantec" userId="S::plantec@insa-toulouse.fr::daca66c7-8e67-4b61-9433-d3bb3cfcf3ce" providerId="AD" clId="Web-{F1EC10B2-2FEA-EB6F-F9B0-88D8B83B892C}" dt="2024-09-26T09:48:06.777" v="39" actId="20577"/>
          <ac:spMkLst>
            <pc:docMk/>
            <pc:sldMk cId="3975415292" sldId="29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1:24.071" v="320" actId="20577"/>
          <ac:spMkLst>
            <pc:docMk/>
            <pc:sldMk cId="3975415292" sldId="292"/>
            <ac:spMk id="3" creationId="{CE92D46A-5403-05F4-03A5-DF5EC6EC86B3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10:01:06.320" v="300" actId="20577"/>
        <pc:sldMkLst>
          <pc:docMk/>
          <pc:sldMk cId="3744930737" sldId="293"/>
        </pc:sldMkLst>
        <pc:spChg chg="del">
          <ac:chgData name="Jean-Yves Plantec" userId="S::plantec@insa-toulouse.fr::daca66c7-8e67-4b61-9433-d3bb3cfcf3ce" providerId="AD" clId="Web-{F1EC10B2-2FEA-EB6F-F9B0-88D8B83B892C}" dt="2024-09-26T09:47:24.479" v="33"/>
          <ac:spMkLst>
            <pc:docMk/>
            <pc:sldMk cId="3744930737" sldId="293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1:06.320" v="300" actId="20577"/>
          <ac:spMkLst>
            <pc:docMk/>
            <pc:sldMk cId="3744930737" sldId="293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7:28.479" v="35"/>
          <ac:spMkLst>
            <pc:docMk/>
            <pc:sldMk cId="3744930737" sldId="293"/>
            <ac:spMk id="8" creationId="{692B906C-24F0-28ED-FECF-F5B88E57677F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7:25.541" v="34"/>
          <ac:spMkLst>
            <pc:docMk/>
            <pc:sldMk cId="3744930737" sldId="293"/>
            <ac:spMk id="10" creationId="{1F90CED0-9554-0EF7-E6AC-FE1C7F13A33F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10:00:56.226" v="294" actId="20577"/>
        <pc:sldMkLst>
          <pc:docMk/>
          <pc:sldMk cId="1702643316" sldId="294"/>
        </pc:sldMkLst>
        <pc:spChg chg="del">
          <ac:chgData name="Jean-Yves Plantec" userId="S::plantec@insa-toulouse.fr::daca66c7-8e67-4b61-9433-d3bb3cfcf3ce" providerId="AD" clId="Web-{F1EC10B2-2FEA-EB6F-F9B0-88D8B83B892C}" dt="2024-09-26T09:47:12.041" v="30"/>
          <ac:spMkLst>
            <pc:docMk/>
            <pc:sldMk cId="1702643316" sldId="29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0:56.226" v="294" actId="20577"/>
          <ac:spMkLst>
            <pc:docMk/>
            <pc:sldMk cId="1702643316" sldId="294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7:14.885" v="32"/>
          <ac:spMkLst>
            <pc:docMk/>
            <pc:sldMk cId="1702643316" sldId="294"/>
            <ac:spMk id="8" creationId="{7BDBF8B0-BA98-9246-68D7-5A75897DFE7A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7:13.056" v="31"/>
          <ac:spMkLst>
            <pc:docMk/>
            <pc:sldMk cId="1702643316" sldId="294"/>
            <ac:spMk id="10" creationId="{D5BBFC99-DD1B-E169-E931-C979EF50C12B}"/>
          </ac:spMkLst>
        </pc:spChg>
      </pc:sldChg>
      <pc:sldChg chg="modSp add replId">
        <pc:chgData name="Jean-Yves Plantec" userId="S::plantec@insa-toulouse.fr::daca66c7-8e67-4b61-9433-d3bb3cfcf3ce" providerId="AD" clId="Web-{F1EC10B2-2FEA-EB6F-F9B0-88D8B83B892C}" dt="2024-09-26T09:56:52.030" v="223" actId="20577"/>
        <pc:sldMkLst>
          <pc:docMk/>
          <pc:sldMk cId="4057670599" sldId="295"/>
        </pc:sldMkLst>
        <pc:spChg chg="mod">
          <ac:chgData name="Jean-Yves Plantec" userId="S::plantec@insa-toulouse.fr::daca66c7-8e67-4b61-9433-d3bb3cfcf3ce" providerId="AD" clId="Web-{F1EC10B2-2FEA-EB6F-F9B0-88D8B83B892C}" dt="2024-09-26T09:56:52.030" v="223" actId="20577"/>
          <ac:spMkLst>
            <pc:docMk/>
            <pc:sldMk cId="4057670599" sldId="295"/>
            <ac:spMk id="3" creationId="{CE92D46A-5403-05F4-03A5-DF5EC6EC86B3}"/>
          </ac:spMkLst>
        </pc:spChg>
      </pc:sldChg>
      <pc:sldChg chg="addSp delSp modSp add del replId">
        <pc:chgData name="Jean-Yves Plantec" userId="S::plantec@insa-toulouse.fr::daca66c7-8e67-4b61-9433-d3bb3cfcf3ce" providerId="AD" clId="Web-{F1EC10B2-2FEA-EB6F-F9B0-88D8B83B892C}" dt="2024-09-26T09:46:53.946" v="29"/>
        <pc:sldMkLst>
          <pc:docMk/>
          <pc:sldMk cId="3205131367" sldId="296"/>
        </pc:sldMkLst>
        <pc:spChg chg="add del">
          <ac:chgData name="Jean-Yves Plantec" userId="S::plantec@insa-toulouse.fr::daca66c7-8e67-4b61-9433-d3bb3cfcf3ce" providerId="AD" clId="Web-{F1EC10B2-2FEA-EB6F-F9B0-88D8B83B892C}" dt="2024-09-26T09:46:39.977" v="26"/>
          <ac:spMkLst>
            <pc:docMk/>
            <pc:sldMk cId="3205131367" sldId="296"/>
            <ac:spMk id="2" creationId="{AA19ED0C-B115-00C9-8AE2-C3FDB5A8E80A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5:38.975" v="18"/>
          <ac:spMkLst>
            <pc:docMk/>
            <pc:sldMk cId="3205131367" sldId="296"/>
            <ac:spMk id="8" creationId="{999E9A49-89BA-7F7C-C27E-0372C18CD246}"/>
          </ac:spMkLst>
        </pc:spChg>
        <pc:spChg chg="add del">
          <ac:chgData name="Jean-Yves Plantec" userId="S::plantec@insa-toulouse.fr::daca66c7-8e67-4b61-9433-d3bb3cfcf3ce" providerId="AD" clId="Web-{F1EC10B2-2FEA-EB6F-F9B0-88D8B83B892C}" dt="2024-09-26T09:45:36.459" v="17"/>
          <ac:spMkLst>
            <pc:docMk/>
            <pc:sldMk cId="3205131367" sldId="296"/>
            <ac:spMk id="10" creationId="{3F40C51B-A6AA-9F54-5087-69EC7537595C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5:57.929" v="22"/>
          <ac:spMkLst>
            <pc:docMk/>
            <pc:sldMk cId="3205131367" sldId="296"/>
            <ac:spMk id="12" creationId="{97876F00-AC5C-DB47-51C0-7C4D8EEA8C1A}"/>
          </ac:spMkLst>
        </pc:spChg>
        <pc:spChg chg="add del">
          <ac:chgData name="Jean-Yves Plantec" userId="S::plantec@insa-toulouse.fr::daca66c7-8e67-4b61-9433-d3bb3cfcf3ce" providerId="AD" clId="Web-{F1EC10B2-2FEA-EB6F-F9B0-88D8B83B892C}" dt="2024-09-26T09:45:55.350" v="21"/>
          <ac:spMkLst>
            <pc:docMk/>
            <pc:sldMk cId="3205131367" sldId="296"/>
            <ac:spMk id="14" creationId="{A116531B-552B-B7D7-4A7A-8B109868883C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45.634" v="28"/>
          <ac:spMkLst>
            <pc:docMk/>
            <pc:sldMk cId="3205131367" sldId="296"/>
            <ac:spMk id="16" creationId="{A9B5553B-4C35-EFD1-4358-3A39243326FF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6:40.916" v="27"/>
          <ac:spMkLst>
            <pc:docMk/>
            <pc:sldMk cId="3205131367" sldId="296"/>
            <ac:spMk id="18" creationId="{090FD470-A5E0-2B39-2DE4-81235970299A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09:55:44.856" v="179" actId="20577"/>
        <pc:sldMkLst>
          <pc:docMk/>
          <pc:sldMk cId="1952889409" sldId="297"/>
        </pc:sldMkLst>
        <pc:spChg chg="del">
          <ac:chgData name="Jean-Yves Plantec" userId="S::plantec@insa-toulouse.fr::daca66c7-8e67-4b61-9433-d3bb3cfcf3ce" providerId="AD" clId="Web-{F1EC10B2-2FEA-EB6F-F9B0-88D8B83B892C}" dt="2024-09-26T09:45:29.225" v="13"/>
          <ac:spMkLst>
            <pc:docMk/>
            <pc:sldMk cId="1952889409" sldId="297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5:44.856" v="179" actId="20577"/>
          <ac:spMkLst>
            <pc:docMk/>
            <pc:sldMk cId="1952889409" sldId="297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34.539" v="25"/>
          <ac:spMkLst>
            <pc:docMk/>
            <pc:sldMk cId="1952889409" sldId="297"/>
            <ac:spMk id="8" creationId="{1147CDE3-AADF-90F3-7F19-62B62A448E6A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5:29.490" v="14"/>
          <ac:spMkLst>
            <pc:docMk/>
            <pc:sldMk cId="1952889409" sldId="297"/>
            <ac:spMk id="10" creationId="{578C2618-67D1-51E2-9A1D-E27FCB0A7C66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09:54:53.229" v="156" actId="20577"/>
        <pc:sldMkLst>
          <pc:docMk/>
          <pc:sldMk cId="772696728" sldId="298"/>
        </pc:sldMkLst>
        <pc:spChg chg="del">
          <ac:chgData name="Jean-Yves Plantec" userId="S::plantec@insa-toulouse.fr::daca66c7-8e67-4b61-9433-d3bb3cfcf3ce" providerId="AD" clId="Web-{F1EC10B2-2FEA-EB6F-F9B0-88D8B83B892C}" dt="2024-09-26T09:45:21.334" v="11"/>
          <ac:spMkLst>
            <pc:docMk/>
            <pc:sldMk cId="772696728" sldId="298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4:53.229" v="156" actId="20577"/>
          <ac:spMkLst>
            <pc:docMk/>
            <pc:sldMk cId="772696728" sldId="298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29.602" v="24"/>
          <ac:spMkLst>
            <pc:docMk/>
            <pc:sldMk cId="772696728" sldId="298"/>
            <ac:spMk id="8" creationId="{1F2088A2-D565-89EC-CE21-1AF4063F2BC0}"/>
          </ac:spMkLst>
        </pc:spChg>
        <pc:spChg chg="add mod">
          <ac:chgData name="Jean-Yves Plantec" userId="S::plantec@insa-toulouse.fr::daca66c7-8e67-4b61-9433-d3bb3cfcf3ce" providerId="AD" clId="Web-{F1EC10B2-2FEA-EB6F-F9B0-88D8B83B892C}" dt="2024-09-26T09:46:17.711" v="23" actId="14100"/>
          <ac:spMkLst>
            <pc:docMk/>
            <pc:sldMk cId="772696728" sldId="298"/>
            <ac:spMk id="10" creationId="{3762656A-19E0-5240-EFAA-6ECDD74BD816}"/>
          </ac:spMkLst>
        </pc:spChg>
      </pc:sldChg>
      <pc:sldChg chg="addSp modSp add replId">
        <pc:chgData name="Jean-Yves Plantec" userId="S::plantec@insa-toulouse.fr::daca66c7-8e67-4b61-9433-d3bb3cfcf3ce" providerId="AD" clId="Web-{F1EC10B2-2FEA-EB6F-F9B0-88D8B83B892C}" dt="2024-09-26T10:01:54.572" v="325" actId="20577"/>
        <pc:sldMkLst>
          <pc:docMk/>
          <pc:sldMk cId="2815951369" sldId="299"/>
        </pc:sldMkLst>
        <pc:spChg chg="mod">
          <ac:chgData name="Jean-Yves Plantec" userId="S::plantec@insa-toulouse.fr::daca66c7-8e67-4b61-9433-d3bb3cfcf3ce" providerId="AD" clId="Web-{F1EC10B2-2FEA-EB6F-F9B0-88D8B83B892C}" dt="2024-09-26T09:45:12.177" v="10" actId="20577"/>
          <ac:spMkLst>
            <pc:docMk/>
            <pc:sldMk cId="2815951369" sldId="299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2:15.598" v="108" actId="20577"/>
          <ac:spMkLst>
            <pc:docMk/>
            <pc:sldMk cId="2815951369" sldId="299"/>
            <ac:spMk id="3" creationId="{CE92D46A-5403-05F4-03A5-DF5EC6EC86B3}"/>
          </ac:spMkLst>
        </pc:spChg>
        <pc:spChg chg="add mod">
          <ac:chgData name="Jean-Yves Plantec" userId="S::plantec@insa-toulouse.fr::daca66c7-8e67-4b61-9433-d3bb3cfcf3ce" providerId="AD" clId="Web-{F1EC10B2-2FEA-EB6F-F9B0-88D8B83B892C}" dt="2024-09-26T10:01:54.572" v="325" actId="20577"/>
          <ac:spMkLst>
            <pc:docMk/>
            <pc:sldMk cId="2815951369" sldId="299"/>
            <ac:spMk id="5" creationId="{883B3F5D-C69F-2020-5B29-ED5437668599}"/>
          </ac:spMkLst>
        </pc:spChg>
      </pc:sldChg>
      <pc:sldChg chg="modSp add replId">
        <pc:chgData name="Jean-Yves Plantec" userId="S::plantec@insa-toulouse.fr::daca66c7-8e67-4b61-9433-d3bb3cfcf3ce" providerId="AD" clId="Web-{F1EC10B2-2FEA-EB6F-F9B0-88D8B83B892C}" dt="2024-09-26T09:56:22.388" v="197" actId="20577"/>
        <pc:sldMkLst>
          <pc:docMk/>
          <pc:sldMk cId="3917977462" sldId="300"/>
        </pc:sldMkLst>
        <pc:spChg chg="mod">
          <ac:chgData name="Jean-Yves Plantec" userId="S::plantec@insa-toulouse.fr::daca66c7-8e67-4b61-9433-d3bb3cfcf3ce" providerId="AD" clId="Web-{F1EC10B2-2FEA-EB6F-F9B0-88D8B83B892C}" dt="2024-09-26T09:56:22.388" v="197" actId="20577"/>
          <ac:spMkLst>
            <pc:docMk/>
            <pc:sldMk cId="3917977462" sldId="300"/>
            <ac:spMk id="3" creationId="{CE92D46A-5403-05F4-03A5-DF5EC6EC86B3}"/>
          </ac:spMkLst>
        </pc:spChg>
      </pc:sldChg>
      <pc:sldChg chg="addSp modSp add mod replId modClrScheme chgLayout">
        <pc:chgData name="Jean-Yves Plantec" userId="S::plantec@insa-toulouse.fr::daca66c7-8e67-4b61-9433-d3bb3cfcf3ce" providerId="AD" clId="Web-{F1EC10B2-2FEA-EB6F-F9B0-88D8B83B892C}" dt="2024-09-26T10:06:46.176" v="333" actId="20577"/>
        <pc:sldMkLst>
          <pc:docMk/>
          <pc:sldMk cId="4037789394" sldId="301"/>
        </pc:sldMkLst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2" creationId="{F9250CF9-7994-F421-BB90-0C52777D4FAF}"/>
          </ac:spMkLst>
        </pc:spChg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3" creationId="{ECB1724F-0DD5-FD94-7357-6558119D5A28}"/>
          </ac:spMkLst>
        </pc:spChg>
        <pc:spChg chg="add mod ord">
          <ac:chgData name="Jean-Yves Plantec" userId="S::plantec@insa-toulouse.fr::daca66c7-8e67-4b61-9433-d3bb3cfcf3ce" providerId="AD" clId="Web-{F1EC10B2-2FEA-EB6F-F9B0-88D8B83B892C}" dt="2024-09-26T10:06:46.176" v="333" actId="20577"/>
          <ac:spMkLst>
            <pc:docMk/>
            <pc:sldMk cId="4037789394" sldId="301"/>
            <ac:spMk id="4" creationId="{9B87EC96-CF7B-E73B-0FFE-D940D4BBB66C}"/>
          </ac:spMkLst>
        </pc:spChg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5" creationId="{058C7C14-13BF-9492-3822-AB44D3416EFB}"/>
          </ac:spMkLst>
        </pc:spChg>
        <pc:spChg chg="add 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6" creationId="{CD168E46-D53D-590F-B1EC-682C3F9F6DED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6:14.565" v="329" actId="20577"/>
          <ac:spMkLst>
            <pc:docMk/>
            <pc:sldMk cId="4037789394" sldId="301"/>
            <ac:spMk id="18" creationId="{7D1FCF33-C968-8DBA-377A-7248C15D7746}"/>
          </ac:spMkLst>
        </pc:spChg>
      </pc:sldChg>
    </pc:docChg>
  </pc:docChgLst>
  <pc:docChgLst>
    <pc:chgData name="Jean-Yves Plantec" userId="S::plantec@insa-toulouse.fr::daca66c7-8e67-4b61-9433-d3bb3cfcf3ce" providerId="AD" clId="Web-{3AC911A8-EA33-7C34-8332-048F3CF06DEE}"/>
    <pc:docChg chg="delSld modSld">
      <pc:chgData name="Jean-Yves Plantec" userId="S::plantec@insa-toulouse.fr::daca66c7-8e67-4b61-9433-d3bb3cfcf3ce" providerId="AD" clId="Web-{3AC911A8-EA33-7C34-8332-048F3CF06DEE}" dt="2024-09-30T13:38:14.465" v="134" actId="20577"/>
      <pc:docMkLst>
        <pc:docMk/>
      </pc:docMkLst>
      <pc:sldChg chg="del">
        <pc:chgData name="Jean-Yves Plantec" userId="S::plantec@insa-toulouse.fr::daca66c7-8e67-4b61-9433-d3bb3cfcf3ce" providerId="AD" clId="Web-{3AC911A8-EA33-7C34-8332-048F3CF06DEE}" dt="2024-09-30T13:31:36.515" v="17"/>
        <pc:sldMkLst>
          <pc:docMk/>
          <pc:sldMk cId="3614725447" sldId="260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1:25.983" v="8" actId="20577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3AC911A8-EA33-7C34-8332-048F3CF06DEE}" dt="2024-09-30T13:31:25.983" v="8" actId="20577"/>
          <ac:spMkLst>
            <pc:docMk/>
            <pc:sldMk cId="1199111884" sldId="263"/>
            <ac:spMk id="3" creationId="{6A783BF1-943B-85A4-962C-D62846D98A3E}"/>
          </ac:spMkLst>
        </pc:spChg>
      </pc:sldChg>
      <pc:sldChg chg="del">
        <pc:chgData name="Jean-Yves Plantec" userId="S::plantec@insa-toulouse.fr::daca66c7-8e67-4b61-9433-d3bb3cfcf3ce" providerId="AD" clId="Web-{3AC911A8-EA33-7C34-8332-048F3CF06DEE}" dt="2024-09-30T13:31:44.531" v="18"/>
        <pc:sldMkLst>
          <pc:docMk/>
          <pc:sldMk cId="1101632693" sldId="265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27.530" v="9"/>
        <pc:sldMkLst>
          <pc:docMk/>
          <pc:sldMk cId="1353463475" sldId="266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5"/>
        <pc:sldMkLst>
          <pc:docMk/>
          <pc:sldMk cId="3669558073" sldId="26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499" v="12"/>
        <pc:sldMkLst>
          <pc:docMk/>
          <pc:sldMk cId="2576564880" sldId="276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3"/>
        <pc:sldMkLst>
          <pc:docMk/>
          <pc:sldMk cId="4075447247" sldId="27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6"/>
        <pc:sldMkLst>
          <pc:docMk/>
          <pc:sldMk cId="646790015" sldId="281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4"/>
        <pc:sldMkLst>
          <pc:docMk/>
          <pc:sldMk cId="4184445784" sldId="282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343" v="11"/>
        <pc:sldMkLst>
          <pc:docMk/>
          <pc:sldMk cId="3768588982" sldId="283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6:20.043" v="96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3AC911A8-EA33-7C34-8332-048F3CF06DEE}" dt="2024-09-30T13:36:20.043" v="96" actId="20577"/>
          <ac:spMkLst>
            <pc:docMk/>
            <pc:sldMk cId="768589692" sldId="28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5:48.491" v="91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6:38.555" v="110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3AC911A8-EA33-7C34-8332-048F3CF06DEE}" dt="2024-09-30T13:36:38.555" v="110" actId="20577"/>
          <ac:spMkLst>
            <pc:docMk/>
            <pc:sldMk cId="3023452363" sldId="285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17.135" v="128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3AC911A8-EA33-7C34-8332-048F3CF06DEE}" dt="2024-09-30T13:36:31.477" v="105" actId="20577"/>
          <ac:spMkLst>
            <pc:docMk/>
            <pc:sldMk cId="121944178" sldId="286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7:17.135" v="128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03.791" v="126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3AC911A8-EA33-7C34-8332-048F3CF06DEE}" dt="2024-09-30T13:37:03.791" v="126" actId="20577"/>
          <ac:spMkLst>
            <pc:docMk/>
            <pc:sldMk cId="3482549134" sldId="287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6:56.572" v="124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3AC911A8-EA33-7C34-8332-048F3CF06DEE}" dt="2024-09-30T13:36:56.572" v="124" actId="20577"/>
          <ac:spMkLst>
            <pc:docMk/>
            <pc:sldMk cId="3609861932" sldId="288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8:14.465" v="134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3AC911A8-EA33-7C34-8332-048F3CF06DEE}" dt="2024-09-30T13:36:51.618" v="116" actId="20577"/>
          <ac:spMkLst>
            <pc:docMk/>
            <pc:sldMk cId="2071353845" sldId="289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8:14.465" v="134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32.135" v="131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3AC911A8-EA33-7C34-8332-048F3CF06DEE}" dt="2024-09-30T13:36:45.540" v="112" actId="20577"/>
          <ac:spMkLst>
            <pc:docMk/>
            <pc:sldMk cId="3691611219" sldId="290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7:32.135" v="131" actId="20577"/>
          <ac:spMkLst>
            <pc:docMk/>
            <pc:sldMk cId="3691611219" sldId="290"/>
            <ac:spMk id="3" creationId="{CE92D46A-5403-05F4-03A5-DF5EC6EC86B3}"/>
          </ac:spMkLst>
        </pc:spChg>
      </pc:sldChg>
      <pc:sldChg chg="del">
        <pc:chgData name="Jean-Yves Plantec" userId="S::plantec@insa-toulouse.fr::daca66c7-8e67-4b61-9433-d3bb3cfcf3ce" providerId="AD" clId="Web-{3AC911A8-EA33-7C34-8332-048F3CF06DEE}" dt="2024-09-30T13:32:58.142" v="27"/>
        <pc:sldMkLst>
          <pc:docMk/>
          <pc:sldMk cId="1720858262" sldId="291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28"/>
        <pc:sldMkLst>
          <pc:docMk/>
          <pc:sldMk cId="3975415292" sldId="292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29"/>
        <pc:sldMkLst>
          <pc:docMk/>
          <pc:sldMk cId="3744930737" sldId="293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0"/>
        <pc:sldMkLst>
          <pc:docMk/>
          <pc:sldMk cId="1702643316" sldId="294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1"/>
        <pc:sldMkLst>
          <pc:docMk/>
          <pc:sldMk cId="4057670599" sldId="295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3"/>
        <pc:sldMkLst>
          <pc:docMk/>
          <pc:sldMk cId="1952889409" sldId="297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4"/>
        <pc:sldMkLst>
          <pc:docMk/>
          <pc:sldMk cId="772696728" sldId="29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58" v="35"/>
        <pc:sldMkLst>
          <pc:docMk/>
          <pc:sldMk cId="2815951369" sldId="299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2"/>
        <pc:sldMkLst>
          <pc:docMk/>
          <pc:sldMk cId="3917977462" sldId="300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327" v="10"/>
        <pc:sldMkLst>
          <pc:docMk/>
          <pc:sldMk cId="4037789394" sldId="301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4:54.646" v="78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3AC911A8-EA33-7C34-8332-048F3CF06DEE}" dt="2024-09-30T13:32:16.547" v="19" actId="20577"/>
          <ac:spMkLst>
            <pc:docMk/>
            <pc:sldMk cId="4179021912" sldId="30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4:54.646" v="78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B9F211C7-BE2E-2E5E-B459-39C39BAF752A}"/>
    <pc:docChg chg="modSld">
      <pc:chgData name="Jean-Yves Plantec" userId="S::plantec@insa-toulouse.fr::daca66c7-8e67-4b61-9433-d3bb3cfcf3ce" providerId="AD" clId="Web-{B9F211C7-BE2E-2E5E-B459-39C39BAF752A}" dt="2024-10-18T09:28:36.902" v="3" actId="1076"/>
      <pc:docMkLst>
        <pc:docMk/>
      </pc:docMkLst>
      <pc:sldChg chg="delSp modSp">
        <pc:chgData name="Jean-Yves Plantec" userId="S::plantec@insa-toulouse.fr::daca66c7-8e67-4b61-9433-d3bb3cfcf3ce" providerId="AD" clId="Web-{B9F211C7-BE2E-2E5E-B459-39C39BAF752A}" dt="2024-10-18T09:28:36.902" v="3" actId="1076"/>
        <pc:sldMkLst>
          <pc:docMk/>
          <pc:sldMk cId="1199111884" sldId="263"/>
        </pc:sldMkLst>
        <pc:spChg chg="del">
          <ac:chgData name="Jean-Yves Plantec" userId="S::plantec@insa-toulouse.fr::daca66c7-8e67-4b61-9433-d3bb3cfcf3ce" providerId="AD" clId="Web-{B9F211C7-BE2E-2E5E-B459-39C39BAF752A}" dt="2024-10-18T09:28:19.714" v="0"/>
          <ac:spMkLst>
            <pc:docMk/>
            <pc:sldMk cId="1199111884" sldId="263"/>
            <ac:spMk id="5" creationId="{E8DDBF0C-A125-1412-097F-DF95837E497E}"/>
          </ac:spMkLst>
        </pc:spChg>
        <pc:picChg chg="mod">
          <ac:chgData name="Jean-Yves Plantec" userId="S::plantec@insa-toulouse.fr::daca66c7-8e67-4b61-9433-d3bb3cfcf3ce" providerId="AD" clId="Web-{B9F211C7-BE2E-2E5E-B459-39C39BAF752A}" dt="2024-10-18T09:28:36.902" v="3" actId="1076"/>
          <ac:picMkLst>
            <pc:docMk/>
            <pc:sldMk cId="1199111884" sldId="263"/>
            <ac:picMk id="6" creationId="{73B06AEF-8B98-DF75-2625-8A86CC92926F}"/>
          </ac:picMkLst>
        </pc:picChg>
      </pc:sldChg>
    </pc:docChg>
  </pc:docChgLst>
  <pc:docChgLst>
    <pc:chgData name="Jean-Yves Plantec" userId="S::plantec@insa-toulouse.fr::daca66c7-8e67-4b61-9433-d3bb3cfcf3ce" providerId="AD" clId="Web-{BE207B1F-84DF-0923-3D83-8B6414687FAB}"/>
    <pc:docChg chg="modSld">
      <pc:chgData name="Jean-Yves Plantec" userId="S::plantec@insa-toulouse.fr::daca66c7-8e67-4b61-9433-d3bb3cfcf3ce" providerId="AD" clId="Web-{BE207B1F-84DF-0923-3D83-8B6414687FAB}" dt="2024-10-23T16:48:06.695" v="12" actId="20577"/>
      <pc:docMkLst>
        <pc:docMk/>
      </pc:docMkLst>
      <pc:sldChg chg="modSp">
        <pc:chgData name="Jean-Yves Plantec" userId="S::plantec@insa-toulouse.fr::daca66c7-8e67-4b61-9433-d3bb3cfcf3ce" providerId="AD" clId="Web-{BE207B1F-84DF-0923-3D83-8B6414687FAB}" dt="2024-10-23T16:48:06.695" v="12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BE207B1F-84DF-0923-3D83-8B6414687FAB}" dt="2024-10-23T16:48:06.695" v="12" actId="20577"/>
          <ac:spMkLst>
            <pc:docMk/>
            <pc:sldMk cId="3023452363" sldId="285"/>
            <ac:spMk id="3" creationId="{CE92D46A-5403-05F4-03A5-DF5EC6EC86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156EF8-C77D-3FA1-F13A-EB58C989F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1E0484-4262-D2AF-C2C6-129E480011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20DA-5900-1F4E-B9B1-3835D5B04F54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7C90FE-8782-E324-BD4A-E3963634B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E4E053-9FCF-CA83-0300-618D84A76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8C7D-6F32-E146-AAFE-EB1D36E151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D1E-121C-9345-9887-068F9D3EBFAC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D726-8782-B74A-A6F8-03ACFEDD81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3340" y="1937932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Ajoutez 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3340" y="4574051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763" y="1095375"/>
            <a:ext cx="4114800" cy="47021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276" y="1230009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Ajoutez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276" y="3866128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990" y="835742"/>
            <a:ext cx="3990916" cy="601868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28543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6501D-D638-5341-A3D6-C975B47D16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1709738"/>
            <a:ext cx="6125541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39128"/>
                </a:solidFill>
              </a:defRPr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Ajoutez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8691-0DC9-504A-B3AC-B2C7C5BF73F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912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ED47-B272-9145-871C-8B5923354F0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5BEA-98FC-F047-ACB8-EAA04DE24A8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5484-5614-C047-802C-66B2AEF62E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7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1"/>
            <a:ext cx="10409094" cy="1325563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4522" y="1825625"/>
            <a:ext cx="9672836" cy="435133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2"/>
            <a:ext cx="4564446" cy="1255924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BDE38B1-FB4A-4774-AEDE-823B5421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76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F7E2620-C849-F99C-AF9F-33D2D395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8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0E8A994D-1273-FA98-98B7-715153159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76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70DB60D-3D3B-C3B9-1DD4-B17D5F1924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718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294" name="Espace réservé du contenu 293">
            <a:extLst>
              <a:ext uri="{FF2B5EF4-FFF2-40B4-BE49-F238E27FC236}">
                <a16:creationId xmlns:a16="http://schemas.microsoft.com/office/drawing/2014/main" id="{560E5E3B-4E6E-AC01-A0F1-4812508FF7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3763" y="2066925"/>
            <a:ext cx="4565650" cy="4089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6" name="Espace réservé du texte 295">
            <a:extLst>
              <a:ext uri="{FF2B5EF4-FFF2-40B4-BE49-F238E27FC236}">
                <a16:creationId xmlns:a16="http://schemas.microsoft.com/office/drawing/2014/main" id="{DEF90A73-3B05-1A26-78BB-F45B62C767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338" y="2596729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7" name="Espace réservé du texte 295">
            <a:extLst>
              <a:ext uri="{FF2B5EF4-FFF2-40B4-BE49-F238E27FC236}">
                <a16:creationId xmlns:a16="http://schemas.microsoft.com/office/drawing/2014/main" id="{88BAA03A-D1F2-6E82-0700-F6465C7A9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8338" y="487308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8" name="Espace réservé du texte 295">
            <a:extLst>
              <a:ext uri="{FF2B5EF4-FFF2-40B4-BE49-F238E27FC236}">
                <a16:creationId xmlns:a16="http://schemas.microsoft.com/office/drawing/2014/main" id="{3D995870-123B-96E9-3E19-2D802364B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1862" y="259590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9" name="Espace réservé du texte 295">
            <a:extLst>
              <a:ext uri="{FF2B5EF4-FFF2-40B4-BE49-F238E27FC236}">
                <a16:creationId xmlns:a16="http://schemas.microsoft.com/office/drawing/2014/main" id="{77E28255-EC75-BD5A-835C-EEE13C50C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1862" y="4872267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</p:spTree>
    <p:extLst>
      <p:ext uri="{BB962C8B-B14F-4D97-AF65-F5344CB8AC3E}">
        <p14:creationId xmlns:p14="http://schemas.microsoft.com/office/powerpoint/2010/main" val="17023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lide classique" userDrawn="1">
  <p:cSld name="Slide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 bwMode="auto">
          <a:xfrm>
            <a:off x="1209040" y="634432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r>
              <a:rPr lang="fr-FR"/>
              <a:t>/24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 bwMode="auto">
          <a:xfrm>
            <a:off x="838200" y="1907495"/>
            <a:ext cx="10515600" cy="30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 bwMode="auto">
          <a:xfrm>
            <a:off x="827314" y="331109"/>
            <a:ext cx="9154886" cy="6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 bwMode="auto">
          <a:xfrm>
            <a:off x="827314" y="1054100"/>
            <a:ext cx="9154886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66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 bwMode="auto">
          <a:xfrm>
            <a:off x="1557516" y="107931"/>
            <a:ext cx="10502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 b="1">
                <a:solidFill>
                  <a:srgbClr val="E42618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 bwMode="auto">
          <a:xfrm>
            <a:off x="11152363" y="6333133"/>
            <a:ext cx="988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r>
              <a:rPr lang="fr-FR"/>
              <a:t>/25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47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3CE155-0333-AE4B-BA6C-7AE8A6E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5D39D-E42A-0E4A-A507-0D6D67AE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84215-E91D-3C40-A6B4-46E5F87A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" y="6498971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A99B239-3B4B-FA47-8615-3EE1D1D7A91B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77D2B-095C-5140-B3DF-2B8074F1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779"/>
            <a:ext cx="41148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Fondation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0DC50-CC56-9C4A-8C67-0C59123E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24" y="6492875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53" r:id="rId5"/>
    <p:sldLayoutId id="2147483652" r:id="rId6"/>
    <p:sldLayoutId id="2147483655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.insa-toulouse.fr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3530C-227F-6B91-7CBC-CB7732E1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276" y="1230009"/>
            <a:ext cx="7926638" cy="2387600"/>
          </a:xfrm>
        </p:spPr>
        <p:txBody>
          <a:bodyPr/>
          <a:lstStyle/>
          <a:p>
            <a:r>
              <a:rPr lang="fr-FR"/>
              <a:t>Journées </a:t>
            </a:r>
            <a:r>
              <a:rPr lang="fr-FR" err="1"/>
              <a:t>DemoES</a:t>
            </a:r>
            <a:r>
              <a:rPr lang="fr-FR"/>
              <a:t> : INSA 2025</a:t>
            </a:r>
            <a:endParaRPr lang="fr-FR">
              <a:cs typeface="Arial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783BF1-943B-85A4-962C-D62846D98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Times New Roman"/>
                <a:cs typeface="Times New Roman"/>
              </a:rPr>
              <a:t>Application campus (A3.3)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8837E-9CF6-FF99-8FFF-20C18428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B1E32-BAC6-E566-0A48-5F65410C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3772"/>
            <a:ext cx="1606917" cy="160691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3FF3640-89D1-EC2E-E5A7-02477E3E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1737" y="0"/>
            <a:ext cx="1613169" cy="1613169"/>
          </a:xfrm>
          <a:prstGeom prst="rect">
            <a:avLst/>
          </a:prstGeom>
        </p:spPr>
      </p:pic>
      <p:pic>
        <p:nvPicPr>
          <p:cNvPr id="7" name="Image 6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2295A9EC-9AB2-5A03-E493-FD873DB16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25" y="504825"/>
            <a:ext cx="1581150" cy="600075"/>
          </a:xfrm>
          <a:prstGeom prst="rect">
            <a:avLst/>
          </a:prstGeom>
        </p:spPr>
      </p:pic>
      <p:pic>
        <p:nvPicPr>
          <p:cNvPr id="10" name="Image 9" descr="Une image contenant symbole, logo, cercle, Emblème&#10;&#10;Description générée automatiquement">
            <a:extLst>
              <a:ext uri="{FF2B5EF4-FFF2-40B4-BE49-F238E27FC236}">
                <a16:creationId xmlns:a16="http://schemas.microsoft.com/office/drawing/2014/main" id="{55A3940D-0B9E-A91B-4F4B-CCDA4422B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050" y="355600"/>
            <a:ext cx="895350" cy="904875"/>
          </a:xfrm>
          <a:prstGeom prst="rect">
            <a:avLst/>
          </a:prstGeom>
        </p:spPr>
      </p:pic>
      <p:pic>
        <p:nvPicPr>
          <p:cNvPr id="6" name="Image 5" descr="Une image contenant texte, dessin humoristique, capture d’écran&#10;&#10;Description générée automatiquement">
            <a:extLst>
              <a:ext uri="{FF2B5EF4-FFF2-40B4-BE49-F238E27FC236}">
                <a16:creationId xmlns:a16="http://schemas.microsoft.com/office/drawing/2014/main" id="{73B06AEF-8B98-DF75-2625-8A86CC9292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8146" r="-184" b="-197"/>
          <a:stretch/>
        </p:blipFill>
        <p:spPr>
          <a:xfrm>
            <a:off x="4664327" y="4281790"/>
            <a:ext cx="2863351" cy="2233252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11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EE792-E638-E117-9ADF-5E27801A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Vos questions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E53FD-C85C-BEB4-60F5-4EDAFF27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3A434-D284-1562-4C1C-5E03ED0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16B656-A561-9D29-A16C-0310B1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Application campus (A3.3)</a:t>
            </a:r>
            <a:endParaRPr lang="fr-FR" b="0"/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/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D’autres applications mobiles au sein du Groupe INSA existent</a:t>
            </a:r>
          </a:p>
          <a:p>
            <a:pPr lvl="1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INKK pour INSA Lyon</a:t>
            </a:r>
          </a:p>
          <a:p>
            <a:pPr lvl="1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Campus Amicale INSA Toulouse</a:t>
            </a: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INKK</a:t>
            </a:r>
          </a:p>
          <a:p>
            <a:pPr lvl="1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A terme, la nouvelle application </a:t>
            </a: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</a:rPr>
              <a:t>AppINSA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remplacera INKK</a:t>
            </a: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Campus Amicale INSA Toulouse</a:t>
            </a:r>
          </a:p>
          <a:p>
            <a:pPr lvl="1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Cette application concerne exclusivement les adhérents à l’Amicale des élèves de l’INSA Toulouse</a:t>
            </a:r>
          </a:p>
          <a:p>
            <a:pPr lvl="1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Pas de vocation à être substituée par </a:t>
            </a: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</a:rPr>
              <a:t>AppINSA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mais réelle collaboration/échange entre ces 2 applications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Autres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86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Application campus (A3.3)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Stratégique : Faire communauté parmi les étudiants</a:t>
            </a:r>
          </a:p>
          <a:p>
            <a:r>
              <a:rPr lang="fr-FR">
                <a:latin typeface="Arial"/>
                <a:cs typeface="Arial"/>
              </a:rPr>
              <a:t>Opérationnel : Déploiement d'une application mobile Groupe INSA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Objectifs stratégiques et opérationnels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02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>
                <a:cs typeface="Arial"/>
              </a:rPr>
              <a:t>Application campus (A3.3)</a:t>
            </a:r>
          </a:p>
          <a:p>
            <a:endParaRPr lang="fr-FR" sz="2200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Application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Cahier des charges Groupe INSA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Pas de manuel de prise en main, car intégré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MEX ESUP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Phase de test avec whitelist d’étudiants </a:t>
            </a:r>
            <a:endParaRPr lang="fr-FR"/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Liste des livrables attendus</a:t>
            </a:r>
            <a:endParaRPr lang="fr-FR" sz="2400" b="0">
              <a:cs typeface="Arial"/>
            </a:endParaRPr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58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Application campus (A3.3)</a:t>
            </a:r>
            <a:endParaRPr lang="fr-FR" b="0"/>
          </a:p>
          <a:p>
            <a:endParaRPr lang="fr-FR" b="0">
              <a:cs typeface="Arial"/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80550B0-28A0-ACDE-77C9-4C81F0496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204" y="1784809"/>
            <a:ext cx="1925252" cy="4308475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</a:t>
            </a: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9D1711-3F36-21A8-A9DA-2B5AA7918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7" y="1814938"/>
            <a:ext cx="2011710" cy="43084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FB72B4-DD65-0604-EA1A-61A46EA7D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083" y="1790665"/>
            <a:ext cx="2166447" cy="43026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950365-9D74-FA21-4811-DFE177EEB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002" y="1784809"/>
            <a:ext cx="2166447" cy="43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1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Application campus (A3.3)</a:t>
            </a:r>
            <a:endParaRPr lang="fr-FR" b="0"/>
          </a:p>
          <a:p>
            <a:endParaRPr lang="fr-FR" b="0"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</a:t>
            </a:r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46EA89C-DE27-4FB8-69D6-502B59F2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Application disponible en mode PWA</a:t>
            </a:r>
          </a:p>
          <a:p>
            <a:pPr lvl="1"/>
            <a:r>
              <a:rPr lang="fr-FR">
                <a:latin typeface="Arial"/>
                <a:cs typeface="Arial"/>
                <a:hlinkClick r:id="rId2"/>
              </a:rPr>
              <a:t>https://multi.insa-toulouse.fr</a:t>
            </a:r>
            <a:r>
              <a:rPr lang="fr-FR">
                <a:latin typeface="Arial"/>
                <a:cs typeface="Arial"/>
              </a:rPr>
              <a:t> </a:t>
            </a:r>
            <a:endParaRPr lang="fr-FR"/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Application campus (A3.3)</a:t>
            </a:r>
            <a:endParaRPr lang="fr-FR" b="0"/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16" y="1868757"/>
            <a:ext cx="1144135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Recueil</a:t>
            </a:r>
            <a:r>
              <a:rPr lang="fr-FR" sz="2200">
                <a:latin typeface="Arial"/>
                <a:cs typeface="Arial"/>
              </a:rPr>
              <a:t> du besoin de </a:t>
            </a:r>
            <a:r>
              <a:rPr lang="fr-FR">
                <a:latin typeface="Arial"/>
                <a:cs typeface="Arial"/>
              </a:rPr>
              <a:t>gérer</a:t>
            </a:r>
            <a:r>
              <a:rPr lang="fr-FR" sz="2200">
                <a:latin typeface="Arial"/>
                <a:cs typeface="Arial"/>
              </a:rPr>
              <a:t> plusieurs établissements au sein de l'application </a:t>
            </a:r>
            <a:r>
              <a:rPr lang="fr-FR">
                <a:latin typeface="Arial"/>
                <a:cs typeface="Arial"/>
              </a:rPr>
              <a:t>Multi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Mise</a:t>
            </a:r>
            <a:r>
              <a:rPr lang="fr-FR" sz="2200">
                <a:latin typeface="Arial"/>
                <a:cs typeface="Arial"/>
              </a:rPr>
              <a:t> en œuvre de la gestion </a:t>
            </a:r>
            <a:r>
              <a:rPr lang="fr-FR">
                <a:latin typeface="Arial"/>
                <a:cs typeface="Arial"/>
              </a:rPr>
              <a:t>multi-établissements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Adaptation</a:t>
            </a:r>
            <a:r>
              <a:rPr lang="fr-FR" sz="2200">
                <a:latin typeface="Arial"/>
                <a:cs typeface="Arial"/>
              </a:rPr>
              <a:t> du design de Multi et changement de thème en fonction de </a:t>
            </a:r>
            <a:r>
              <a:rPr lang="fr-FR">
                <a:latin typeface="Arial"/>
                <a:cs typeface="Arial"/>
              </a:rPr>
              <a:t>l'établissement</a:t>
            </a:r>
          </a:p>
          <a:p>
            <a:r>
              <a:rPr lang="fr-FR">
                <a:latin typeface="Arial"/>
                <a:cs typeface="Arial"/>
              </a:rPr>
              <a:t>Mise</a:t>
            </a:r>
            <a:r>
              <a:rPr lang="fr-FR" sz="2200">
                <a:latin typeface="Arial"/>
                <a:cs typeface="Arial"/>
              </a:rPr>
              <a:t> en place d'une chaine d'intégration continue dans le but de déployer de manière automatisée une </a:t>
            </a:r>
            <a:r>
              <a:rPr lang="fr-FR">
                <a:latin typeface="Arial"/>
                <a:cs typeface="Arial"/>
              </a:rPr>
              <a:t>PWA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Création</a:t>
            </a:r>
            <a:r>
              <a:rPr lang="fr-FR" sz="2200">
                <a:latin typeface="Arial"/>
                <a:cs typeface="Arial"/>
              </a:rPr>
              <a:t> et configuration des comptes Apple et Google pour un déploiement de Multi sur l'</a:t>
            </a:r>
            <a:r>
              <a:rPr lang="fr-FR" sz="2200" err="1">
                <a:latin typeface="Arial"/>
                <a:cs typeface="Arial"/>
              </a:rPr>
              <a:t>AppStore</a:t>
            </a:r>
            <a:r>
              <a:rPr lang="fr-FR" sz="2200">
                <a:latin typeface="Arial"/>
                <a:cs typeface="Arial"/>
              </a:rPr>
              <a:t> et le </a:t>
            </a:r>
            <a:r>
              <a:rPr lang="fr-FR" sz="2200" err="1">
                <a:latin typeface="Arial"/>
                <a:cs typeface="Arial"/>
              </a:rPr>
              <a:t>PlayStore</a:t>
            </a:r>
            <a:endParaRPr lang="fr-FR" sz="2200">
              <a:latin typeface="Arial"/>
              <a:cs typeface="Arial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Le mot des </a:t>
            </a:r>
            <a:r>
              <a:rPr lang="fr-FR" sz="2400" b="0" err="1"/>
              <a:t>EdTech</a:t>
            </a:r>
            <a:r>
              <a:rPr lang="fr-FR" sz="2400" b="0"/>
              <a:t> - JNESIS</a:t>
            </a:r>
            <a:endParaRPr lang="fr-FR" err="1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45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Application campus (A3.3)</a:t>
            </a:r>
            <a:endParaRPr lang="fr-FR" b="0"/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Aux Assises du CSIESR 2023: présentation de l'application Multi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Arial"/>
              </a:rPr>
              <a:t>Attente du cadre conventionnel autorisant la libération du code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Arial"/>
              </a:rPr>
              <a:t>Contribution spécifique INSA 2025 : multi-tenant</a:t>
            </a:r>
          </a:p>
          <a:p>
            <a:r>
              <a:rPr lang="fr-FR">
                <a:latin typeface="Arial"/>
                <a:cs typeface="Arial"/>
              </a:rPr>
              <a:t>Objectif d’intégration du code INSA 2025 dans la branche principale de l’application Multi délivrée par le consortium E-Sup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Le mot des compagnons – Univ. Lorraine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61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Application campus (A3.3)</a:t>
            </a:r>
            <a:endParaRPr lang="fr-FR" b="0"/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Création et déploiement d'une application mobile inexistante auparavant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Occasion de réflexion sur préfiguration des services Groupe, dont DSI</a:t>
            </a:r>
            <a:endParaRPr lang="fr-FR"/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Mise à disposition pour les étudiants d'informations Groupe et contextuelles à chaque institut sur un nouveau media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Transformation des INSA</a:t>
            </a:r>
            <a:endParaRPr lang="fr-FR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35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Application campus (A3.3)</a:t>
            </a:r>
            <a:endParaRPr lang="fr-FR" b="0"/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/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Novembre 2025 </a:t>
            </a:r>
          </a:p>
          <a:p>
            <a:pPr lvl="1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Déploiement en test pour les personnels sur les Stores (Apple &amp; Google)</a:t>
            </a: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Décembre 2025 </a:t>
            </a:r>
          </a:p>
          <a:p>
            <a:pPr lvl="1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Déploiement en test pour les étudiants sur les Stores (Apple &amp; Google)</a:t>
            </a: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aseline="3000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Trimestre 2025</a:t>
            </a:r>
          </a:p>
          <a:p>
            <a:pPr lvl="1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Merge Branche UL avec Branche Groupe INSA</a:t>
            </a:r>
          </a:p>
          <a:p>
            <a:pPr lvl="1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Acquisition solution </a:t>
            </a: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</a:rPr>
              <a:t>AppFlow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d’Ionic pour industrialisation du déploiement de l’application mobile</a:t>
            </a: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Avril 2025</a:t>
            </a:r>
          </a:p>
          <a:p>
            <a:pPr lvl="1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Jalon de validation et définition des services à déployer pour INSA Toulouse</a:t>
            </a: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Agenda</a:t>
            </a:r>
            <a:endParaRPr lang="fr-FR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549134"/>
      </p:ext>
    </p:extLst>
  </p:cSld>
  <p:clrMapOvr>
    <a:masterClrMapping/>
  </p:clrMapOvr>
</p:sld>
</file>

<file path=ppt/theme/theme1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6bff54-8b52-41a3-b656-787d5d5ff71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275B842966F4EA0DE93DB15F3D4F0" ma:contentTypeVersion="15" ma:contentTypeDescription="Crée un document." ma:contentTypeScope="" ma:versionID="1fb6431567cf3408cab5dfd5fb2a9e18">
  <xsd:schema xmlns:xsd="http://www.w3.org/2001/XMLSchema" xmlns:xs="http://www.w3.org/2001/XMLSchema" xmlns:p="http://schemas.microsoft.com/office/2006/metadata/properties" xmlns:ns2="e36bff54-8b52-41a3-b656-787d5d5ff718" xmlns:ns3="85b455be-3c06-4a6a-82f8-3579cfe879f9" targetNamespace="http://schemas.microsoft.com/office/2006/metadata/properties" ma:root="true" ma:fieldsID="a4550569481d112f72ad2d2ef31d3872" ns2:_="" ns3:_="">
    <xsd:import namespace="e36bff54-8b52-41a3-b656-787d5d5ff718"/>
    <xsd:import namespace="85b455be-3c06-4a6a-82f8-3579cfe87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bff54-8b52-41a3-b656-787d5d5ff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89d98ed-d87d-4b5f-8cfd-2c453ac98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455be-3c06-4a6a-82f8-3579cfe87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F4B659-F7E2-462D-9EE7-40D17732810F}">
  <ds:schemaRefs>
    <ds:schemaRef ds:uri="85b455be-3c06-4a6a-82f8-3579cfe879f9"/>
    <ds:schemaRef ds:uri="e36bff54-8b52-41a3-b656-787d5d5ff7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E610E0-42D4-4F3E-B268-469E5F7543C5}">
  <ds:schemaRefs>
    <ds:schemaRef ds:uri="85b455be-3c06-4a6a-82f8-3579cfe879f9"/>
    <ds:schemaRef ds:uri="e36bff54-8b52-41a3-b656-787d5d5ff7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911994-C017-424F-8AEC-EEE8258E53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0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Fondation</vt:lpstr>
      <vt:lpstr>Journées DemoES : INSA 2025</vt:lpstr>
      <vt:lpstr>Application campus (A3.3)</vt:lpstr>
      <vt:lpstr>Application campus (A3.3) </vt:lpstr>
      <vt:lpstr>Application campus (A3.3) </vt:lpstr>
      <vt:lpstr>Application campus (A3.3) </vt:lpstr>
      <vt:lpstr>Application campus (A3.3) </vt:lpstr>
      <vt:lpstr>Application campus (A3.3) </vt:lpstr>
      <vt:lpstr>Application campus (A3.3) </vt:lpstr>
      <vt:lpstr>Application campus (A3.3) </vt:lpstr>
      <vt:lpstr>Vos questions</vt:lpstr>
      <vt:lpstr>Application campus (A3.3)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Burguière</dc:creator>
  <cp:revision>1</cp:revision>
  <dcterms:created xsi:type="dcterms:W3CDTF">2022-06-01T12:02:08Z</dcterms:created>
  <dcterms:modified xsi:type="dcterms:W3CDTF">2024-10-23T16:48:16Z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0x010100692275B842966F4EA0DE93DB15F3D4F0</vt:lpwstr>
  </property>
  <property fmtid="{D5CDD505-2E9C-101B-9397-08002B2CF9AE}" pid="3" name="MediaServiceImageTags">
    <vt:lpwstr/>
  </property>
</Properties>
</file>