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3" r:id="rId5"/>
    <p:sldId id="302" r:id="rId6"/>
    <p:sldId id="284" r:id="rId7"/>
    <p:sldId id="286" r:id="rId8"/>
    <p:sldId id="285" r:id="rId9"/>
    <p:sldId id="289" r:id="rId10"/>
    <p:sldId id="287" r:id="rId11"/>
    <p:sldId id="27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128"/>
    <a:srgbClr val="DB342A"/>
    <a:srgbClr val="70A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B28A2-90E5-9A6C-C411-0F3FF6B1D38F}" v="1" dt="2024-10-21T15:53:29.078"/>
    <p1510:client id="{124C8EBC-BB69-6283-AA0A-2DB9932259F8}" v="12" dt="2024-10-23T09:29:35.609"/>
    <p1510:client id="{3F9A25D0-4B09-94C6-5D4C-F974D8E5F6BE}" v="34" dt="2024-10-22T11:25:35.188"/>
    <p1510:client id="{5E7747EB-85BB-5715-5D27-B63B65ABFA70}" v="22" dt="2024-10-22T11:21:57.617"/>
    <p1510:client id="{F02103AC-29D3-704A-1DE4-87CCA7550900}" v="78" dt="2024-10-21T10:52:43"/>
    <p1510:client id="{FD017C02-1FF0-6C1A-43F7-A0363222A832}" v="7" dt="2024-10-22T13:44:44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Yves Plantec" userId="S::plantec@insa-toulouse.fr::daca66c7-8e67-4b61-9433-d3bb3cfcf3ce" providerId="AD" clId="Web-{DDAB5F71-B22D-51BE-528B-47D4B551B864}"/>
    <pc:docChg chg="addSld delSld modSld sldOrd">
      <pc:chgData name="Jean-Yves Plantec" userId="S::plantec@insa-toulouse.fr::daca66c7-8e67-4b61-9433-d3bb3cfcf3ce" providerId="AD" clId="Web-{DDAB5F71-B22D-51BE-528B-47D4B551B864}" dt="2024-09-24T14:10:08.828" v="1608" actId="20577"/>
      <pc:docMkLst>
        <pc:docMk/>
      </pc:docMkLst>
      <pc:sldChg chg="delSp modSp">
        <pc:chgData name="Jean-Yves Plantec" userId="S::plantec@insa-toulouse.fr::daca66c7-8e67-4b61-9433-d3bb3cfcf3ce" providerId="AD" clId="Web-{DDAB5F71-B22D-51BE-528B-47D4B551B864}" dt="2024-09-24T13:51:21.819" v="1289" actId="20577"/>
        <pc:sldMkLst>
          <pc:docMk/>
          <pc:sldMk cId="3614725447" sldId="260"/>
        </pc:sldMkLst>
        <pc:spChg chg="mod">
          <ac:chgData name="Jean-Yves Plantec" userId="S::plantec@insa-toulouse.fr::daca66c7-8e67-4b61-9433-d3bb3cfcf3ce" providerId="AD" clId="Web-{DDAB5F71-B22D-51BE-528B-47D4B551B864}" dt="2024-09-24T13:40:57.046" v="1113" actId="20577"/>
          <ac:spMkLst>
            <pc:docMk/>
            <pc:sldMk cId="3614725447" sldId="260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3:51:21.819" v="1289" actId="20577"/>
          <ac:spMkLst>
            <pc:docMk/>
            <pc:sldMk cId="3614725447" sldId="260"/>
            <ac:spMk id="3" creationId="{CE92D46A-5403-05F4-03A5-DF5EC6EC86B3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41:01.499" v="1114"/>
          <ac:spMkLst>
            <pc:docMk/>
            <pc:sldMk cId="3614725447" sldId="260"/>
            <ac:spMk id="7" creationId="{5C0BCBF3-FAD3-A880-4061-60FA9DDF4943}"/>
          </ac:spMkLst>
        </pc:spChg>
      </pc:sldChg>
      <pc:sldChg chg="del">
        <pc:chgData name="Jean-Yves Plantec" userId="S::plantec@insa-toulouse.fr::daca66c7-8e67-4b61-9433-d3bb3cfcf3ce" providerId="AD" clId="Web-{DDAB5F71-B22D-51BE-528B-47D4B551B864}" dt="2024-09-24T14:04:12.893" v="1548"/>
        <pc:sldMkLst>
          <pc:docMk/>
          <pc:sldMk cId="2494710748" sldId="261"/>
        </pc:sldMkLst>
      </pc:sldChg>
      <pc:sldChg chg="del">
        <pc:chgData name="Jean-Yves Plantec" userId="S::plantec@insa-toulouse.fr::daca66c7-8e67-4b61-9433-d3bb3cfcf3ce" providerId="AD" clId="Web-{DDAB5F71-B22D-51BE-528B-47D4B551B864}" dt="2024-09-24T14:01:31.731" v="1534"/>
        <pc:sldMkLst>
          <pc:docMk/>
          <pc:sldMk cId="1758825025" sldId="262"/>
        </pc:sldMkLst>
      </pc:sldChg>
      <pc:sldChg chg="addSp delSp modSp">
        <pc:chgData name="Jean-Yves Plantec" userId="S::plantec@insa-toulouse.fr::daca66c7-8e67-4b61-9433-d3bb3cfcf3ce" providerId="AD" clId="Web-{DDAB5F71-B22D-51BE-528B-47D4B551B864}" dt="2024-09-24T13:43:15.285" v="1127" actId="1076"/>
        <pc:sldMkLst>
          <pc:docMk/>
          <pc:sldMk cId="1199111884" sldId="263"/>
        </pc:sldMkLst>
        <pc:spChg chg="mod">
          <ac:chgData name="Jean-Yves Plantec" userId="S::plantec@insa-toulouse.fr::daca66c7-8e67-4b61-9433-d3bb3cfcf3ce" providerId="AD" clId="Web-{DDAB5F71-B22D-51BE-528B-47D4B551B864}" dt="2024-09-24T13:20:37.767" v="18" actId="14100"/>
          <ac:spMkLst>
            <pc:docMk/>
            <pc:sldMk cId="1199111884" sldId="263"/>
            <ac:spMk id="2" creationId="{6133530C-227F-6B91-7CBC-CB7732E1DCC7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3:20:47.549" v="23" actId="20577"/>
          <ac:spMkLst>
            <pc:docMk/>
            <pc:sldMk cId="1199111884" sldId="263"/>
            <ac:spMk id="3" creationId="{6A783BF1-943B-85A4-962C-D62846D98A3E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20:52.893" v="24"/>
          <ac:spMkLst>
            <pc:docMk/>
            <pc:sldMk cId="1199111884" sldId="263"/>
            <ac:spMk id="6" creationId="{CA849512-6FAE-8916-F3F9-C507249F3D81}"/>
          </ac:spMkLst>
        </pc:spChg>
        <pc:picChg chg="add mod">
          <ac:chgData name="Jean-Yves Plantec" userId="S::plantec@insa-toulouse.fr::daca66c7-8e67-4b61-9433-d3bb3cfcf3ce" providerId="AD" clId="Web-{DDAB5F71-B22D-51BE-528B-47D4B551B864}" dt="2024-09-24T13:43:15.285" v="1127" actId="1076"/>
          <ac:picMkLst>
            <pc:docMk/>
            <pc:sldMk cId="1199111884" sldId="263"/>
            <ac:picMk id="7" creationId="{2295A9EC-9AB2-5A03-E493-FD873DB162F4}"/>
          </ac:picMkLst>
        </pc:picChg>
        <pc:picChg chg="add mod">
          <ac:chgData name="Jean-Yves Plantec" userId="S::plantec@insa-toulouse.fr::daca66c7-8e67-4b61-9433-d3bb3cfcf3ce" providerId="AD" clId="Web-{DDAB5F71-B22D-51BE-528B-47D4B551B864}" dt="2024-09-24T13:43:11.285" v="1126" actId="1076"/>
          <ac:picMkLst>
            <pc:docMk/>
            <pc:sldMk cId="1199111884" sldId="263"/>
            <ac:picMk id="10" creationId="{55A3940D-0B9E-A91B-4F4B-CCDA4422B053}"/>
          </ac:picMkLst>
        </pc:picChg>
      </pc:sldChg>
      <pc:sldChg chg="addSp modSp">
        <pc:chgData name="Jean-Yves Plantec" userId="S::plantec@insa-toulouse.fr::daca66c7-8e67-4b61-9433-d3bb3cfcf3ce" providerId="AD" clId="Web-{DDAB5F71-B22D-51BE-528B-47D4B551B864}" dt="2024-09-24T14:04:52.442" v="1549" actId="20577"/>
        <pc:sldMkLst>
          <pc:docMk/>
          <pc:sldMk cId="1101632693" sldId="265"/>
        </pc:sldMkLst>
        <pc:spChg chg="mod">
          <ac:chgData name="Jean-Yves Plantec" userId="S::plantec@insa-toulouse.fr::daca66c7-8e67-4b61-9433-d3bb3cfcf3ce" providerId="AD" clId="Web-{DDAB5F71-B22D-51BE-528B-47D4B551B864}" dt="2024-09-24T13:55:13.108" v="1366" actId="14100"/>
          <ac:spMkLst>
            <pc:docMk/>
            <pc:sldMk cId="1101632693" sldId="265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4:02:16.655" v="1537" actId="14100"/>
          <ac:spMkLst>
            <pc:docMk/>
            <pc:sldMk cId="1101632693" sldId="265"/>
            <ac:spMk id="3" creationId="{CE92D46A-5403-05F4-03A5-DF5EC6EC86B3}"/>
          </ac:spMkLst>
        </pc:spChg>
        <pc:spChg chg="add mod">
          <ac:chgData name="Jean-Yves Plantec" userId="S::plantec@insa-toulouse.fr::daca66c7-8e67-4b61-9433-d3bb3cfcf3ce" providerId="AD" clId="Web-{DDAB5F71-B22D-51BE-528B-47D4B551B864}" dt="2024-09-24T14:04:52.442" v="1549" actId="20577"/>
          <ac:spMkLst>
            <pc:docMk/>
            <pc:sldMk cId="1101632693" sldId="265"/>
            <ac:spMk id="7" creationId="{0F68B682-44CE-2DFF-D8F3-00C734CF59BF}"/>
          </ac:spMkLst>
        </pc:spChg>
      </pc:sldChg>
      <pc:sldChg chg="addSp delSp modSp ord">
        <pc:chgData name="Jean-Yves Plantec" userId="S::plantec@insa-toulouse.fr::daca66c7-8e67-4b61-9433-d3bb3cfcf3ce" providerId="AD" clId="Web-{DDAB5F71-B22D-51BE-528B-47D4B551B864}" dt="2024-09-24T13:54:55.670" v="1363"/>
        <pc:sldMkLst>
          <pc:docMk/>
          <pc:sldMk cId="1353463475" sldId="266"/>
        </pc:sldMkLst>
        <pc:spChg chg="mod">
          <ac:chgData name="Jean-Yves Plantec" userId="S::plantec@insa-toulouse.fr::daca66c7-8e67-4b61-9433-d3bb3cfcf3ce" providerId="AD" clId="Web-{DDAB5F71-B22D-51BE-528B-47D4B551B864}" dt="2024-09-24T13:31:49.526" v="551" actId="14100"/>
          <ac:spMkLst>
            <pc:docMk/>
            <pc:sldMk cId="1353463475" sldId="266"/>
            <ac:spMk id="2" creationId="{AA19ED0C-B115-00C9-8AE2-C3FDB5A8E80A}"/>
          </ac:spMkLst>
        </pc:spChg>
        <pc:spChg chg="del mod">
          <ac:chgData name="Jean-Yves Plantec" userId="S::plantec@insa-toulouse.fr::daca66c7-8e67-4b61-9433-d3bb3cfcf3ce" providerId="AD" clId="Web-{DDAB5F71-B22D-51BE-528B-47D4B551B864}" dt="2024-09-24T13:24:48.667" v="64"/>
          <ac:spMkLst>
            <pc:docMk/>
            <pc:sldMk cId="1353463475" sldId="266"/>
            <ac:spMk id="3" creationId="{CE92D46A-5403-05F4-03A5-DF5EC6EC86B3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21:29.550" v="35"/>
          <ac:spMkLst>
            <pc:docMk/>
            <pc:sldMk cId="1353463475" sldId="266"/>
            <ac:spMk id="7" creationId="{F1FD37CD-C672-6659-0237-4B2832239325}"/>
          </ac:spMkLst>
        </pc:spChg>
        <pc:spChg chg="add del mod">
          <ac:chgData name="Jean-Yves Plantec" userId="S::plantec@insa-toulouse.fr::daca66c7-8e67-4b61-9433-d3bb3cfcf3ce" providerId="AD" clId="Web-{DDAB5F71-B22D-51BE-528B-47D4B551B864}" dt="2024-09-24T13:24:54.230" v="65"/>
          <ac:spMkLst>
            <pc:docMk/>
            <pc:sldMk cId="1353463475" sldId="266"/>
            <ac:spMk id="8" creationId="{5E2DA902-914C-4653-2BF9-3A9162B9620C}"/>
          </ac:spMkLst>
        </pc:spChg>
        <pc:graphicFrameChg chg="add mod ord modGraphic">
          <ac:chgData name="Jean-Yves Plantec" userId="S::plantec@insa-toulouse.fr::daca66c7-8e67-4b61-9433-d3bb3cfcf3ce" providerId="AD" clId="Web-{DDAB5F71-B22D-51BE-528B-47D4B551B864}" dt="2024-09-24T13:54:55.670" v="1363"/>
          <ac:graphicFrameMkLst>
            <pc:docMk/>
            <pc:sldMk cId="1353463475" sldId="266"/>
            <ac:graphicFrameMk id="9" creationId="{DA99F306-A4F9-06E3-20EA-26E0D5C7794F}"/>
          </ac:graphicFrameMkLst>
        </pc:graphicFrameChg>
      </pc:sldChg>
      <pc:sldChg chg="del">
        <pc:chgData name="Jean-Yves Plantec" userId="S::plantec@insa-toulouse.fr::daca66c7-8e67-4b61-9433-d3bb3cfcf3ce" providerId="AD" clId="Web-{DDAB5F71-B22D-51BE-528B-47D4B551B864}" dt="2024-09-24T14:01:38.294" v="1535"/>
        <pc:sldMkLst>
          <pc:docMk/>
          <pc:sldMk cId="3706695014" sldId="267"/>
        </pc:sldMkLst>
      </pc:sldChg>
      <pc:sldChg chg="addSp delSp modSp add del ord">
        <pc:chgData name="Jean-Yves Plantec" userId="S::plantec@insa-toulouse.fr::daca66c7-8e67-4b61-9433-d3bb3cfcf3ce" providerId="AD" clId="Web-{DDAB5F71-B22D-51BE-528B-47D4B551B864}" dt="2024-09-24T13:53:10.901" v="1332" actId="20577"/>
        <pc:sldMkLst>
          <pc:docMk/>
          <pc:sldMk cId="3669558073" sldId="268"/>
        </pc:sldMkLst>
        <pc:spChg chg="mod">
          <ac:chgData name="Jean-Yves Plantec" userId="S::plantec@insa-toulouse.fr::daca66c7-8e67-4b61-9433-d3bb3cfcf3ce" providerId="AD" clId="Web-{DDAB5F71-B22D-51BE-528B-47D4B551B864}" dt="2024-09-24T13:52:23.383" v="1309" actId="20577"/>
          <ac:spMkLst>
            <pc:docMk/>
            <pc:sldMk cId="3669558073" sldId="268"/>
            <ac:spMk id="2" creationId="{F9250CF9-7994-F421-BB90-0C52777D4FAF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3:53:10.901" v="1332" actId="20577"/>
          <ac:spMkLst>
            <pc:docMk/>
            <pc:sldMk cId="3669558073" sldId="268"/>
            <ac:spMk id="18" creationId="{7D1FCF33-C968-8DBA-377A-7248C15D7746}"/>
          </ac:spMkLst>
        </pc:spChg>
        <pc:picChg chg="add del mod">
          <ac:chgData name="Jean-Yves Plantec" userId="S::plantec@insa-toulouse.fr::daca66c7-8e67-4b61-9433-d3bb3cfcf3ce" providerId="AD" clId="Web-{DDAB5F71-B22D-51BE-528B-47D4B551B864}" dt="2024-09-24T13:52:11.008" v="1304"/>
          <ac:picMkLst>
            <pc:docMk/>
            <pc:sldMk cId="3669558073" sldId="268"/>
            <ac:picMk id="6" creationId="{86C6BDA5-E7CB-1082-B02B-D85731CAF3A5}"/>
          </ac:picMkLst>
        </pc:picChg>
      </pc:sldChg>
      <pc:sldChg chg="addSp delSp modSp add del">
        <pc:chgData name="Jean-Yves Plantec" userId="S::plantec@insa-toulouse.fr::daca66c7-8e67-4b61-9433-d3bb3cfcf3ce" providerId="AD" clId="Web-{DDAB5F71-B22D-51BE-528B-47D4B551B864}" dt="2024-09-24T13:52:36.790" v="1323"/>
        <pc:sldMkLst>
          <pc:docMk/>
          <pc:sldMk cId="1243717524" sldId="270"/>
        </pc:sldMkLst>
        <pc:spChg chg="add del mod">
          <ac:chgData name="Jean-Yves Plantec" userId="S::plantec@insa-toulouse.fr::daca66c7-8e67-4b61-9433-d3bb3cfcf3ce" providerId="AD" clId="Web-{DDAB5F71-B22D-51BE-528B-47D4B551B864}" dt="2024-09-24T13:45:49.322" v="1164"/>
          <ac:spMkLst>
            <pc:docMk/>
            <pc:sldMk cId="1243717524" sldId="270"/>
            <ac:spMk id="5" creationId="{637B673C-1235-A890-FE6D-551213894B5D}"/>
          </ac:spMkLst>
        </pc:spChg>
        <pc:spChg chg="add del">
          <ac:chgData name="Jean-Yves Plantec" userId="S::plantec@insa-toulouse.fr::daca66c7-8e67-4b61-9433-d3bb3cfcf3ce" providerId="AD" clId="Web-{DDAB5F71-B22D-51BE-528B-47D4B551B864}" dt="2024-09-24T13:46:00.682" v="1165"/>
          <ac:spMkLst>
            <pc:docMk/>
            <pc:sldMk cId="1243717524" sldId="270"/>
            <ac:spMk id="7" creationId="{D27836BD-C335-2E3A-99AB-3CBAA317A2F5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45:44.306" v="1162"/>
          <ac:spMkLst>
            <pc:docMk/>
            <pc:sldMk cId="1243717524" sldId="270"/>
            <ac:spMk id="1376678636" creationId="{00000000-0000-0000-0000-000000000000}"/>
          </ac:spMkLst>
        </pc:spChg>
        <pc:picChg chg="del">
          <ac:chgData name="Jean-Yves Plantec" userId="S::plantec@insa-toulouse.fr::daca66c7-8e67-4b61-9433-d3bb3cfcf3ce" providerId="AD" clId="Web-{DDAB5F71-B22D-51BE-528B-47D4B551B864}" dt="2024-09-24T13:42:56.675" v="1123"/>
          <ac:picMkLst>
            <pc:docMk/>
            <pc:sldMk cId="1243717524" sldId="270"/>
            <ac:picMk id="2" creationId="{7EE57755-8297-B2D7-5DFC-B2357C4B559E}"/>
          </ac:picMkLst>
        </pc:picChg>
        <pc:picChg chg="del">
          <ac:chgData name="Jean-Yves Plantec" userId="S::plantec@insa-toulouse.fr::daca66c7-8e67-4b61-9433-d3bb3cfcf3ce" providerId="AD" clId="Web-{DDAB5F71-B22D-51BE-528B-47D4B551B864}" dt="2024-09-24T13:42:56.675" v="1122"/>
          <ac:picMkLst>
            <pc:docMk/>
            <pc:sldMk cId="1243717524" sldId="270"/>
            <ac:picMk id="3" creationId="{BDD4C5FA-5D24-0D5F-325A-77A79B5A23EB}"/>
          </ac:picMkLst>
        </pc:picChg>
      </pc:sldChg>
      <pc:sldChg chg="addSp delSp modSp">
        <pc:chgData name="Jean-Yves Plantec" userId="S::plantec@insa-toulouse.fr::daca66c7-8e67-4b61-9433-d3bb3cfcf3ce" providerId="AD" clId="Web-{DDAB5F71-B22D-51BE-528B-47D4B551B864}" dt="2024-09-24T14:05:08.958" v="1553"/>
        <pc:sldMkLst>
          <pc:docMk/>
          <pc:sldMk cId="1728517290" sldId="272"/>
        </pc:sldMkLst>
        <pc:spChg chg="add del mod">
          <ac:chgData name="Jean-Yves Plantec" userId="S::plantec@insa-toulouse.fr::daca66c7-8e67-4b61-9433-d3bb3cfcf3ce" providerId="AD" clId="Web-{DDAB5F71-B22D-51BE-528B-47D4B551B864}" dt="2024-09-24T14:05:08.958" v="1553"/>
          <ac:spMkLst>
            <pc:docMk/>
            <pc:sldMk cId="1728517290" sldId="272"/>
            <ac:spMk id="3" creationId="{DCABB59D-61A0-88EF-AAA1-72A69E264B64}"/>
          </ac:spMkLst>
        </pc:spChg>
      </pc:sldChg>
      <pc:sldChg chg="del">
        <pc:chgData name="Jean-Yves Plantec" userId="S::plantec@insa-toulouse.fr::daca66c7-8e67-4b61-9433-d3bb3cfcf3ce" providerId="AD" clId="Web-{DDAB5F71-B22D-51BE-528B-47D4B551B864}" dt="2024-09-24T14:01:28.856" v="1533"/>
        <pc:sldMkLst>
          <pc:docMk/>
          <pc:sldMk cId="3975204398" sldId="273"/>
        </pc:sldMkLst>
      </pc:sldChg>
      <pc:sldChg chg="add">
        <pc:chgData name="Jean-Yves Plantec" userId="S::plantec@insa-toulouse.fr::daca66c7-8e67-4b61-9433-d3bb3cfcf3ce" providerId="AD" clId="Web-{DDAB5F71-B22D-51BE-528B-47D4B551B864}" dt="2024-09-24T13:41:59.908" v="1121"/>
        <pc:sldMkLst>
          <pc:docMk/>
          <pc:sldMk cId="2576564880" sldId="276"/>
        </pc:sldMkLst>
      </pc:sldChg>
      <pc:sldChg chg="add ord">
        <pc:chgData name="Jean-Yves Plantec" userId="S::plantec@insa-toulouse.fr::daca66c7-8e67-4b61-9433-d3bb3cfcf3ce" providerId="AD" clId="Web-{DDAB5F71-B22D-51BE-528B-47D4B551B864}" dt="2024-09-24T13:53:28.886" v="1336"/>
        <pc:sldMkLst>
          <pc:docMk/>
          <pc:sldMk cId="4075447247" sldId="278"/>
        </pc:sldMkLst>
      </pc:sldChg>
      <pc:sldChg chg="add del">
        <pc:chgData name="Jean-Yves Plantec" userId="S::plantec@insa-toulouse.fr::daca66c7-8e67-4b61-9433-d3bb3cfcf3ce" providerId="AD" clId="Web-{DDAB5F71-B22D-51BE-528B-47D4B551B864}" dt="2024-09-24T13:53:16.291" v="1335"/>
        <pc:sldMkLst>
          <pc:docMk/>
          <pc:sldMk cId="3850830575" sldId="279"/>
        </pc:sldMkLst>
      </pc:sldChg>
      <pc:sldChg chg="modSp add del">
        <pc:chgData name="Jean-Yves Plantec" userId="S::plantec@insa-toulouse.fr::daca66c7-8e67-4b61-9433-d3bb3cfcf3ce" providerId="AD" clId="Web-{DDAB5F71-B22D-51BE-528B-47D4B551B864}" dt="2024-09-24T13:48:00.717" v="1180"/>
        <pc:sldMkLst>
          <pc:docMk/>
          <pc:sldMk cId="2854330910" sldId="280"/>
        </pc:sldMkLst>
        <pc:spChg chg="mod">
          <ac:chgData name="Jean-Yves Plantec" userId="S::plantec@insa-toulouse.fr::daca66c7-8e67-4b61-9433-d3bb3cfcf3ce" providerId="AD" clId="Web-{DDAB5F71-B22D-51BE-528B-47D4B551B864}" dt="2024-09-24T13:47:36.201" v="1177" actId="20577"/>
          <ac:spMkLst>
            <pc:docMk/>
            <pc:sldMk cId="2854330910" sldId="280"/>
            <ac:spMk id="2106467675" creationId="{00000000-0000-0000-0000-000000000000}"/>
          </ac:spMkLst>
        </pc:spChg>
      </pc:sldChg>
      <pc:sldChg chg="delSp modSp new del mod modClrScheme chgLayout">
        <pc:chgData name="Jean-Yves Plantec" userId="S::plantec@insa-toulouse.fr::daca66c7-8e67-4b61-9433-d3bb3cfcf3ce" providerId="AD" clId="Web-{DDAB5F71-B22D-51BE-528B-47D4B551B864}" dt="2024-09-24T13:51:31.381" v="1291"/>
        <pc:sldMkLst>
          <pc:docMk/>
          <pc:sldMk cId="3606762620" sldId="280"/>
        </pc:sldMkLst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2" creationId="{E58CEC3A-5DB5-1B3F-CF70-97EE83D26F48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3" creationId="{DF92FB40-4A22-5E3C-83DB-BDFC071F6D42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4" creationId="{A7BB19CD-7D5E-E4CD-89DA-87211B2B4946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5" creationId="{61885C83-D90F-1526-15EA-41D62F53615E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6" creationId="{7EA003C3-C508-3C83-CF5C-DB0DEDA92043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7" creationId="{53628E62-8EDF-B975-96CF-5C216C2E08ED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8" creationId="{4F27E88C-3B1D-672F-1AF9-8FDC58A5DCDD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9" creationId="{F98117F3-1BCD-29DE-B5E2-654FCDE3C018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0" creationId="{8AB73168-DC36-6A6A-F9E8-46F4D652BC14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1" creationId="{88B06F37-3274-8127-220A-DB843BD13CD0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2" creationId="{3F425295-0C73-E14C-E2D2-DAD08ECB4D37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3" creationId="{80AA2537-145C-CC57-54B8-8D6DB71E5D9F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4" creationId="{89392C79-AFC6-7429-B480-FDEC45732142}"/>
          </ac:spMkLst>
        </pc:spChg>
      </pc:sldChg>
      <pc:sldChg chg="delSp modSp add del replId">
        <pc:chgData name="Jean-Yves Plantec" userId="S::plantec@insa-toulouse.fr::daca66c7-8e67-4b61-9433-d3bb3cfcf3ce" providerId="AD" clId="Web-{DDAB5F71-B22D-51BE-528B-47D4B551B864}" dt="2024-09-24T13:50:16.441" v="1282"/>
        <pc:sldMkLst>
          <pc:docMk/>
          <pc:sldMk cId="302609785" sldId="281"/>
        </pc:sldMkLst>
        <pc:spChg chg="mod">
          <ac:chgData name="Jean-Yves Plantec" userId="S::plantec@insa-toulouse.fr::daca66c7-8e67-4b61-9433-d3bb3cfcf3ce" providerId="AD" clId="Web-{DDAB5F71-B22D-51BE-528B-47D4B551B864}" dt="2024-09-24T13:49:48.721" v="1279" actId="20577"/>
          <ac:spMkLst>
            <pc:docMk/>
            <pc:sldMk cId="302609785" sldId="281"/>
            <ac:spMk id="2" creationId="{F9250CF9-7994-F421-BB90-0C52777D4FAF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46:14.870" v="1167"/>
          <ac:spMkLst>
            <pc:docMk/>
            <pc:sldMk cId="302609785" sldId="281"/>
            <ac:spMk id="18" creationId="{7D1FCF33-C968-8DBA-377A-7248C15D7746}"/>
          </ac:spMkLst>
        </pc:spChg>
      </pc:sldChg>
      <pc:sldChg chg="modSp add ord replId">
        <pc:chgData name="Jean-Yves Plantec" userId="S::plantec@insa-toulouse.fr::daca66c7-8e67-4b61-9433-d3bb3cfcf3ce" providerId="AD" clId="Web-{DDAB5F71-B22D-51BE-528B-47D4B551B864}" dt="2024-09-24T13:57:39.957" v="1420" actId="20577"/>
        <pc:sldMkLst>
          <pc:docMk/>
          <pc:sldMk cId="646790015" sldId="281"/>
        </pc:sldMkLst>
        <pc:spChg chg="mod">
          <ac:chgData name="Jean-Yves Plantec" userId="S::plantec@insa-toulouse.fr::daca66c7-8e67-4b61-9433-d3bb3cfcf3ce" providerId="AD" clId="Web-{DDAB5F71-B22D-51BE-528B-47D4B551B864}" dt="2024-09-24T13:57:39.957" v="1420" actId="20577"/>
          <ac:spMkLst>
            <pc:docMk/>
            <pc:sldMk cId="646790015" sldId="281"/>
            <ac:spMk id="18" creationId="{7D1FCF33-C968-8DBA-377A-7248C15D7746}"/>
          </ac:spMkLst>
        </pc:spChg>
      </pc:sldChg>
      <pc:sldChg chg="add del ord replId">
        <pc:chgData name="Jean-Yves Plantec" userId="S::plantec@insa-toulouse.fr::daca66c7-8e67-4b61-9433-d3bb3cfcf3ce" providerId="AD" clId="Web-{DDAB5F71-B22D-51BE-528B-47D4B551B864}" dt="2024-09-24T13:50:21.238" v="1283"/>
        <pc:sldMkLst>
          <pc:docMk/>
          <pc:sldMk cId="2445804198" sldId="282"/>
        </pc:sldMkLst>
      </pc:sldChg>
      <pc:sldChg chg="add del replId">
        <pc:chgData name="Jean-Yves Plantec" userId="S::plantec@insa-toulouse.fr::daca66c7-8e67-4b61-9433-d3bb3cfcf3ce" providerId="AD" clId="Web-{DDAB5F71-B22D-51BE-528B-47D4B551B864}" dt="2024-09-24T13:46:28.120" v="1171"/>
        <pc:sldMkLst>
          <pc:docMk/>
          <pc:sldMk cId="2640607575" sldId="282"/>
        </pc:sldMkLst>
      </pc:sldChg>
      <pc:sldChg chg="add del replId">
        <pc:chgData name="Jean-Yves Plantec" userId="S::plantec@insa-toulouse.fr::daca66c7-8e67-4b61-9433-d3bb3cfcf3ce" providerId="AD" clId="Web-{DDAB5F71-B22D-51BE-528B-47D4B551B864}" dt="2024-09-24T13:46:19.073" v="1169"/>
        <pc:sldMkLst>
          <pc:docMk/>
          <pc:sldMk cId="3904219631" sldId="282"/>
        </pc:sldMkLst>
      </pc:sldChg>
      <pc:sldChg chg="delSp modSp add replId">
        <pc:chgData name="Jean-Yves Plantec" userId="S::plantec@insa-toulouse.fr::daca66c7-8e67-4b61-9433-d3bb3cfcf3ce" providerId="AD" clId="Web-{DDAB5F71-B22D-51BE-528B-47D4B551B864}" dt="2024-09-24T13:53:14.370" v="1334" actId="20577"/>
        <pc:sldMkLst>
          <pc:docMk/>
          <pc:sldMk cId="4184445784" sldId="282"/>
        </pc:sldMkLst>
        <pc:spChg chg="mod">
          <ac:chgData name="Jean-Yves Plantec" userId="S::plantec@insa-toulouse.fr::daca66c7-8e67-4b61-9433-d3bb3cfcf3ce" providerId="AD" clId="Web-{DDAB5F71-B22D-51BE-528B-47D4B551B864}" dt="2024-09-24T13:52:31.634" v="1320" actId="20577"/>
          <ac:spMkLst>
            <pc:docMk/>
            <pc:sldMk cId="4184445784" sldId="282"/>
            <ac:spMk id="2" creationId="{F9250CF9-7994-F421-BB90-0C52777D4FAF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3:53:14.370" v="1334" actId="20577"/>
          <ac:spMkLst>
            <pc:docMk/>
            <pc:sldMk cId="4184445784" sldId="282"/>
            <ac:spMk id="18" creationId="{7D1FCF33-C968-8DBA-377A-7248C15D7746}"/>
          </ac:spMkLst>
        </pc:spChg>
        <pc:picChg chg="del">
          <ac:chgData name="Jean-Yves Plantec" userId="S::plantec@insa-toulouse.fr::daca66c7-8e67-4b61-9433-d3bb3cfcf3ce" providerId="AD" clId="Web-{DDAB5F71-B22D-51BE-528B-47D4B551B864}" dt="2024-09-24T13:52:51.619" v="1328"/>
          <ac:picMkLst>
            <pc:docMk/>
            <pc:sldMk cId="4184445784" sldId="282"/>
            <ac:picMk id="6" creationId="{86C6BDA5-E7CB-1082-B02B-D85731CAF3A5}"/>
          </ac:picMkLst>
        </pc:picChg>
      </pc:sldChg>
      <pc:sldChg chg="delSp modSp add replId">
        <pc:chgData name="Jean-Yves Plantec" userId="S::plantec@insa-toulouse.fr::daca66c7-8e67-4b61-9433-d3bb3cfcf3ce" providerId="AD" clId="Web-{DDAB5F71-B22D-51BE-528B-47D4B551B864}" dt="2024-09-24T14:01:24.872" v="1532" actId="20577"/>
        <pc:sldMkLst>
          <pc:docMk/>
          <pc:sldMk cId="3768588982" sldId="283"/>
        </pc:sldMkLst>
        <pc:spChg chg="mod">
          <ac:chgData name="Jean-Yves Plantec" userId="S::plantec@insa-toulouse.fr::daca66c7-8e67-4b61-9433-d3bb3cfcf3ce" providerId="AD" clId="Web-{DDAB5F71-B22D-51BE-528B-47D4B551B864}" dt="2024-09-24T13:57:01.331" v="1386" actId="20577"/>
          <ac:spMkLst>
            <pc:docMk/>
            <pc:sldMk cId="3768588982" sldId="283"/>
            <ac:spMk id="2" creationId="{F9250CF9-7994-F421-BB90-0C52777D4FAF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4:01:24.872" v="1532" actId="20577"/>
          <ac:spMkLst>
            <pc:docMk/>
            <pc:sldMk cId="3768588982" sldId="283"/>
            <ac:spMk id="18" creationId="{7D1FCF33-C968-8DBA-377A-7248C15D7746}"/>
          </ac:spMkLst>
        </pc:spChg>
        <pc:picChg chg="del">
          <ac:chgData name="Jean-Yves Plantec" userId="S::plantec@insa-toulouse.fr::daca66c7-8e67-4b61-9433-d3bb3cfcf3ce" providerId="AD" clId="Web-{DDAB5F71-B22D-51BE-528B-47D4B551B864}" dt="2024-09-24T14:00:36.932" v="1509"/>
          <ac:picMkLst>
            <pc:docMk/>
            <pc:sldMk cId="3768588982" sldId="283"/>
            <ac:picMk id="6" creationId="{86C6BDA5-E7CB-1082-B02B-D85731CAF3A5}"/>
          </ac:picMkLst>
        </pc:picChg>
      </pc:sldChg>
      <pc:sldChg chg="modSp add replId">
        <pc:chgData name="Jean-Yves Plantec" userId="S::plantec@insa-toulouse.fr::daca66c7-8e67-4b61-9433-d3bb3cfcf3ce" providerId="AD" clId="Web-{DDAB5F71-B22D-51BE-528B-47D4B551B864}" dt="2024-09-24T14:05:49.834" v="1558" actId="20577"/>
        <pc:sldMkLst>
          <pc:docMk/>
          <pc:sldMk cId="768589692" sldId="284"/>
        </pc:sldMkLst>
        <pc:spChg chg="mod">
          <ac:chgData name="Jean-Yves Plantec" userId="S::plantec@insa-toulouse.fr::daca66c7-8e67-4b61-9433-d3bb3cfcf3ce" providerId="AD" clId="Web-{DDAB5F71-B22D-51BE-528B-47D4B551B864}" dt="2024-09-24T14:05:49.834" v="1558" actId="20577"/>
          <ac:spMkLst>
            <pc:docMk/>
            <pc:sldMk cId="768589692" sldId="284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06:45.180" v="1572" actId="20577"/>
        <pc:sldMkLst>
          <pc:docMk/>
          <pc:sldMk cId="3023452363" sldId="285"/>
        </pc:sldMkLst>
        <pc:spChg chg="mod">
          <ac:chgData name="Jean-Yves Plantec" userId="S::plantec@insa-toulouse.fr::daca66c7-8e67-4b61-9433-d3bb3cfcf3ce" providerId="AD" clId="Web-{DDAB5F71-B22D-51BE-528B-47D4B551B864}" dt="2024-09-24T14:06:45.180" v="1572" actId="20577"/>
          <ac:spMkLst>
            <pc:docMk/>
            <pc:sldMk cId="3023452363" sldId="285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08:56.732" v="1590" actId="20577"/>
        <pc:sldMkLst>
          <pc:docMk/>
          <pc:sldMk cId="121944178" sldId="286"/>
        </pc:sldMkLst>
        <pc:spChg chg="mod">
          <ac:chgData name="Jean-Yves Plantec" userId="S::plantec@insa-toulouse.fr::daca66c7-8e67-4b61-9433-d3bb3cfcf3ce" providerId="AD" clId="Web-{DDAB5F71-B22D-51BE-528B-47D4B551B864}" dt="2024-09-24T14:08:56.732" v="1590" actId="20577"/>
          <ac:spMkLst>
            <pc:docMk/>
            <pc:sldMk cId="121944178" sldId="286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10:08.828" v="1608" actId="20577"/>
        <pc:sldMkLst>
          <pc:docMk/>
          <pc:sldMk cId="3482549134" sldId="287"/>
        </pc:sldMkLst>
        <pc:spChg chg="mod">
          <ac:chgData name="Jean-Yves Plantec" userId="S::plantec@insa-toulouse.fr::daca66c7-8e67-4b61-9433-d3bb3cfcf3ce" providerId="AD" clId="Web-{DDAB5F71-B22D-51BE-528B-47D4B551B864}" dt="2024-09-24T14:10:08.828" v="1608" actId="20577"/>
          <ac:spMkLst>
            <pc:docMk/>
            <pc:sldMk cId="3482549134" sldId="287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10:05.406" v="1606" actId="20577"/>
        <pc:sldMkLst>
          <pc:docMk/>
          <pc:sldMk cId="3609861932" sldId="288"/>
        </pc:sldMkLst>
        <pc:spChg chg="mod">
          <ac:chgData name="Jean-Yves Plantec" userId="S::plantec@insa-toulouse.fr::daca66c7-8e67-4b61-9433-d3bb3cfcf3ce" providerId="AD" clId="Web-{DDAB5F71-B22D-51BE-528B-47D4B551B864}" dt="2024-09-24T14:10:05.406" v="1606" actId="20577"/>
          <ac:spMkLst>
            <pc:docMk/>
            <pc:sldMk cId="3609861932" sldId="288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09:47.624" v="1602" actId="20577"/>
        <pc:sldMkLst>
          <pc:docMk/>
          <pc:sldMk cId="2071353845" sldId="289"/>
        </pc:sldMkLst>
        <pc:spChg chg="mod">
          <ac:chgData name="Jean-Yves Plantec" userId="S::plantec@insa-toulouse.fr::daca66c7-8e67-4b61-9433-d3bb3cfcf3ce" providerId="AD" clId="Web-{DDAB5F71-B22D-51BE-528B-47D4B551B864}" dt="2024-09-24T14:09:47.624" v="1602" actId="20577"/>
          <ac:spMkLst>
            <pc:docMk/>
            <pc:sldMk cId="2071353845" sldId="289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09:28.592" v="1600" actId="20577"/>
        <pc:sldMkLst>
          <pc:docMk/>
          <pc:sldMk cId="3691611219" sldId="290"/>
        </pc:sldMkLst>
        <pc:spChg chg="mod">
          <ac:chgData name="Jean-Yves Plantec" userId="S::plantec@insa-toulouse.fr::daca66c7-8e67-4b61-9433-d3bb3cfcf3ce" providerId="AD" clId="Web-{DDAB5F71-B22D-51BE-528B-47D4B551B864}" dt="2024-09-24T14:09:28.592" v="1600" actId="20577"/>
          <ac:spMkLst>
            <pc:docMk/>
            <pc:sldMk cId="3691611219" sldId="290"/>
            <ac:spMk id="7" creationId="{0F68B682-44CE-2DFF-D8F3-00C734CF59BF}"/>
          </ac:spMkLst>
        </pc:spChg>
      </pc:sldChg>
      <pc:sldMasterChg chg="addSldLayout">
        <pc:chgData name="Jean-Yves Plantec" userId="S::plantec@insa-toulouse.fr::daca66c7-8e67-4b61-9433-d3bb3cfcf3ce" providerId="AD" clId="Web-{DDAB5F71-B22D-51BE-528B-47D4B551B864}" dt="2024-09-24T13:41:59.908" v="1121"/>
        <pc:sldMasterMkLst>
          <pc:docMk/>
          <pc:sldMasterMk cId="653224161" sldId="2147483648"/>
        </pc:sldMasterMkLst>
        <pc:sldLayoutChg chg="add">
          <pc:chgData name="Jean-Yves Plantec" userId="S::plantec@insa-toulouse.fr::daca66c7-8e67-4b61-9433-d3bb3cfcf3ce" providerId="AD" clId="Web-{DDAB5F71-B22D-51BE-528B-47D4B551B864}" dt="2024-09-24T13:41:59.189" v="1117"/>
          <pc:sldLayoutMkLst>
            <pc:docMk/>
            <pc:sldMasterMk cId="653224161" sldId="2147483648"/>
            <pc:sldLayoutMk cId="4272660433" sldId="2147483655"/>
          </pc:sldLayoutMkLst>
        </pc:sldLayoutChg>
        <pc:sldLayoutChg chg="add">
          <pc:chgData name="Jean-Yves Plantec" userId="S::plantec@insa-toulouse.fr::daca66c7-8e67-4b61-9433-d3bb3cfcf3ce" providerId="AD" clId="Web-{DDAB5F71-B22D-51BE-528B-47D4B551B864}" dt="2024-09-24T13:41:59.908" v="1121"/>
          <pc:sldLayoutMkLst>
            <pc:docMk/>
            <pc:sldMasterMk cId="653224161" sldId="2147483648"/>
            <pc:sldLayoutMk cId="2664709810" sldId="2147483656"/>
          </pc:sldLayoutMkLst>
        </pc:sldLayoutChg>
      </pc:sldMasterChg>
    </pc:docChg>
  </pc:docChgLst>
  <pc:docChgLst>
    <pc:chgData name="Christophe Romano" userId="S::cromano@insa-toulouse.fr::91c76572-de66-4537-8ce1-6a69263bf5b9" providerId="AD" clId="Web-{DCCC34AC-8F4B-003C-AC26-7DA925B03EB8}"/>
    <pc:docChg chg="modSld">
      <pc:chgData name="Christophe Romano" userId="S::cromano@insa-toulouse.fr::91c76572-de66-4537-8ce1-6a69263bf5b9" providerId="AD" clId="Web-{DCCC34AC-8F4B-003C-AC26-7DA925B03EB8}" dt="2024-10-11T13:00:48.587" v="49" actId="20577"/>
      <pc:docMkLst>
        <pc:docMk/>
      </pc:docMkLst>
      <pc:sldChg chg="modSp">
        <pc:chgData name="Christophe Romano" userId="S::cromano@insa-toulouse.fr::91c76572-de66-4537-8ce1-6a69263bf5b9" providerId="AD" clId="Web-{DCCC34AC-8F4B-003C-AC26-7DA925B03EB8}" dt="2024-10-11T12:59:04.896" v="28" actId="20577"/>
        <pc:sldMkLst>
          <pc:docMk/>
          <pc:sldMk cId="2071353845" sldId="289"/>
        </pc:sldMkLst>
        <pc:spChg chg="mod">
          <ac:chgData name="Christophe Romano" userId="S::cromano@insa-toulouse.fr::91c76572-de66-4537-8ce1-6a69263bf5b9" providerId="AD" clId="Web-{DCCC34AC-8F4B-003C-AC26-7DA925B03EB8}" dt="2024-10-11T12:59:04.896" v="28" actId="20577"/>
          <ac:spMkLst>
            <pc:docMk/>
            <pc:sldMk cId="2071353845" sldId="289"/>
            <ac:spMk id="3" creationId="{CE92D46A-5403-05F4-03A5-DF5EC6EC86B3}"/>
          </ac:spMkLst>
        </pc:spChg>
      </pc:sldChg>
      <pc:sldChg chg="modSp">
        <pc:chgData name="Christophe Romano" userId="S::cromano@insa-toulouse.fr::91c76572-de66-4537-8ce1-6a69263bf5b9" providerId="AD" clId="Web-{DCCC34AC-8F4B-003C-AC26-7DA925B03EB8}" dt="2024-10-11T13:00:48.587" v="49" actId="20577"/>
        <pc:sldMkLst>
          <pc:docMk/>
          <pc:sldMk cId="4179021912" sldId="302"/>
        </pc:sldMkLst>
        <pc:spChg chg="mod">
          <ac:chgData name="Christophe Romano" userId="S::cromano@insa-toulouse.fr::91c76572-de66-4537-8ce1-6a69263bf5b9" providerId="AD" clId="Web-{DCCC34AC-8F4B-003C-AC26-7DA925B03EB8}" dt="2024-10-11T13:00:48.587" v="49" actId="20577"/>
          <ac:spMkLst>
            <pc:docMk/>
            <pc:sldMk cId="4179021912" sldId="302"/>
            <ac:spMk id="3" creationId="{CE92D46A-5403-05F4-03A5-DF5EC6EC86B3}"/>
          </ac:spMkLst>
        </pc:spChg>
      </pc:sldChg>
    </pc:docChg>
  </pc:docChgLst>
  <pc:docChgLst>
    <pc:chgData name="Jean-Yves Plantec" userId="S::plantec@insa-toulouse.fr::daca66c7-8e67-4b61-9433-d3bb3cfcf3ce" providerId="AD" clId="Web-{0673EE5D-F7A7-E325-DFD2-BDAA5620630C}"/>
    <pc:docChg chg="modSld">
      <pc:chgData name="Jean-Yves Plantec" userId="S::plantec@insa-toulouse.fr::daca66c7-8e67-4b61-9433-d3bb3cfcf3ce" providerId="AD" clId="Web-{0673EE5D-F7A7-E325-DFD2-BDAA5620630C}" dt="2024-10-01T14:09:20.883" v="18" actId="20577"/>
      <pc:docMkLst>
        <pc:docMk/>
      </pc:docMkLst>
      <pc:sldChg chg="modSp">
        <pc:chgData name="Jean-Yves Plantec" userId="S::plantec@insa-toulouse.fr::daca66c7-8e67-4b61-9433-d3bb3cfcf3ce" providerId="AD" clId="Web-{0673EE5D-F7A7-E325-DFD2-BDAA5620630C}" dt="2024-10-01T14:08:35.476" v="5" actId="20577"/>
        <pc:sldMkLst>
          <pc:docMk/>
          <pc:sldMk cId="1199111884" sldId="263"/>
        </pc:sldMkLst>
        <pc:spChg chg="mod">
          <ac:chgData name="Jean-Yves Plantec" userId="S::plantec@insa-toulouse.fr::daca66c7-8e67-4b61-9433-d3bb3cfcf3ce" providerId="AD" clId="Web-{0673EE5D-F7A7-E325-DFD2-BDAA5620630C}" dt="2024-10-01T14:08:35.476" v="5" actId="20577"/>
          <ac:spMkLst>
            <pc:docMk/>
            <pc:sldMk cId="1199111884" sldId="263"/>
            <ac:spMk id="3" creationId="{6A783BF1-943B-85A4-962C-D62846D98A3E}"/>
          </ac:spMkLst>
        </pc:spChg>
      </pc:sldChg>
      <pc:sldChg chg="modSp">
        <pc:chgData name="Jean-Yves Plantec" userId="S::plantec@insa-toulouse.fr::daca66c7-8e67-4b61-9433-d3bb3cfcf3ce" providerId="AD" clId="Web-{0673EE5D-F7A7-E325-DFD2-BDAA5620630C}" dt="2024-10-01T14:09:00.836" v="11" actId="20577"/>
        <pc:sldMkLst>
          <pc:docMk/>
          <pc:sldMk cId="768589692" sldId="284"/>
        </pc:sldMkLst>
        <pc:spChg chg="mod">
          <ac:chgData name="Jean-Yves Plantec" userId="S::plantec@insa-toulouse.fr::daca66c7-8e67-4b61-9433-d3bb3cfcf3ce" providerId="AD" clId="Web-{0673EE5D-F7A7-E325-DFD2-BDAA5620630C}" dt="2024-10-01T14:09:00.836" v="11" actId="20577"/>
          <ac:spMkLst>
            <pc:docMk/>
            <pc:sldMk cId="768589692" sldId="284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0673EE5D-F7A7-E325-DFD2-BDAA5620630C}" dt="2024-10-01T14:09:08.836" v="14" actId="20577"/>
        <pc:sldMkLst>
          <pc:docMk/>
          <pc:sldMk cId="3023452363" sldId="285"/>
        </pc:sldMkLst>
        <pc:spChg chg="mod">
          <ac:chgData name="Jean-Yves Plantec" userId="S::plantec@insa-toulouse.fr::daca66c7-8e67-4b61-9433-d3bb3cfcf3ce" providerId="AD" clId="Web-{0673EE5D-F7A7-E325-DFD2-BDAA5620630C}" dt="2024-10-01T14:09:08.836" v="14" actId="20577"/>
          <ac:spMkLst>
            <pc:docMk/>
            <pc:sldMk cId="3023452363" sldId="285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0673EE5D-F7A7-E325-DFD2-BDAA5620630C}" dt="2024-10-01T14:09:03.149" v="12" actId="20577"/>
        <pc:sldMkLst>
          <pc:docMk/>
          <pc:sldMk cId="121944178" sldId="286"/>
        </pc:sldMkLst>
        <pc:spChg chg="mod">
          <ac:chgData name="Jean-Yves Plantec" userId="S::plantec@insa-toulouse.fr::daca66c7-8e67-4b61-9433-d3bb3cfcf3ce" providerId="AD" clId="Web-{0673EE5D-F7A7-E325-DFD2-BDAA5620630C}" dt="2024-10-01T14:09:03.149" v="12" actId="20577"/>
          <ac:spMkLst>
            <pc:docMk/>
            <pc:sldMk cId="121944178" sldId="286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0673EE5D-F7A7-E325-DFD2-BDAA5620630C}" dt="2024-10-01T14:09:20.883" v="18" actId="20577"/>
        <pc:sldMkLst>
          <pc:docMk/>
          <pc:sldMk cId="3482549134" sldId="287"/>
        </pc:sldMkLst>
        <pc:spChg chg="mod">
          <ac:chgData name="Jean-Yves Plantec" userId="S::plantec@insa-toulouse.fr::daca66c7-8e67-4b61-9433-d3bb3cfcf3ce" providerId="AD" clId="Web-{0673EE5D-F7A7-E325-DFD2-BDAA5620630C}" dt="2024-10-01T14:09:20.883" v="18" actId="20577"/>
          <ac:spMkLst>
            <pc:docMk/>
            <pc:sldMk cId="3482549134" sldId="287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0673EE5D-F7A7-E325-DFD2-BDAA5620630C}" dt="2024-10-01T14:09:17.962" v="17" actId="20577"/>
        <pc:sldMkLst>
          <pc:docMk/>
          <pc:sldMk cId="3609861932" sldId="288"/>
        </pc:sldMkLst>
        <pc:spChg chg="mod">
          <ac:chgData name="Jean-Yves Plantec" userId="S::plantec@insa-toulouse.fr::daca66c7-8e67-4b61-9433-d3bb3cfcf3ce" providerId="AD" clId="Web-{0673EE5D-F7A7-E325-DFD2-BDAA5620630C}" dt="2024-10-01T14:09:17.962" v="17" actId="20577"/>
          <ac:spMkLst>
            <pc:docMk/>
            <pc:sldMk cId="3609861932" sldId="288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0673EE5D-F7A7-E325-DFD2-BDAA5620630C}" dt="2024-10-01T14:09:14.258" v="16" actId="20577"/>
        <pc:sldMkLst>
          <pc:docMk/>
          <pc:sldMk cId="2071353845" sldId="289"/>
        </pc:sldMkLst>
        <pc:spChg chg="mod">
          <ac:chgData name="Jean-Yves Plantec" userId="S::plantec@insa-toulouse.fr::daca66c7-8e67-4b61-9433-d3bb3cfcf3ce" providerId="AD" clId="Web-{0673EE5D-F7A7-E325-DFD2-BDAA5620630C}" dt="2024-10-01T14:09:14.258" v="16" actId="20577"/>
          <ac:spMkLst>
            <pc:docMk/>
            <pc:sldMk cId="2071353845" sldId="289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0673EE5D-F7A7-E325-DFD2-BDAA5620630C}" dt="2024-10-01T14:09:11.336" v="15" actId="20577"/>
        <pc:sldMkLst>
          <pc:docMk/>
          <pc:sldMk cId="3691611219" sldId="290"/>
        </pc:sldMkLst>
        <pc:spChg chg="mod">
          <ac:chgData name="Jean-Yves Plantec" userId="S::plantec@insa-toulouse.fr::daca66c7-8e67-4b61-9433-d3bb3cfcf3ce" providerId="AD" clId="Web-{0673EE5D-F7A7-E325-DFD2-BDAA5620630C}" dt="2024-10-01T14:09:11.336" v="15" actId="20577"/>
          <ac:spMkLst>
            <pc:docMk/>
            <pc:sldMk cId="3691611219" sldId="290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0673EE5D-F7A7-E325-DFD2-BDAA5620630C}" dt="2024-10-01T14:08:57.414" v="9" actId="20577"/>
        <pc:sldMkLst>
          <pc:docMk/>
          <pc:sldMk cId="4179021912" sldId="302"/>
        </pc:sldMkLst>
        <pc:spChg chg="mod">
          <ac:chgData name="Jean-Yves Plantec" userId="S::plantec@insa-toulouse.fr::daca66c7-8e67-4b61-9433-d3bb3cfcf3ce" providerId="AD" clId="Web-{0673EE5D-F7A7-E325-DFD2-BDAA5620630C}" dt="2024-10-01T14:08:57.414" v="9" actId="20577"/>
          <ac:spMkLst>
            <pc:docMk/>
            <pc:sldMk cId="4179021912" sldId="302"/>
            <ac:spMk id="2" creationId="{AA19ED0C-B115-00C9-8AE2-C3FDB5A8E80A}"/>
          </ac:spMkLst>
        </pc:spChg>
      </pc:sldChg>
    </pc:docChg>
  </pc:docChgLst>
  <pc:docChgLst>
    <pc:chgData name="Katja Auffret" userId="S::guenther@insa-toulouse.fr::f981c5be-e20c-4210-83d0-20a03e4ce9de" providerId="AD" clId="Web-{36B1E281-9FA1-14BE-E8EC-8E94885F1286}"/>
    <pc:docChg chg="modSld">
      <pc:chgData name="Katja Auffret" userId="S::guenther@insa-toulouse.fr::f981c5be-e20c-4210-83d0-20a03e4ce9de" providerId="AD" clId="Web-{36B1E281-9FA1-14BE-E8EC-8E94885F1286}" dt="2024-10-16T09:04:42.909" v="142" actId="20577"/>
      <pc:docMkLst>
        <pc:docMk/>
      </pc:docMkLst>
      <pc:sldChg chg="modSp">
        <pc:chgData name="Katja Auffret" userId="S::guenther@insa-toulouse.fr::f981c5be-e20c-4210-83d0-20a03e4ce9de" providerId="AD" clId="Web-{36B1E281-9FA1-14BE-E8EC-8E94885F1286}" dt="2024-10-16T09:04:42.909" v="142" actId="20577"/>
        <pc:sldMkLst>
          <pc:docMk/>
          <pc:sldMk cId="121944178" sldId="286"/>
        </pc:sldMkLst>
        <pc:spChg chg="mod">
          <ac:chgData name="Katja Auffret" userId="S::guenther@insa-toulouse.fr::f981c5be-e20c-4210-83d0-20a03e4ce9de" providerId="AD" clId="Web-{36B1E281-9FA1-14BE-E8EC-8E94885F1286}" dt="2024-10-16T09:04:42.909" v="142" actId="20577"/>
          <ac:spMkLst>
            <pc:docMk/>
            <pc:sldMk cId="121944178" sldId="286"/>
            <ac:spMk id="3" creationId="{CE92D46A-5403-05F4-03A5-DF5EC6EC86B3}"/>
          </ac:spMkLst>
        </pc:spChg>
      </pc:sldChg>
    </pc:docChg>
  </pc:docChgLst>
  <pc:docChgLst>
    <pc:chgData name="Jean-Yves Plantec" userId="S::plantec@insa-toulouse.fr::daca66c7-8e67-4b61-9433-d3bb3cfcf3ce" providerId="AD" clId="Web-{99DD449D-9991-7FF8-D753-9E6183E9A9AA}"/>
    <pc:docChg chg="modSld">
      <pc:chgData name="Jean-Yves Plantec" userId="S::plantec@insa-toulouse.fr::daca66c7-8e67-4b61-9433-d3bb3cfcf3ce" providerId="AD" clId="Web-{99DD449D-9991-7FF8-D753-9E6183E9A9AA}" dt="2024-10-09T13:27:19.439" v="64" actId="1076"/>
      <pc:docMkLst>
        <pc:docMk/>
      </pc:docMkLst>
      <pc:sldChg chg="addSp modSp">
        <pc:chgData name="Jean-Yves Plantec" userId="S::plantec@insa-toulouse.fr::daca66c7-8e67-4b61-9433-d3bb3cfcf3ce" providerId="AD" clId="Web-{99DD449D-9991-7FF8-D753-9E6183E9A9AA}" dt="2024-10-09T13:27:19.439" v="64" actId="1076"/>
        <pc:sldMkLst>
          <pc:docMk/>
          <pc:sldMk cId="768589692" sldId="284"/>
        </pc:sldMkLst>
        <pc:spChg chg="mod">
          <ac:chgData name="Jean-Yves Plantec" userId="S::plantec@insa-toulouse.fr::daca66c7-8e67-4b61-9433-d3bb3cfcf3ce" providerId="AD" clId="Web-{99DD449D-9991-7FF8-D753-9E6183E9A9AA}" dt="2024-10-09T13:27:08.126" v="61" actId="20577"/>
          <ac:spMkLst>
            <pc:docMk/>
            <pc:sldMk cId="768589692" sldId="284"/>
            <ac:spMk id="3" creationId="{CE92D46A-5403-05F4-03A5-DF5EC6EC86B3}"/>
          </ac:spMkLst>
        </pc:spChg>
        <pc:picChg chg="add mod">
          <ac:chgData name="Jean-Yves Plantec" userId="S::plantec@insa-toulouse.fr::daca66c7-8e67-4b61-9433-d3bb3cfcf3ce" providerId="AD" clId="Web-{99DD449D-9991-7FF8-D753-9E6183E9A9AA}" dt="2024-10-09T13:27:16.079" v="63" actId="1076"/>
          <ac:picMkLst>
            <pc:docMk/>
            <pc:sldMk cId="768589692" sldId="284"/>
            <ac:picMk id="5" creationId="{B3E53C58-2FB6-3C4E-28FF-5EED187642E4}"/>
          </ac:picMkLst>
        </pc:picChg>
        <pc:picChg chg="add mod">
          <ac:chgData name="Jean-Yves Plantec" userId="S::plantec@insa-toulouse.fr::daca66c7-8e67-4b61-9433-d3bb3cfcf3ce" providerId="AD" clId="Web-{99DD449D-9991-7FF8-D753-9E6183E9A9AA}" dt="2024-10-09T13:27:19.439" v="64" actId="1076"/>
          <ac:picMkLst>
            <pc:docMk/>
            <pc:sldMk cId="768589692" sldId="284"/>
            <ac:picMk id="8" creationId="{885D478C-5AEA-4594-68B8-5A522E7B1257}"/>
          </ac:picMkLst>
        </pc:picChg>
      </pc:sldChg>
      <pc:sldChg chg="modSp">
        <pc:chgData name="Jean-Yves Plantec" userId="S::plantec@insa-toulouse.fr::daca66c7-8e67-4b61-9433-d3bb3cfcf3ce" providerId="AD" clId="Web-{99DD449D-9991-7FF8-D753-9E6183E9A9AA}" dt="2024-10-09T13:26:55.110" v="59" actId="20577"/>
        <pc:sldMkLst>
          <pc:docMk/>
          <pc:sldMk cId="4179021912" sldId="302"/>
        </pc:sldMkLst>
        <pc:spChg chg="mod">
          <ac:chgData name="Jean-Yves Plantec" userId="S::plantec@insa-toulouse.fr::daca66c7-8e67-4b61-9433-d3bb3cfcf3ce" providerId="AD" clId="Web-{99DD449D-9991-7FF8-D753-9E6183E9A9AA}" dt="2024-10-09T13:26:55.110" v="59" actId="20577"/>
          <ac:spMkLst>
            <pc:docMk/>
            <pc:sldMk cId="4179021912" sldId="302"/>
            <ac:spMk id="3" creationId="{CE92D46A-5403-05F4-03A5-DF5EC6EC86B3}"/>
          </ac:spMkLst>
        </pc:spChg>
      </pc:sldChg>
    </pc:docChg>
  </pc:docChgLst>
  <pc:docChgLst>
    <pc:chgData name="Katja Auffret" userId="S::guenther@insa-toulouse.fr::f981c5be-e20c-4210-83d0-20a03e4ce9de" providerId="AD" clId="Web-{FD017C02-1FF0-6C1A-43F7-A0363222A832}"/>
    <pc:docChg chg="modSld">
      <pc:chgData name="Katja Auffret" userId="S::guenther@insa-toulouse.fr::f981c5be-e20c-4210-83d0-20a03e4ce9de" providerId="AD" clId="Web-{FD017C02-1FF0-6C1A-43F7-A0363222A832}" dt="2024-10-22T13:44:44.406" v="4" actId="20577"/>
      <pc:docMkLst>
        <pc:docMk/>
      </pc:docMkLst>
      <pc:sldChg chg="modSp">
        <pc:chgData name="Katja Auffret" userId="S::guenther@insa-toulouse.fr::f981c5be-e20c-4210-83d0-20a03e4ce9de" providerId="AD" clId="Web-{FD017C02-1FF0-6C1A-43F7-A0363222A832}" dt="2024-10-22T13:44:44.406" v="4" actId="20577"/>
        <pc:sldMkLst>
          <pc:docMk/>
          <pc:sldMk cId="3023452363" sldId="285"/>
        </pc:sldMkLst>
        <pc:spChg chg="mod">
          <ac:chgData name="Katja Auffret" userId="S::guenther@insa-toulouse.fr::f981c5be-e20c-4210-83d0-20a03e4ce9de" providerId="AD" clId="Web-{FD017C02-1FF0-6C1A-43F7-A0363222A832}" dt="2024-10-22T13:44:44.406" v="4" actId="20577"/>
          <ac:spMkLst>
            <pc:docMk/>
            <pc:sldMk cId="3023452363" sldId="285"/>
            <ac:spMk id="3" creationId="{CE92D46A-5403-05F4-03A5-DF5EC6EC86B3}"/>
          </ac:spMkLst>
        </pc:spChg>
      </pc:sldChg>
    </pc:docChg>
  </pc:docChgLst>
  <pc:docChgLst>
    <pc:chgData name="Jean-Yves Plantec" userId="S::plantec@insa-toulouse.fr::daca66c7-8e67-4b61-9433-d3bb3cfcf3ce" providerId="AD" clId="Web-{F1EC10B2-2FEA-EB6F-F9B0-88D8B83B892C}"/>
    <pc:docChg chg="addSld delSld modSld">
      <pc:chgData name="Jean-Yves Plantec" userId="S::plantec@insa-toulouse.fr::daca66c7-8e67-4b61-9433-d3bb3cfcf3ce" providerId="AD" clId="Web-{F1EC10B2-2FEA-EB6F-F9B0-88D8B83B892C}" dt="2024-09-26T10:06:46.176" v="333" actId="20577"/>
      <pc:docMkLst>
        <pc:docMk/>
      </pc:docMkLst>
      <pc:sldChg chg="add replId">
        <pc:chgData name="Jean-Yves Plantec" userId="S::plantec@insa-toulouse.fr::daca66c7-8e67-4b61-9433-d3bb3cfcf3ce" providerId="AD" clId="Web-{F1EC10B2-2FEA-EB6F-F9B0-88D8B83B892C}" dt="2024-09-26T09:44:35.660" v="0"/>
        <pc:sldMkLst>
          <pc:docMk/>
          <pc:sldMk cId="1720858262" sldId="291"/>
        </pc:sldMkLst>
      </pc:sldChg>
      <pc:sldChg chg="modSp add replId">
        <pc:chgData name="Jean-Yves Plantec" userId="S::plantec@insa-toulouse.fr::daca66c7-8e67-4b61-9433-d3bb3cfcf3ce" providerId="AD" clId="Web-{F1EC10B2-2FEA-EB6F-F9B0-88D8B83B892C}" dt="2024-09-26T10:01:24.071" v="320" actId="20577"/>
        <pc:sldMkLst>
          <pc:docMk/>
          <pc:sldMk cId="3975415292" sldId="292"/>
        </pc:sldMkLst>
        <pc:spChg chg="mod">
          <ac:chgData name="Jean-Yves Plantec" userId="S::plantec@insa-toulouse.fr::daca66c7-8e67-4b61-9433-d3bb3cfcf3ce" providerId="AD" clId="Web-{F1EC10B2-2FEA-EB6F-F9B0-88D8B83B892C}" dt="2024-09-26T09:48:06.777" v="39" actId="20577"/>
          <ac:spMkLst>
            <pc:docMk/>
            <pc:sldMk cId="3975415292" sldId="292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10:01:24.071" v="320" actId="20577"/>
          <ac:spMkLst>
            <pc:docMk/>
            <pc:sldMk cId="3975415292" sldId="292"/>
            <ac:spMk id="3" creationId="{CE92D46A-5403-05F4-03A5-DF5EC6EC86B3}"/>
          </ac:spMkLst>
        </pc:spChg>
      </pc:sldChg>
      <pc:sldChg chg="addSp delSp modSp add replId">
        <pc:chgData name="Jean-Yves Plantec" userId="S::plantec@insa-toulouse.fr::daca66c7-8e67-4b61-9433-d3bb3cfcf3ce" providerId="AD" clId="Web-{F1EC10B2-2FEA-EB6F-F9B0-88D8B83B892C}" dt="2024-09-26T10:01:06.320" v="300" actId="20577"/>
        <pc:sldMkLst>
          <pc:docMk/>
          <pc:sldMk cId="3744930737" sldId="293"/>
        </pc:sldMkLst>
        <pc:spChg chg="del">
          <ac:chgData name="Jean-Yves Plantec" userId="S::plantec@insa-toulouse.fr::daca66c7-8e67-4b61-9433-d3bb3cfcf3ce" providerId="AD" clId="Web-{F1EC10B2-2FEA-EB6F-F9B0-88D8B83B892C}" dt="2024-09-26T09:47:24.479" v="33"/>
          <ac:spMkLst>
            <pc:docMk/>
            <pc:sldMk cId="3744930737" sldId="293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10:01:06.320" v="300" actId="20577"/>
          <ac:spMkLst>
            <pc:docMk/>
            <pc:sldMk cId="3744930737" sldId="293"/>
            <ac:spMk id="3" creationId="{CE92D46A-5403-05F4-03A5-DF5EC6EC86B3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7:28.479" v="35"/>
          <ac:spMkLst>
            <pc:docMk/>
            <pc:sldMk cId="3744930737" sldId="293"/>
            <ac:spMk id="8" creationId="{692B906C-24F0-28ED-FECF-F5B88E57677F}"/>
          </ac:spMkLst>
        </pc:spChg>
        <pc:spChg chg="add">
          <ac:chgData name="Jean-Yves Plantec" userId="S::plantec@insa-toulouse.fr::daca66c7-8e67-4b61-9433-d3bb3cfcf3ce" providerId="AD" clId="Web-{F1EC10B2-2FEA-EB6F-F9B0-88D8B83B892C}" dt="2024-09-26T09:47:25.541" v="34"/>
          <ac:spMkLst>
            <pc:docMk/>
            <pc:sldMk cId="3744930737" sldId="293"/>
            <ac:spMk id="10" creationId="{1F90CED0-9554-0EF7-E6AC-FE1C7F13A33F}"/>
          </ac:spMkLst>
        </pc:spChg>
      </pc:sldChg>
      <pc:sldChg chg="addSp delSp modSp add replId">
        <pc:chgData name="Jean-Yves Plantec" userId="S::plantec@insa-toulouse.fr::daca66c7-8e67-4b61-9433-d3bb3cfcf3ce" providerId="AD" clId="Web-{F1EC10B2-2FEA-EB6F-F9B0-88D8B83B892C}" dt="2024-09-26T10:00:56.226" v="294" actId="20577"/>
        <pc:sldMkLst>
          <pc:docMk/>
          <pc:sldMk cId="1702643316" sldId="294"/>
        </pc:sldMkLst>
        <pc:spChg chg="del">
          <ac:chgData name="Jean-Yves Plantec" userId="S::plantec@insa-toulouse.fr::daca66c7-8e67-4b61-9433-d3bb3cfcf3ce" providerId="AD" clId="Web-{F1EC10B2-2FEA-EB6F-F9B0-88D8B83B892C}" dt="2024-09-26T09:47:12.041" v="30"/>
          <ac:spMkLst>
            <pc:docMk/>
            <pc:sldMk cId="1702643316" sldId="294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10:00:56.226" v="294" actId="20577"/>
          <ac:spMkLst>
            <pc:docMk/>
            <pc:sldMk cId="1702643316" sldId="294"/>
            <ac:spMk id="3" creationId="{CE92D46A-5403-05F4-03A5-DF5EC6EC86B3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7:14.885" v="32"/>
          <ac:spMkLst>
            <pc:docMk/>
            <pc:sldMk cId="1702643316" sldId="294"/>
            <ac:spMk id="8" creationId="{7BDBF8B0-BA98-9246-68D7-5A75897DFE7A}"/>
          </ac:spMkLst>
        </pc:spChg>
        <pc:spChg chg="add">
          <ac:chgData name="Jean-Yves Plantec" userId="S::plantec@insa-toulouse.fr::daca66c7-8e67-4b61-9433-d3bb3cfcf3ce" providerId="AD" clId="Web-{F1EC10B2-2FEA-EB6F-F9B0-88D8B83B892C}" dt="2024-09-26T09:47:13.056" v="31"/>
          <ac:spMkLst>
            <pc:docMk/>
            <pc:sldMk cId="1702643316" sldId="294"/>
            <ac:spMk id="10" creationId="{D5BBFC99-DD1B-E169-E931-C979EF50C12B}"/>
          </ac:spMkLst>
        </pc:spChg>
      </pc:sldChg>
      <pc:sldChg chg="modSp add replId">
        <pc:chgData name="Jean-Yves Plantec" userId="S::plantec@insa-toulouse.fr::daca66c7-8e67-4b61-9433-d3bb3cfcf3ce" providerId="AD" clId="Web-{F1EC10B2-2FEA-EB6F-F9B0-88D8B83B892C}" dt="2024-09-26T09:56:52.030" v="223" actId="20577"/>
        <pc:sldMkLst>
          <pc:docMk/>
          <pc:sldMk cId="4057670599" sldId="295"/>
        </pc:sldMkLst>
        <pc:spChg chg="mod">
          <ac:chgData name="Jean-Yves Plantec" userId="S::plantec@insa-toulouse.fr::daca66c7-8e67-4b61-9433-d3bb3cfcf3ce" providerId="AD" clId="Web-{F1EC10B2-2FEA-EB6F-F9B0-88D8B83B892C}" dt="2024-09-26T09:56:52.030" v="223" actId="20577"/>
          <ac:spMkLst>
            <pc:docMk/>
            <pc:sldMk cId="4057670599" sldId="295"/>
            <ac:spMk id="3" creationId="{CE92D46A-5403-05F4-03A5-DF5EC6EC86B3}"/>
          </ac:spMkLst>
        </pc:spChg>
      </pc:sldChg>
      <pc:sldChg chg="addSp delSp modSp add del replId">
        <pc:chgData name="Jean-Yves Plantec" userId="S::plantec@insa-toulouse.fr::daca66c7-8e67-4b61-9433-d3bb3cfcf3ce" providerId="AD" clId="Web-{F1EC10B2-2FEA-EB6F-F9B0-88D8B83B892C}" dt="2024-09-26T09:46:53.946" v="29"/>
        <pc:sldMkLst>
          <pc:docMk/>
          <pc:sldMk cId="3205131367" sldId="296"/>
        </pc:sldMkLst>
        <pc:spChg chg="add del">
          <ac:chgData name="Jean-Yves Plantec" userId="S::plantec@insa-toulouse.fr::daca66c7-8e67-4b61-9433-d3bb3cfcf3ce" providerId="AD" clId="Web-{F1EC10B2-2FEA-EB6F-F9B0-88D8B83B892C}" dt="2024-09-26T09:46:39.977" v="26"/>
          <ac:spMkLst>
            <pc:docMk/>
            <pc:sldMk cId="3205131367" sldId="296"/>
            <ac:spMk id="2" creationId="{AA19ED0C-B115-00C9-8AE2-C3FDB5A8E80A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5:38.975" v="18"/>
          <ac:spMkLst>
            <pc:docMk/>
            <pc:sldMk cId="3205131367" sldId="296"/>
            <ac:spMk id="8" creationId="{999E9A49-89BA-7F7C-C27E-0372C18CD246}"/>
          </ac:spMkLst>
        </pc:spChg>
        <pc:spChg chg="add del">
          <ac:chgData name="Jean-Yves Plantec" userId="S::plantec@insa-toulouse.fr::daca66c7-8e67-4b61-9433-d3bb3cfcf3ce" providerId="AD" clId="Web-{F1EC10B2-2FEA-EB6F-F9B0-88D8B83B892C}" dt="2024-09-26T09:45:36.459" v="17"/>
          <ac:spMkLst>
            <pc:docMk/>
            <pc:sldMk cId="3205131367" sldId="296"/>
            <ac:spMk id="10" creationId="{3F40C51B-A6AA-9F54-5087-69EC7537595C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5:57.929" v="22"/>
          <ac:spMkLst>
            <pc:docMk/>
            <pc:sldMk cId="3205131367" sldId="296"/>
            <ac:spMk id="12" creationId="{97876F00-AC5C-DB47-51C0-7C4D8EEA8C1A}"/>
          </ac:spMkLst>
        </pc:spChg>
        <pc:spChg chg="add del">
          <ac:chgData name="Jean-Yves Plantec" userId="S::plantec@insa-toulouse.fr::daca66c7-8e67-4b61-9433-d3bb3cfcf3ce" providerId="AD" clId="Web-{F1EC10B2-2FEA-EB6F-F9B0-88D8B83B892C}" dt="2024-09-26T09:45:55.350" v="21"/>
          <ac:spMkLst>
            <pc:docMk/>
            <pc:sldMk cId="3205131367" sldId="296"/>
            <ac:spMk id="14" creationId="{A116531B-552B-B7D7-4A7A-8B109868883C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6:45.634" v="28"/>
          <ac:spMkLst>
            <pc:docMk/>
            <pc:sldMk cId="3205131367" sldId="296"/>
            <ac:spMk id="16" creationId="{A9B5553B-4C35-EFD1-4358-3A39243326FF}"/>
          </ac:spMkLst>
        </pc:spChg>
        <pc:spChg chg="add">
          <ac:chgData name="Jean-Yves Plantec" userId="S::plantec@insa-toulouse.fr::daca66c7-8e67-4b61-9433-d3bb3cfcf3ce" providerId="AD" clId="Web-{F1EC10B2-2FEA-EB6F-F9B0-88D8B83B892C}" dt="2024-09-26T09:46:40.916" v="27"/>
          <ac:spMkLst>
            <pc:docMk/>
            <pc:sldMk cId="3205131367" sldId="296"/>
            <ac:spMk id="18" creationId="{090FD470-A5E0-2B39-2DE4-81235970299A}"/>
          </ac:spMkLst>
        </pc:spChg>
      </pc:sldChg>
      <pc:sldChg chg="addSp delSp modSp add replId">
        <pc:chgData name="Jean-Yves Plantec" userId="S::plantec@insa-toulouse.fr::daca66c7-8e67-4b61-9433-d3bb3cfcf3ce" providerId="AD" clId="Web-{F1EC10B2-2FEA-EB6F-F9B0-88D8B83B892C}" dt="2024-09-26T09:55:44.856" v="179" actId="20577"/>
        <pc:sldMkLst>
          <pc:docMk/>
          <pc:sldMk cId="1952889409" sldId="297"/>
        </pc:sldMkLst>
        <pc:spChg chg="del">
          <ac:chgData name="Jean-Yves Plantec" userId="S::plantec@insa-toulouse.fr::daca66c7-8e67-4b61-9433-d3bb3cfcf3ce" providerId="AD" clId="Web-{F1EC10B2-2FEA-EB6F-F9B0-88D8B83B892C}" dt="2024-09-26T09:45:29.225" v="13"/>
          <ac:spMkLst>
            <pc:docMk/>
            <pc:sldMk cId="1952889409" sldId="297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09:55:44.856" v="179" actId="20577"/>
          <ac:spMkLst>
            <pc:docMk/>
            <pc:sldMk cId="1952889409" sldId="297"/>
            <ac:spMk id="3" creationId="{CE92D46A-5403-05F4-03A5-DF5EC6EC86B3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6:34.539" v="25"/>
          <ac:spMkLst>
            <pc:docMk/>
            <pc:sldMk cId="1952889409" sldId="297"/>
            <ac:spMk id="8" creationId="{1147CDE3-AADF-90F3-7F19-62B62A448E6A}"/>
          </ac:spMkLst>
        </pc:spChg>
        <pc:spChg chg="add">
          <ac:chgData name="Jean-Yves Plantec" userId="S::plantec@insa-toulouse.fr::daca66c7-8e67-4b61-9433-d3bb3cfcf3ce" providerId="AD" clId="Web-{F1EC10B2-2FEA-EB6F-F9B0-88D8B83B892C}" dt="2024-09-26T09:45:29.490" v="14"/>
          <ac:spMkLst>
            <pc:docMk/>
            <pc:sldMk cId="1952889409" sldId="297"/>
            <ac:spMk id="10" creationId="{578C2618-67D1-51E2-9A1D-E27FCB0A7C66}"/>
          </ac:spMkLst>
        </pc:spChg>
      </pc:sldChg>
      <pc:sldChg chg="addSp delSp modSp add replId">
        <pc:chgData name="Jean-Yves Plantec" userId="S::plantec@insa-toulouse.fr::daca66c7-8e67-4b61-9433-d3bb3cfcf3ce" providerId="AD" clId="Web-{F1EC10B2-2FEA-EB6F-F9B0-88D8B83B892C}" dt="2024-09-26T09:54:53.229" v="156" actId="20577"/>
        <pc:sldMkLst>
          <pc:docMk/>
          <pc:sldMk cId="772696728" sldId="298"/>
        </pc:sldMkLst>
        <pc:spChg chg="del">
          <ac:chgData name="Jean-Yves Plantec" userId="S::plantec@insa-toulouse.fr::daca66c7-8e67-4b61-9433-d3bb3cfcf3ce" providerId="AD" clId="Web-{F1EC10B2-2FEA-EB6F-F9B0-88D8B83B892C}" dt="2024-09-26T09:45:21.334" v="11"/>
          <ac:spMkLst>
            <pc:docMk/>
            <pc:sldMk cId="772696728" sldId="298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09:54:53.229" v="156" actId="20577"/>
          <ac:spMkLst>
            <pc:docMk/>
            <pc:sldMk cId="772696728" sldId="298"/>
            <ac:spMk id="3" creationId="{CE92D46A-5403-05F4-03A5-DF5EC6EC86B3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6:29.602" v="24"/>
          <ac:spMkLst>
            <pc:docMk/>
            <pc:sldMk cId="772696728" sldId="298"/>
            <ac:spMk id="8" creationId="{1F2088A2-D565-89EC-CE21-1AF4063F2BC0}"/>
          </ac:spMkLst>
        </pc:spChg>
        <pc:spChg chg="add mod">
          <ac:chgData name="Jean-Yves Plantec" userId="S::plantec@insa-toulouse.fr::daca66c7-8e67-4b61-9433-d3bb3cfcf3ce" providerId="AD" clId="Web-{F1EC10B2-2FEA-EB6F-F9B0-88D8B83B892C}" dt="2024-09-26T09:46:17.711" v="23" actId="14100"/>
          <ac:spMkLst>
            <pc:docMk/>
            <pc:sldMk cId="772696728" sldId="298"/>
            <ac:spMk id="10" creationId="{3762656A-19E0-5240-EFAA-6ECDD74BD816}"/>
          </ac:spMkLst>
        </pc:spChg>
      </pc:sldChg>
      <pc:sldChg chg="addSp modSp add replId">
        <pc:chgData name="Jean-Yves Plantec" userId="S::plantec@insa-toulouse.fr::daca66c7-8e67-4b61-9433-d3bb3cfcf3ce" providerId="AD" clId="Web-{F1EC10B2-2FEA-EB6F-F9B0-88D8B83B892C}" dt="2024-09-26T10:01:54.572" v="325" actId="20577"/>
        <pc:sldMkLst>
          <pc:docMk/>
          <pc:sldMk cId="2815951369" sldId="299"/>
        </pc:sldMkLst>
        <pc:spChg chg="mod">
          <ac:chgData name="Jean-Yves Plantec" userId="S::plantec@insa-toulouse.fr::daca66c7-8e67-4b61-9433-d3bb3cfcf3ce" providerId="AD" clId="Web-{F1EC10B2-2FEA-EB6F-F9B0-88D8B83B892C}" dt="2024-09-26T09:45:12.177" v="10" actId="20577"/>
          <ac:spMkLst>
            <pc:docMk/>
            <pc:sldMk cId="2815951369" sldId="299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09:52:15.598" v="108" actId="20577"/>
          <ac:spMkLst>
            <pc:docMk/>
            <pc:sldMk cId="2815951369" sldId="299"/>
            <ac:spMk id="3" creationId="{CE92D46A-5403-05F4-03A5-DF5EC6EC86B3}"/>
          </ac:spMkLst>
        </pc:spChg>
        <pc:spChg chg="add mod">
          <ac:chgData name="Jean-Yves Plantec" userId="S::plantec@insa-toulouse.fr::daca66c7-8e67-4b61-9433-d3bb3cfcf3ce" providerId="AD" clId="Web-{F1EC10B2-2FEA-EB6F-F9B0-88D8B83B892C}" dt="2024-09-26T10:01:54.572" v="325" actId="20577"/>
          <ac:spMkLst>
            <pc:docMk/>
            <pc:sldMk cId="2815951369" sldId="299"/>
            <ac:spMk id="5" creationId="{883B3F5D-C69F-2020-5B29-ED5437668599}"/>
          </ac:spMkLst>
        </pc:spChg>
      </pc:sldChg>
      <pc:sldChg chg="modSp add replId">
        <pc:chgData name="Jean-Yves Plantec" userId="S::plantec@insa-toulouse.fr::daca66c7-8e67-4b61-9433-d3bb3cfcf3ce" providerId="AD" clId="Web-{F1EC10B2-2FEA-EB6F-F9B0-88D8B83B892C}" dt="2024-09-26T09:56:22.388" v="197" actId="20577"/>
        <pc:sldMkLst>
          <pc:docMk/>
          <pc:sldMk cId="3917977462" sldId="300"/>
        </pc:sldMkLst>
        <pc:spChg chg="mod">
          <ac:chgData name="Jean-Yves Plantec" userId="S::plantec@insa-toulouse.fr::daca66c7-8e67-4b61-9433-d3bb3cfcf3ce" providerId="AD" clId="Web-{F1EC10B2-2FEA-EB6F-F9B0-88D8B83B892C}" dt="2024-09-26T09:56:22.388" v="197" actId="20577"/>
          <ac:spMkLst>
            <pc:docMk/>
            <pc:sldMk cId="3917977462" sldId="300"/>
            <ac:spMk id="3" creationId="{CE92D46A-5403-05F4-03A5-DF5EC6EC86B3}"/>
          </ac:spMkLst>
        </pc:spChg>
      </pc:sldChg>
      <pc:sldChg chg="addSp modSp add mod replId modClrScheme chgLayout">
        <pc:chgData name="Jean-Yves Plantec" userId="S::plantec@insa-toulouse.fr::daca66c7-8e67-4b61-9433-d3bb3cfcf3ce" providerId="AD" clId="Web-{F1EC10B2-2FEA-EB6F-F9B0-88D8B83B892C}" dt="2024-09-26T10:06:46.176" v="333" actId="20577"/>
        <pc:sldMkLst>
          <pc:docMk/>
          <pc:sldMk cId="4037789394" sldId="301"/>
        </pc:sldMkLst>
        <pc:spChg chg="mod ord">
          <ac:chgData name="Jean-Yves Plantec" userId="S::plantec@insa-toulouse.fr::daca66c7-8e67-4b61-9433-d3bb3cfcf3ce" providerId="AD" clId="Web-{F1EC10B2-2FEA-EB6F-F9B0-88D8B83B892C}" dt="2024-09-26T10:06:28.113" v="330"/>
          <ac:spMkLst>
            <pc:docMk/>
            <pc:sldMk cId="4037789394" sldId="301"/>
            <ac:spMk id="2" creationId="{F9250CF9-7994-F421-BB90-0C52777D4FAF}"/>
          </ac:spMkLst>
        </pc:spChg>
        <pc:spChg chg="mod ord">
          <ac:chgData name="Jean-Yves Plantec" userId="S::plantec@insa-toulouse.fr::daca66c7-8e67-4b61-9433-d3bb3cfcf3ce" providerId="AD" clId="Web-{F1EC10B2-2FEA-EB6F-F9B0-88D8B83B892C}" dt="2024-09-26T10:06:28.113" v="330"/>
          <ac:spMkLst>
            <pc:docMk/>
            <pc:sldMk cId="4037789394" sldId="301"/>
            <ac:spMk id="3" creationId="{ECB1724F-0DD5-FD94-7357-6558119D5A28}"/>
          </ac:spMkLst>
        </pc:spChg>
        <pc:spChg chg="add mod ord">
          <ac:chgData name="Jean-Yves Plantec" userId="S::plantec@insa-toulouse.fr::daca66c7-8e67-4b61-9433-d3bb3cfcf3ce" providerId="AD" clId="Web-{F1EC10B2-2FEA-EB6F-F9B0-88D8B83B892C}" dt="2024-09-26T10:06:46.176" v="333" actId="20577"/>
          <ac:spMkLst>
            <pc:docMk/>
            <pc:sldMk cId="4037789394" sldId="301"/>
            <ac:spMk id="4" creationId="{9B87EC96-CF7B-E73B-0FFE-D940D4BBB66C}"/>
          </ac:spMkLst>
        </pc:spChg>
        <pc:spChg chg="mod ord">
          <ac:chgData name="Jean-Yves Plantec" userId="S::plantec@insa-toulouse.fr::daca66c7-8e67-4b61-9433-d3bb3cfcf3ce" providerId="AD" clId="Web-{F1EC10B2-2FEA-EB6F-F9B0-88D8B83B892C}" dt="2024-09-26T10:06:28.113" v="330"/>
          <ac:spMkLst>
            <pc:docMk/>
            <pc:sldMk cId="4037789394" sldId="301"/>
            <ac:spMk id="5" creationId="{058C7C14-13BF-9492-3822-AB44D3416EFB}"/>
          </ac:spMkLst>
        </pc:spChg>
        <pc:spChg chg="add mod ord">
          <ac:chgData name="Jean-Yves Plantec" userId="S::plantec@insa-toulouse.fr::daca66c7-8e67-4b61-9433-d3bb3cfcf3ce" providerId="AD" clId="Web-{F1EC10B2-2FEA-EB6F-F9B0-88D8B83B892C}" dt="2024-09-26T10:06:28.113" v="330"/>
          <ac:spMkLst>
            <pc:docMk/>
            <pc:sldMk cId="4037789394" sldId="301"/>
            <ac:spMk id="6" creationId="{CD168E46-D53D-590F-B1EC-682C3F9F6DED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10:06:14.565" v="329" actId="20577"/>
          <ac:spMkLst>
            <pc:docMk/>
            <pc:sldMk cId="4037789394" sldId="301"/>
            <ac:spMk id="18" creationId="{7D1FCF33-C968-8DBA-377A-7248C15D7746}"/>
          </ac:spMkLst>
        </pc:spChg>
      </pc:sldChg>
    </pc:docChg>
  </pc:docChgLst>
  <pc:docChgLst>
    <pc:chgData name="Jean-Yves Plantec" userId="S::plantec@insa-toulouse.fr::daca66c7-8e67-4b61-9433-d3bb3cfcf3ce" providerId="AD" clId="Web-{3AC911A8-EA33-7C34-8332-048F3CF06DEE}"/>
    <pc:docChg chg="delSld modSld">
      <pc:chgData name="Jean-Yves Plantec" userId="S::plantec@insa-toulouse.fr::daca66c7-8e67-4b61-9433-d3bb3cfcf3ce" providerId="AD" clId="Web-{3AC911A8-EA33-7C34-8332-048F3CF06DEE}" dt="2024-09-30T13:38:14.465" v="134" actId="20577"/>
      <pc:docMkLst>
        <pc:docMk/>
      </pc:docMkLst>
      <pc:sldChg chg="del">
        <pc:chgData name="Jean-Yves Plantec" userId="S::plantec@insa-toulouse.fr::daca66c7-8e67-4b61-9433-d3bb3cfcf3ce" providerId="AD" clId="Web-{3AC911A8-EA33-7C34-8332-048F3CF06DEE}" dt="2024-09-30T13:31:36.515" v="17"/>
        <pc:sldMkLst>
          <pc:docMk/>
          <pc:sldMk cId="3614725447" sldId="260"/>
        </pc:sldMkLst>
      </pc:sldChg>
      <pc:sldChg chg="modSp">
        <pc:chgData name="Jean-Yves Plantec" userId="S::plantec@insa-toulouse.fr::daca66c7-8e67-4b61-9433-d3bb3cfcf3ce" providerId="AD" clId="Web-{3AC911A8-EA33-7C34-8332-048F3CF06DEE}" dt="2024-09-30T13:31:25.983" v="8" actId="20577"/>
        <pc:sldMkLst>
          <pc:docMk/>
          <pc:sldMk cId="1199111884" sldId="263"/>
        </pc:sldMkLst>
        <pc:spChg chg="mod">
          <ac:chgData name="Jean-Yves Plantec" userId="S::plantec@insa-toulouse.fr::daca66c7-8e67-4b61-9433-d3bb3cfcf3ce" providerId="AD" clId="Web-{3AC911A8-EA33-7C34-8332-048F3CF06DEE}" dt="2024-09-30T13:31:25.983" v="8" actId="20577"/>
          <ac:spMkLst>
            <pc:docMk/>
            <pc:sldMk cId="1199111884" sldId="263"/>
            <ac:spMk id="3" creationId="{6A783BF1-943B-85A4-962C-D62846D98A3E}"/>
          </ac:spMkLst>
        </pc:spChg>
      </pc:sldChg>
      <pc:sldChg chg="del">
        <pc:chgData name="Jean-Yves Plantec" userId="S::plantec@insa-toulouse.fr::daca66c7-8e67-4b61-9433-d3bb3cfcf3ce" providerId="AD" clId="Web-{3AC911A8-EA33-7C34-8332-048F3CF06DEE}" dt="2024-09-30T13:31:44.531" v="18"/>
        <pc:sldMkLst>
          <pc:docMk/>
          <pc:sldMk cId="1101632693" sldId="265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27.530" v="9"/>
        <pc:sldMkLst>
          <pc:docMk/>
          <pc:sldMk cId="1353463475" sldId="266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515" v="15"/>
        <pc:sldMkLst>
          <pc:docMk/>
          <pc:sldMk cId="3669558073" sldId="268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499" v="12"/>
        <pc:sldMkLst>
          <pc:docMk/>
          <pc:sldMk cId="2576564880" sldId="276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515" v="13"/>
        <pc:sldMkLst>
          <pc:docMk/>
          <pc:sldMk cId="4075447247" sldId="278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515" v="16"/>
        <pc:sldMkLst>
          <pc:docMk/>
          <pc:sldMk cId="646790015" sldId="281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515" v="14"/>
        <pc:sldMkLst>
          <pc:docMk/>
          <pc:sldMk cId="4184445784" sldId="282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343" v="11"/>
        <pc:sldMkLst>
          <pc:docMk/>
          <pc:sldMk cId="3768588982" sldId="283"/>
        </pc:sldMkLst>
      </pc:sldChg>
      <pc:sldChg chg="modSp">
        <pc:chgData name="Jean-Yves Plantec" userId="S::plantec@insa-toulouse.fr::daca66c7-8e67-4b61-9433-d3bb3cfcf3ce" providerId="AD" clId="Web-{3AC911A8-EA33-7C34-8332-048F3CF06DEE}" dt="2024-09-30T13:36:20.043" v="96" actId="20577"/>
        <pc:sldMkLst>
          <pc:docMk/>
          <pc:sldMk cId="768589692" sldId="284"/>
        </pc:sldMkLst>
        <pc:spChg chg="mod">
          <ac:chgData name="Jean-Yves Plantec" userId="S::plantec@insa-toulouse.fr::daca66c7-8e67-4b61-9433-d3bb3cfcf3ce" providerId="AD" clId="Web-{3AC911A8-EA33-7C34-8332-048F3CF06DEE}" dt="2024-09-30T13:36:20.043" v="96" actId="20577"/>
          <ac:spMkLst>
            <pc:docMk/>
            <pc:sldMk cId="768589692" sldId="284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3AC911A8-EA33-7C34-8332-048F3CF06DEE}" dt="2024-09-30T13:35:48.491" v="91" actId="20577"/>
          <ac:spMkLst>
            <pc:docMk/>
            <pc:sldMk cId="768589692" sldId="284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6:38.555" v="110" actId="20577"/>
        <pc:sldMkLst>
          <pc:docMk/>
          <pc:sldMk cId="3023452363" sldId="285"/>
        </pc:sldMkLst>
        <pc:spChg chg="mod">
          <ac:chgData name="Jean-Yves Plantec" userId="S::plantec@insa-toulouse.fr::daca66c7-8e67-4b61-9433-d3bb3cfcf3ce" providerId="AD" clId="Web-{3AC911A8-EA33-7C34-8332-048F3CF06DEE}" dt="2024-09-30T13:36:38.555" v="110" actId="20577"/>
          <ac:spMkLst>
            <pc:docMk/>
            <pc:sldMk cId="3023452363" sldId="285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7:17.135" v="128" actId="20577"/>
        <pc:sldMkLst>
          <pc:docMk/>
          <pc:sldMk cId="121944178" sldId="286"/>
        </pc:sldMkLst>
        <pc:spChg chg="mod">
          <ac:chgData name="Jean-Yves Plantec" userId="S::plantec@insa-toulouse.fr::daca66c7-8e67-4b61-9433-d3bb3cfcf3ce" providerId="AD" clId="Web-{3AC911A8-EA33-7C34-8332-048F3CF06DEE}" dt="2024-09-30T13:36:31.477" v="105" actId="20577"/>
          <ac:spMkLst>
            <pc:docMk/>
            <pc:sldMk cId="121944178" sldId="286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3AC911A8-EA33-7C34-8332-048F3CF06DEE}" dt="2024-09-30T13:37:17.135" v="128" actId="20577"/>
          <ac:spMkLst>
            <pc:docMk/>
            <pc:sldMk cId="121944178" sldId="286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7:03.791" v="126" actId="20577"/>
        <pc:sldMkLst>
          <pc:docMk/>
          <pc:sldMk cId="3482549134" sldId="287"/>
        </pc:sldMkLst>
        <pc:spChg chg="mod">
          <ac:chgData name="Jean-Yves Plantec" userId="S::plantec@insa-toulouse.fr::daca66c7-8e67-4b61-9433-d3bb3cfcf3ce" providerId="AD" clId="Web-{3AC911A8-EA33-7C34-8332-048F3CF06DEE}" dt="2024-09-30T13:37:03.791" v="126" actId="20577"/>
          <ac:spMkLst>
            <pc:docMk/>
            <pc:sldMk cId="3482549134" sldId="287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6:56.572" v="124" actId="20577"/>
        <pc:sldMkLst>
          <pc:docMk/>
          <pc:sldMk cId="3609861932" sldId="288"/>
        </pc:sldMkLst>
        <pc:spChg chg="mod">
          <ac:chgData name="Jean-Yves Plantec" userId="S::plantec@insa-toulouse.fr::daca66c7-8e67-4b61-9433-d3bb3cfcf3ce" providerId="AD" clId="Web-{3AC911A8-EA33-7C34-8332-048F3CF06DEE}" dt="2024-09-30T13:36:56.572" v="124" actId="20577"/>
          <ac:spMkLst>
            <pc:docMk/>
            <pc:sldMk cId="3609861932" sldId="288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8:14.465" v="134" actId="20577"/>
        <pc:sldMkLst>
          <pc:docMk/>
          <pc:sldMk cId="2071353845" sldId="289"/>
        </pc:sldMkLst>
        <pc:spChg chg="mod">
          <ac:chgData name="Jean-Yves Plantec" userId="S::plantec@insa-toulouse.fr::daca66c7-8e67-4b61-9433-d3bb3cfcf3ce" providerId="AD" clId="Web-{3AC911A8-EA33-7C34-8332-048F3CF06DEE}" dt="2024-09-30T13:36:51.618" v="116" actId="20577"/>
          <ac:spMkLst>
            <pc:docMk/>
            <pc:sldMk cId="2071353845" sldId="289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3AC911A8-EA33-7C34-8332-048F3CF06DEE}" dt="2024-09-30T13:38:14.465" v="134" actId="20577"/>
          <ac:spMkLst>
            <pc:docMk/>
            <pc:sldMk cId="2071353845" sldId="289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7:32.135" v="131" actId="20577"/>
        <pc:sldMkLst>
          <pc:docMk/>
          <pc:sldMk cId="3691611219" sldId="290"/>
        </pc:sldMkLst>
        <pc:spChg chg="mod">
          <ac:chgData name="Jean-Yves Plantec" userId="S::plantec@insa-toulouse.fr::daca66c7-8e67-4b61-9433-d3bb3cfcf3ce" providerId="AD" clId="Web-{3AC911A8-EA33-7C34-8332-048F3CF06DEE}" dt="2024-09-30T13:36:45.540" v="112" actId="20577"/>
          <ac:spMkLst>
            <pc:docMk/>
            <pc:sldMk cId="3691611219" sldId="290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3AC911A8-EA33-7C34-8332-048F3CF06DEE}" dt="2024-09-30T13:37:32.135" v="131" actId="20577"/>
          <ac:spMkLst>
            <pc:docMk/>
            <pc:sldMk cId="3691611219" sldId="290"/>
            <ac:spMk id="3" creationId="{CE92D46A-5403-05F4-03A5-DF5EC6EC86B3}"/>
          </ac:spMkLst>
        </pc:spChg>
      </pc:sldChg>
      <pc:sldChg chg="del">
        <pc:chgData name="Jean-Yves Plantec" userId="S::plantec@insa-toulouse.fr::daca66c7-8e67-4b61-9433-d3bb3cfcf3ce" providerId="AD" clId="Web-{3AC911A8-EA33-7C34-8332-048F3CF06DEE}" dt="2024-09-30T13:32:58.142" v="27"/>
        <pc:sldMkLst>
          <pc:docMk/>
          <pc:sldMk cId="1720858262" sldId="291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28"/>
        <pc:sldMkLst>
          <pc:docMk/>
          <pc:sldMk cId="3975415292" sldId="292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29"/>
        <pc:sldMkLst>
          <pc:docMk/>
          <pc:sldMk cId="3744930737" sldId="293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30"/>
        <pc:sldMkLst>
          <pc:docMk/>
          <pc:sldMk cId="1702643316" sldId="294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31"/>
        <pc:sldMkLst>
          <pc:docMk/>
          <pc:sldMk cId="4057670599" sldId="295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33"/>
        <pc:sldMkLst>
          <pc:docMk/>
          <pc:sldMk cId="1952889409" sldId="297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34"/>
        <pc:sldMkLst>
          <pc:docMk/>
          <pc:sldMk cId="772696728" sldId="298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58" v="35"/>
        <pc:sldMkLst>
          <pc:docMk/>
          <pc:sldMk cId="2815951369" sldId="299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32"/>
        <pc:sldMkLst>
          <pc:docMk/>
          <pc:sldMk cId="3917977462" sldId="300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327" v="10"/>
        <pc:sldMkLst>
          <pc:docMk/>
          <pc:sldMk cId="4037789394" sldId="301"/>
        </pc:sldMkLst>
      </pc:sldChg>
      <pc:sldChg chg="modSp">
        <pc:chgData name="Jean-Yves Plantec" userId="S::plantec@insa-toulouse.fr::daca66c7-8e67-4b61-9433-d3bb3cfcf3ce" providerId="AD" clId="Web-{3AC911A8-EA33-7C34-8332-048F3CF06DEE}" dt="2024-09-30T13:34:54.646" v="78" actId="20577"/>
        <pc:sldMkLst>
          <pc:docMk/>
          <pc:sldMk cId="4179021912" sldId="302"/>
        </pc:sldMkLst>
        <pc:spChg chg="mod">
          <ac:chgData name="Jean-Yves Plantec" userId="S::plantec@insa-toulouse.fr::daca66c7-8e67-4b61-9433-d3bb3cfcf3ce" providerId="AD" clId="Web-{3AC911A8-EA33-7C34-8332-048F3CF06DEE}" dt="2024-09-30T13:32:16.547" v="19" actId="20577"/>
          <ac:spMkLst>
            <pc:docMk/>
            <pc:sldMk cId="4179021912" sldId="302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3AC911A8-EA33-7C34-8332-048F3CF06DEE}" dt="2024-09-30T13:34:54.646" v="78" actId="20577"/>
          <ac:spMkLst>
            <pc:docMk/>
            <pc:sldMk cId="4179021912" sldId="302"/>
            <ac:spMk id="3" creationId="{CE92D46A-5403-05F4-03A5-DF5EC6EC86B3}"/>
          </ac:spMkLst>
        </pc:spChg>
      </pc:sldChg>
    </pc:docChg>
  </pc:docChgLst>
  <pc:docChgLst>
    <pc:chgData name="Christophe Romano" userId="S::cromano@insa-toulouse.fr::91c76572-de66-4537-8ce1-6a69263bf5b9" providerId="AD" clId="Web-{5E7747EB-85BB-5715-5D27-B63B65ABFA70}"/>
    <pc:docChg chg="modSld">
      <pc:chgData name="Christophe Romano" userId="S::cromano@insa-toulouse.fr::91c76572-de66-4537-8ce1-6a69263bf5b9" providerId="AD" clId="Web-{5E7747EB-85BB-5715-5D27-B63B65ABFA70}" dt="2024-10-22T11:21:57.617" v="20" actId="20577"/>
      <pc:docMkLst>
        <pc:docMk/>
      </pc:docMkLst>
      <pc:sldChg chg="modSp">
        <pc:chgData name="Christophe Romano" userId="S::cromano@insa-toulouse.fr::91c76572-de66-4537-8ce1-6a69263bf5b9" providerId="AD" clId="Web-{5E7747EB-85BB-5715-5D27-B63B65ABFA70}" dt="2024-10-22T11:21:57.617" v="20" actId="20577"/>
        <pc:sldMkLst>
          <pc:docMk/>
          <pc:sldMk cId="768589692" sldId="284"/>
        </pc:sldMkLst>
        <pc:spChg chg="mod">
          <ac:chgData name="Christophe Romano" userId="S::cromano@insa-toulouse.fr::91c76572-de66-4537-8ce1-6a69263bf5b9" providerId="AD" clId="Web-{5E7747EB-85BB-5715-5D27-B63B65ABFA70}" dt="2024-10-22T11:21:57.617" v="20" actId="20577"/>
          <ac:spMkLst>
            <pc:docMk/>
            <pc:sldMk cId="768589692" sldId="284"/>
            <ac:spMk id="3" creationId="{CE92D46A-5403-05F4-03A5-DF5EC6EC86B3}"/>
          </ac:spMkLst>
        </pc:spChg>
        <pc:picChg chg="mod">
          <ac:chgData name="Christophe Romano" userId="S::cromano@insa-toulouse.fr::91c76572-de66-4537-8ce1-6a69263bf5b9" providerId="AD" clId="Web-{5E7747EB-85BB-5715-5D27-B63B65ABFA70}" dt="2024-10-22T11:20:53.397" v="12" actId="1076"/>
          <ac:picMkLst>
            <pc:docMk/>
            <pc:sldMk cId="768589692" sldId="284"/>
            <ac:picMk id="5" creationId="{B3E53C58-2FB6-3C4E-28FF-5EED187642E4}"/>
          </ac:picMkLst>
        </pc:picChg>
        <pc:picChg chg="mod">
          <ac:chgData name="Christophe Romano" userId="S::cromano@insa-toulouse.fr::91c76572-de66-4537-8ce1-6a69263bf5b9" providerId="AD" clId="Web-{5E7747EB-85BB-5715-5D27-B63B65ABFA70}" dt="2024-10-22T11:19:31.192" v="4" actId="1076"/>
          <ac:picMkLst>
            <pc:docMk/>
            <pc:sldMk cId="768589692" sldId="284"/>
            <ac:picMk id="8" creationId="{885D478C-5AEA-4594-68B8-5A522E7B1257}"/>
          </ac:picMkLst>
        </pc:picChg>
        <pc:picChg chg="mod">
          <ac:chgData name="Christophe Romano" userId="S::cromano@insa-toulouse.fr::91c76572-de66-4537-8ce1-6a69263bf5b9" providerId="AD" clId="Web-{5E7747EB-85BB-5715-5D27-B63B65ABFA70}" dt="2024-10-22T11:20:51.522" v="11" actId="1076"/>
          <ac:picMkLst>
            <pc:docMk/>
            <pc:sldMk cId="768589692" sldId="284"/>
            <ac:picMk id="10" creationId="{82250BEE-9360-FD8A-4516-D64D42C638F4}"/>
          </ac:picMkLst>
        </pc:picChg>
      </pc:sldChg>
      <pc:sldChg chg="modSp">
        <pc:chgData name="Christophe Romano" userId="S::cromano@insa-toulouse.fr::91c76572-de66-4537-8ce1-6a69263bf5b9" providerId="AD" clId="Web-{5E7747EB-85BB-5715-5D27-B63B65ABFA70}" dt="2024-10-22T11:17:48.642" v="1" actId="20577"/>
        <pc:sldMkLst>
          <pc:docMk/>
          <pc:sldMk cId="4179021912" sldId="302"/>
        </pc:sldMkLst>
        <pc:spChg chg="mod">
          <ac:chgData name="Christophe Romano" userId="S::cromano@insa-toulouse.fr::91c76572-de66-4537-8ce1-6a69263bf5b9" providerId="AD" clId="Web-{5E7747EB-85BB-5715-5D27-B63B65ABFA70}" dt="2024-10-22T11:17:48.642" v="1" actId="20577"/>
          <ac:spMkLst>
            <pc:docMk/>
            <pc:sldMk cId="4179021912" sldId="302"/>
            <ac:spMk id="3" creationId="{CE92D46A-5403-05F4-03A5-DF5EC6EC86B3}"/>
          </ac:spMkLst>
        </pc:spChg>
      </pc:sldChg>
    </pc:docChg>
  </pc:docChgLst>
  <pc:docChgLst>
    <pc:chgData name="Katja Auffret" userId="S::guenther@insa-toulouse.fr::f981c5be-e20c-4210-83d0-20a03e4ce9de" providerId="AD" clId="Web-{CA925710-F903-09DD-E926-7810C1608527}"/>
    <pc:docChg chg="modSld">
      <pc:chgData name="Katja Auffret" userId="S::guenther@insa-toulouse.fr::f981c5be-e20c-4210-83d0-20a03e4ce9de" providerId="AD" clId="Web-{CA925710-F903-09DD-E926-7810C1608527}" dt="2024-10-20T05:25:31.633" v="383" actId="20577"/>
      <pc:docMkLst>
        <pc:docMk/>
      </pc:docMkLst>
      <pc:sldChg chg="addSp modSp">
        <pc:chgData name="Katja Auffret" userId="S::guenther@insa-toulouse.fr::f981c5be-e20c-4210-83d0-20a03e4ce9de" providerId="AD" clId="Web-{CA925710-F903-09DD-E926-7810C1608527}" dt="2024-10-20T05:10:41.764" v="72" actId="1076"/>
        <pc:sldMkLst>
          <pc:docMk/>
          <pc:sldMk cId="768589692" sldId="284"/>
        </pc:sldMkLst>
        <pc:spChg chg="mod">
          <ac:chgData name="Katja Auffret" userId="S::guenther@insa-toulouse.fr::f981c5be-e20c-4210-83d0-20a03e4ce9de" providerId="AD" clId="Web-{CA925710-F903-09DD-E926-7810C1608527}" dt="2024-10-20T05:10:38.014" v="71" actId="20577"/>
          <ac:spMkLst>
            <pc:docMk/>
            <pc:sldMk cId="768589692" sldId="284"/>
            <ac:spMk id="3" creationId="{CE92D46A-5403-05F4-03A5-DF5EC6EC86B3}"/>
          </ac:spMkLst>
        </pc:spChg>
        <pc:picChg chg="mod">
          <ac:chgData name="Katja Auffret" userId="S::guenther@insa-toulouse.fr::f981c5be-e20c-4210-83d0-20a03e4ce9de" providerId="AD" clId="Web-{CA925710-F903-09DD-E926-7810C1608527}" dt="2024-10-20T05:10:27.326" v="67" actId="1076"/>
          <ac:picMkLst>
            <pc:docMk/>
            <pc:sldMk cId="768589692" sldId="284"/>
            <ac:picMk id="5" creationId="{B3E53C58-2FB6-3C4E-28FF-5EED187642E4}"/>
          </ac:picMkLst>
        </pc:picChg>
        <pc:picChg chg="mod">
          <ac:chgData name="Katja Auffret" userId="S::guenther@insa-toulouse.fr::f981c5be-e20c-4210-83d0-20a03e4ce9de" providerId="AD" clId="Web-{CA925710-F903-09DD-E926-7810C1608527}" dt="2024-10-20T05:10:41.764" v="72" actId="1076"/>
          <ac:picMkLst>
            <pc:docMk/>
            <pc:sldMk cId="768589692" sldId="284"/>
            <ac:picMk id="8" creationId="{885D478C-5AEA-4594-68B8-5A522E7B1257}"/>
          </ac:picMkLst>
        </pc:picChg>
        <pc:picChg chg="add mod">
          <ac:chgData name="Katja Auffret" userId="S::guenther@insa-toulouse.fr::f981c5be-e20c-4210-83d0-20a03e4ce9de" providerId="AD" clId="Web-{CA925710-F903-09DD-E926-7810C1608527}" dt="2024-10-20T05:08:53.305" v="22" actId="1076"/>
          <ac:picMkLst>
            <pc:docMk/>
            <pc:sldMk cId="768589692" sldId="284"/>
            <ac:picMk id="9" creationId="{E15265BD-69A3-64E8-7715-A95E53B675E9}"/>
          </ac:picMkLst>
        </pc:picChg>
        <pc:picChg chg="add mod">
          <ac:chgData name="Katja Auffret" userId="S::guenther@insa-toulouse.fr::f981c5be-e20c-4210-83d0-20a03e4ce9de" providerId="AD" clId="Web-{CA925710-F903-09DD-E926-7810C1608527}" dt="2024-10-20T05:10:29.623" v="68" actId="1076"/>
          <ac:picMkLst>
            <pc:docMk/>
            <pc:sldMk cId="768589692" sldId="284"/>
            <ac:picMk id="10" creationId="{82250BEE-9360-FD8A-4516-D64D42C638F4}"/>
          </ac:picMkLst>
        </pc:picChg>
      </pc:sldChg>
      <pc:sldChg chg="addSp modSp">
        <pc:chgData name="Katja Auffret" userId="S::guenther@insa-toulouse.fr::f981c5be-e20c-4210-83d0-20a03e4ce9de" providerId="AD" clId="Web-{CA925710-F903-09DD-E926-7810C1608527}" dt="2024-10-20T05:15:12.107" v="88" actId="1076"/>
        <pc:sldMkLst>
          <pc:docMk/>
          <pc:sldMk cId="121944178" sldId="286"/>
        </pc:sldMkLst>
        <pc:spChg chg="mod">
          <ac:chgData name="Katja Auffret" userId="S::guenther@insa-toulouse.fr::f981c5be-e20c-4210-83d0-20a03e4ce9de" providerId="AD" clId="Web-{CA925710-F903-09DD-E926-7810C1608527}" dt="2024-10-20T05:15:06.482" v="87" actId="20577"/>
          <ac:spMkLst>
            <pc:docMk/>
            <pc:sldMk cId="121944178" sldId="286"/>
            <ac:spMk id="3" creationId="{CE92D46A-5403-05F4-03A5-DF5EC6EC86B3}"/>
          </ac:spMkLst>
        </pc:spChg>
        <pc:picChg chg="add mod">
          <ac:chgData name="Katja Auffret" userId="S::guenther@insa-toulouse.fr::f981c5be-e20c-4210-83d0-20a03e4ce9de" providerId="AD" clId="Web-{CA925710-F903-09DD-E926-7810C1608527}" dt="2024-10-20T05:15:12.107" v="88" actId="1076"/>
          <ac:picMkLst>
            <pc:docMk/>
            <pc:sldMk cId="121944178" sldId="286"/>
            <ac:picMk id="5" creationId="{B56B6261-E736-5BF5-05BD-CBA3B80AD665}"/>
          </ac:picMkLst>
        </pc:picChg>
      </pc:sldChg>
      <pc:sldChg chg="addSp modSp">
        <pc:chgData name="Katja Auffret" userId="S::guenther@insa-toulouse.fr::f981c5be-e20c-4210-83d0-20a03e4ce9de" providerId="AD" clId="Web-{CA925710-F903-09DD-E926-7810C1608527}" dt="2024-10-20T05:23:48.451" v="330" actId="1076"/>
        <pc:sldMkLst>
          <pc:docMk/>
          <pc:sldMk cId="3482549134" sldId="287"/>
        </pc:sldMkLst>
        <pc:spChg chg="mod">
          <ac:chgData name="Katja Auffret" userId="S::guenther@insa-toulouse.fr::f981c5be-e20c-4210-83d0-20a03e4ce9de" providerId="AD" clId="Web-{CA925710-F903-09DD-E926-7810C1608527}" dt="2024-10-20T05:23:24.543" v="326" actId="14100"/>
          <ac:spMkLst>
            <pc:docMk/>
            <pc:sldMk cId="3482549134" sldId="287"/>
            <ac:spMk id="3" creationId="{CE92D46A-5403-05F4-03A5-DF5EC6EC86B3}"/>
          </ac:spMkLst>
        </pc:spChg>
        <pc:picChg chg="add mod">
          <ac:chgData name="Katja Auffret" userId="S::guenther@insa-toulouse.fr::f981c5be-e20c-4210-83d0-20a03e4ce9de" providerId="AD" clId="Web-{CA925710-F903-09DD-E926-7810C1608527}" dt="2024-10-20T05:23:48.451" v="330" actId="1076"/>
          <ac:picMkLst>
            <pc:docMk/>
            <pc:sldMk cId="3482549134" sldId="287"/>
            <ac:picMk id="5" creationId="{3E6732C0-B5C7-4640-3A2B-C6331D48DC95}"/>
          </ac:picMkLst>
        </pc:picChg>
      </pc:sldChg>
      <pc:sldChg chg="modSp">
        <pc:chgData name="Katja Auffret" userId="S::guenther@insa-toulouse.fr::f981c5be-e20c-4210-83d0-20a03e4ce9de" providerId="AD" clId="Web-{CA925710-F903-09DD-E926-7810C1608527}" dt="2024-10-20T05:25:31.633" v="383" actId="20577"/>
        <pc:sldMkLst>
          <pc:docMk/>
          <pc:sldMk cId="2071353845" sldId="289"/>
        </pc:sldMkLst>
        <pc:spChg chg="mod">
          <ac:chgData name="Katja Auffret" userId="S::guenther@insa-toulouse.fr::f981c5be-e20c-4210-83d0-20a03e4ce9de" providerId="AD" clId="Web-{CA925710-F903-09DD-E926-7810C1608527}" dt="2024-10-20T05:25:31.633" v="383" actId="20577"/>
          <ac:spMkLst>
            <pc:docMk/>
            <pc:sldMk cId="2071353845" sldId="289"/>
            <ac:spMk id="3" creationId="{CE92D46A-5403-05F4-03A5-DF5EC6EC86B3}"/>
          </ac:spMkLst>
        </pc:spChg>
      </pc:sldChg>
    </pc:docChg>
  </pc:docChgLst>
  <pc:docChgLst>
    <pc:chgData name="Jean-Yves Plantec" userId="S::plantec@insa-toulouse.fr::daca66c7-8e67-4b61-9433-d3bb3cfcf3ce" providerId="AD" clId="Web-{87E0FADA-9438-CFFB-CDA2-AC40413F1634}"/>
    <pc:docChg chg="modSld">
      <pc:chgData name="Jean-Yves Plantec" userId="S::plantec@insa-toulouse.fr::daca66c7-8e67-4b61-9433-d3bb3cfcf3ce" providerId="AD" clId="Web-{87E0FADA-9438-CFFB-CDA2-AC40413F1634}" dt="2024-10-11T09:42:41.808" v="22" actId="20577"/>
      <pc:docMkLst>
        <pc:docMk/>
      </pc:docMkLst>
      <pc:sldChg chg="modSp">
        <pc:chgData name="Jean-Yves Plantec" userId="S::plantec@insa-toulouse.fr::daca66c7-8e67-4b61-9433-d3bb3cfcf3ce" providerId="AD" clId="Web-{87E0FADA-9438-CFFB-CDA2-AC40413F1634}" dt="2024-10-11T09:42:41.808" v="22" actId="20577"/>
        <pc:sldMkLst>
          <pc:docMk/>
          <pc:sldMk cId="2071353845" sldId="289"/>
        </pc:sldMkLst>
        <pc:spChg chg="mod">
          <ac:chgData name="Jean-Yves Plantec" userId="S::plantec@insa-toulouse.fr::daca66c7-8e67-4b61-9433-d3bb3cfcf3ce" providerId="AD" clId="Web-{87E0FADA-9438-CFFB-CDA2-AC40413F1634}" dt="2024-10-11T09:42:41.808" v="22" actId="20577"/>
          <ac:spMkLst>
            <pc:docMk/>
            <pc:sldMk cId="2071353845" sldId="289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87E0FADA-9438-CFFB-CDA2-AC40413F1634}" dt="2024-10-11T09:42:26.152" v="15" actId="20577"/>
        <pc:sldMkLst>
          <pc:docMk/>
          <pc:sldMk cId="3691611219" sldId="290"/>
        </pc:sldMkLst>
        <pc:spChg chg="mod">
          <ac:chgData name="Jean-Yves Plantec" userId="S::plantec@insa-toulouse.fr::daca66c7-8e67-4b61-9433-d3bb3cfcf3ce" providerId="AD" clId="Web-{87E0FADA-9438-CFFB-CDA2-AC40413F1634}" dt="2024-10-11T09:42:26.152" v="15" actId="20577"/>
          <ac:spMkLst>
            <pc:docMk/>
            <pc:sldMk cId="3691611219" sldId="290"/>
            <ac:spMk id="3" creationId="{CE92D46A-5403-05F4-03A5-DF5EC6EC86B3}"/>
          </ac:spMkLst>
        </pc:spChg>
      </pc:sldChg>
    </pc:docChg>
  </pc:docChgLst>
  <pc:docChgLst>
    <pc:chgData name="Christophe Romano" userId="S::cromano@insa-toulouse.fr::91c76572-de66-4537-8ce1-6a69263bf5b9" providerId="AD" clId="Web-{3F9A25D0-4B09-94C6-5D4C-F974D8E5F6BE}"/>
    <pc:docChg chg="modSld">
      <pc:chgData name="Christophe Romano" userId="S::cromano@insa-toulouse.fr::91c76572-de66-4537-8ce1-6a69263bf5b9" providerId="AD" clId="Web-{3F9A25D0-4B09-94C6-5D4C-F974D8E5F6BE}" dt="2024-10-22T11:25:35.188" v="33" actId="20577"/>
      <pc:docMkLst>
        <pc:docMk/>
      </pc:docMkLst>
      <pc:sldChg chg="modSp">
        <pc:chgData name="Christophe Romano" userId="S::cromano@insa-toulouse.fr::91c76572-de66-4537-8ce1-6a69263bf5b9" providerId="AD" clId="Web-{3F9A25D0-4B09-94C6-5D4C-F974D8E5F6BE}" dt="2024-10-22T11:23:02.684" v="1" actId="20577"/>
        <pc:sldMkLst>
          <pc:docMk/>
          <pc:sldMk cId="3023452363" sldId="285"/>
        </pc:sldMkLst>
        <pc:spChg chg="mod">
          <ac:chgData name="Christophe Romano" userId="S::cromano@insa-toulouse.fr::91c76572-de66-4537-8ce1-6a69263bf5b9" providerId="AD" clId="Web-{3F9A25D0-4B09-94C6-5D4C-F974D8E5F6BE}" dt="2024-10-22T11:23:02.684" v="1" actId="20577"/>
          <ac:spMkLst>
            <pc:docMk/>
            <pc:sldMk cId="3023452363" sldId="285"/>
            <ac:spMk id="3" creationId="{CE92D46A-5403-05F4-03A5-DF5EC6EC86B3}"/>
          </ac:spMkLst>
        </pc:spChg>
      </pc:sldChg>
      <pc:sldChg chg="modSp">
        <pc:chgData name="Christophe Romano" userId="S::cromano@insa-toulouse.fr::91c76572-de66-4537-8ce1-6a69263bf5b9" providerId="AD" clId="Web-{3F9A25D0-4B09-94C6-5D4C-F974D8E5F6BE}" dt="2024-10-22T11:22:41.293" v="0" actId="1076"/>
        <pc:sldMkLst>
          <pc:docMk/>
          <pc:sldMk cId="121944178" sldId="286"/>
        </pc:sldMkLst>
        <pc:picChg chg="mod">
          <ac:chgData name="Christophe Romano" userId="S::cromano@insa-toulouse.fr::91c76572-de66-4537-8ce1-6a69263bf5b9" providerId="AD" clId="Web-{3F9A25D0-4B09-94C6-5D4C-F974D8E5F6BE}" dt="2024-10-22T11:22:41.293" v="0" actId="1076"/>
          <ac:picMkLst>
            <pc:docMk/>
            <pc:sldMk cId="121944178" sldId="286"/>
            <ac:picMk id="5" creationId="{B56B6261-E736-5BF5-05BD-CBA3B80AD665}"/>
          </ac:picMkLst>
        </pc:picChg>
      </pc:sldChg>
      <pc:sldChg chg="modSp">
        <pc:chgData name="Christophe Romano" userId="S::cromano@insa-toulouse.fr::91c76572-de66-4537-8ce1-6a69263bf5b9" providerId="AD" clId="Web-{3F9A25D0-4B09-94C6-5D4C-F974D8E5F6BE}" dt="2024-10-22T11:25:35.188" v="33" actId="20577"/>
        <pc:sldMkLst>
          <pc:docMk/>
          <pc:sldMk cId="2071353845" sldId="289"/>
        </pc:sldMkLst>
        <pc:spChg chg="mod">
          <ac:chgData name="Christophe Romano" userId="S::cromano@insa-toulouse.fr::91c76572-de66-4537-8ce1-6a69263bf5b9" providerId="AD" clId="Web-{3F9A25D0-4B09-94C6-5D4C-F974D8E5F6BE}" dt="2024-10-22T11:25:35.188" v="33" actId="20577"/>
          <ac:spMkLst>
            <pc:docMk/>
            <pc:sldMk cId="2071353845" sldId="289"/>
            <ac:spMk id="3" creationId="{CE92D46A-5403-05F4-03A5-DF5EC6EC86B3}"/>
          </ac:spMkLst>
        </pc:spChg>
      </pc:sldChg>
    </pc:docChg>
  </pc:docChgLst>
  <pc:docChgLst>
    <pc:chgData name="Katja Auffret" userId="S::guenther@insa-toulouse.fr::f981c5be-e20c-4210-83d0-20a03e4ce9de" providerId="AD" clId="Web-{124C8EBC-BB69-6283-AA0A-2DB9932259F8}"/>
    <pc:docChg chg="modSld">
      <pc:chgData name="Katja Auffret" userId="S::guenther@insa-toulouse.fr::f981c5be-e20c-4210-83d0-20a03e4ce9de" providerId="AD" clId="Web-{124C8EBC-BB69-6283-AA0A-2DB9932259F8}" dt="2024-10-23T09:29:35.609" v="10" actId="20577"/>
      <pc:docMkLst>
        <pc:docMk/>
      </pc:docMkLst>
      <pc:sldChg chg="addSp modSp">
        <pc:chgData name="Katja Auffret" userId="S::guenther@insa-toulouse.fr::f981c5be-e20c-4210-83d0-20a03e4ce9de" providerId="AD" clId="Web-{124C8EBC-BB69-6283-AA0A-2DB9932259F8}" dt="2024-10-23T09:29:35.609" v="10" actId="20577"/>
        <pc:sldMkLst>
          <pc:docMk/>
          <pc:sldMk cId="3023452363" sldId="285"/>
        </pc:sldMkLst>
        <pc:spChg chg="mod">
          <ac:chgData name="Katja Auffret" userId="S::guenther@insa-toulouse.fr::f981c5be-e20c-4210-83d0-20a03e4ce9de" providerId="AD" clId="Web-{124C8EBC-BB69-6283-AA0A-2DB9932259F8}" dt="2024-10-23T09:29:35.609" v="10" actId="20577"/>
          <ac:spMkLst>
            <pc:docMk/>
            <pc:sldMk cId="3023452363" sldId="285"/>
            <ac:spMk id="3" creationId="{CE92D46A-5403-05F4-03A5-DF5EC6EC86B3}"/>
          </ac:spMkLst>
        </pc:spChg>
        <pc:picChg chg="mod">
          <ac:chgData name="Katja Auffret" userId="S::guenther@insa-toulouse.fr::f981c5be-e20c-4210-83d0-20a03e4ce9de" providerId="AD" clId="Web-{124C8EBC-BB69-6283-AA0A-2DB9932259F8}" dt="2024-10-23T09:29:10.154" v="4" actId="14100"/>
          <ac:picMkLst>
            <pc:docMk/>
            <pc:sldMk cId="3023452363" sldId="285"/>
            <ac:picMk id="5" creationId="{32247225-BF02-02B1-DF9B-3E58D70B1FB7}"/>
          </ac:picMkLst>
        </pc:picChg>
        <pc:picChg chg="add mod">
          <ac:chgData name="Katja Auffret" userId="S::guenther@insa-toulouse.fr::f981c5be-e20c-4210-83d0-20a03e4ce9de" providerId="AD" clId="Web-{124C8EBC-BB69-6283-AA0A-2DB9932259F8}" dt="2024-10-23T09:29:03.576" v="2" actId="1076"/>
          <ac:picMkLst>
            <pc:docMk/>
            <pc:sldMk cId="3023452363" sldId="285"/>
            <ac:picMk id="8" creationId="{5FDF5705-C78E-9571-A135-957BD5BEB2AF}"/>
          </ac:picMkLst>
        </pc:picChg>
      </pc:sldChg>
    </pc:docChg>
  </pc:docChgLst>
  <pc:docChgLst>
    <pc:chgData name="Katja Auffret" userId="S::guenther@insa-toulouse.fr::f981c5be-e20c-4210-83d0-20a03e4ce9de" providerId="AD" clId="Web-{F02103AC-29D3-704A-1DE4-87CCA7550900}"/>
    <pc:docChg chg="modSld">
      <pc:chgData name="Katja Auffret" userId="S::guenther@insa-toulouse.fr::f981c5be-e20c-4210-83d0-20a03e4ce9de" providerId="AD" clId="Web-{F02103AC-29D3-704A-1DE4-87CCA7550900}" dt="2024-10-21T10:52:43" v="75" actId="20577"/>
      <pc:docMkLst>
        <pc:docMk/>
      </pc:docMkLst>
      <pc:sldChg chg="addSp modSp">
        <pc:chgData name="Katja Auffret" userId="S::guenther@insa-toulouse.fr::f981c5be-e20c-4210-83d0-20a03e4ce9de" providerId="AD" clId="Web-{F02103AC-29D3-704A-1DE4-87CCA7550900}" dt="2024-10-21T10:52:43" v="75" actId="20577"/>
        <pc:sldMkLst>
          <pc:docMk/>
          <pc:sldMk cId="3023452363" sldId="285"/>
        </pc:sldMkLst>
        <pc:spChg chg="mod">
          <ac:chgData name="Katja Auffret" userId="S::guenther@insa-toulouse.fr::f981c5be-e20c-4210-83d0-20a03e4ce9de" providerId="AD" clId="Web-{F02103AC-29D3-704A-1DE4-87CCA7550900}" dt="2024-10-21T10:52:43" v="75" actId="20577"/>
          <ac:spMkLst>
            <pc:docMk/>
            <pc:sldMk cId="3023452363" sldId="285"/>
            <ac:spMk id="3" creationId="{CE92D46A-5403-05F4-03A5-DF5EC6EC86B3}"/>
          </ac:spMkLst>
        </pc:spChg>
        <pc:picChg chg="add mod">
          <ac:chgData name="Katja Auffret" userId="S::guenther@insa-toulouse.fr::f981c5be-e20c-4210-83d0-20a03e4ce9de" providerId="AD" clId="Web-{F02103AC-29D3-704A-1DE4-87CCA7550900}" dt="2024-10-21T10:52:30.671" v="74" actId="1076"/>
          <ac:picMkLst>
            <pc:docMk/>
            <pc:sldMk cId="3023452363" sldId="285"/>
            <ac:picMk id="5" creationId="{32247225-BF02-02B1-DF9B-3E58D70B1FB7}"/>
          </ac:picMkLst>
        </pc:picChg>
      </pc:sldChg>
    </pc:docChg>
  </pc:docChgLst>
  <pc:docChgLst>
    <pc:chgData name="Katja Auffret" userId="S::guenther@insa-toulouse.fr::f981c5be-e20c-4210-83d0-20a03e4ce9de" providerId="AD" clId="Web-{09FB28A2-90E5-9A6C-C411-0F3FF6B1D38F}"/>
    <pc:docChg chg="delSld">
      <pc:chgData name="Katja Auffret" userId="S::guenther@insa-toulouse.fr::f981c5be-e20c-4210-83d0-20a03e4ce9de" providerId="AD" clId="Web-{09FB28A2-90E5-9A6C-C411-0F3FF6B1D38F}" dt="2024-10-21T15:53:29.078" v="0"/>
      <pc:docMkLst>
        <pc:docMk/>
      </pc:docMkLst>
      <pc:sldChg chg="del">
        <pc:chgData name="Katja Auffret" userId="S::guenther@insa-toulouse.fr::f981c5be-e20c-4210-83d0-20a03e4ce9de" providerId="AD" clId="Web-{09FB28A2-90E5-9A6C-C411-0F3FF6B1D38F}" dt="2024-10-21T15:53:29.078" v="0"/>
        <pc:sldMkLst>
          <pc:docMk/>
          <pc:sldMk cId="3691611219" sldId="290"/>
        </pc:sldMkLst>
      </pc:sldChg>
    </pc:docChg>
  </pc:docChgLst>
  <pc:docChgLst>
    <pc:chgData name="Christophe Romano" userId="S::cromano@insa-toulouse.fr::91c76572-de66-4537-8ce1-6a69263bf5b9" providerId="AD" clId="Web-{94B9E505-E369-509B-CBEA-A5EF2D556159}"/>
    <pc:docChg chg="modSld">
      <pc:chgData name="Christophe Romano" userId="S::cromano@insa-toulouse.fr::91c76572-de66-4537-8ce1-6a69263bf5b9" providerId="AD" clId="Web-{94B9E505-E369-509B-CBEA-A5EF2D556159}" dt="2024-10-11T12:57:24.557" v="8" actId="20577"/>
      <pc:docMkLst>
        <pc:docMk/>
      </pc:docMkLst>
      <pc:sldChg chg="modSp">
        <pc:chgData name="Christophe Romano" userId="S::cromano@insa-toulouse.fr::91c76572-de66-4537-8ce1-6a69263bf5b9" providerId="AD" clId="Web-{94B9E505-E369-509B-CBEA-A5EF2D556159}" dt="2024-10-11T12:57:24.557" v="8" actId="20577"/>
        <pc:sldMkLst>
          <pc:docMk/>
          <pc:sldMk cId="121944178" sldId="286"/>
        </pc:sldMkLst>
        <pc:spChg chg="mod">
          <ac:chgData name="Christophe Romano" userId="S::cromano@insa-toulouse.fr::91c76572-de66-4537-8ce1-6a69263bf5b9" providerId="AD" clId="Web-{94B9E505-E369-509B-CBEA-A5EF2D556159}" dt="2024-10-11T12:57:24.557" v="8" actId="20577"/>
          <ac:spMkLst>
            <pc:docMk/>
            <pc:sldMk cId="121944178" sldId="286"/>
            <ac:spMk id="3" creationId="{CE92D46A-5403-05F4-03A5-DF5EC6EC86B3}"/>
          </ac:spMkLst>
        </pc:spChg>
      </pc:sldChg>
      <pc:sldChg chg="modSp">
        <pc:chgData name="Christophe Romano" userId="S::cromano@insa-toulouse.fr::91c76572-de66-4537-8ce1-6a69263bf5b9" providerId="AD" clId="Web-{94B9E505-E369-509B-CBEA-A5EF2D556159}" dt="2024-10-11T12:54:16.473" v="5" actId="20577"/>
        <pc:sldMkLst>
          <pc:docMk/>
          <pc:sldMk cId="4179021912" sldId="302"/>
        </pc:sldMkLst>
        <pc:spChg chg="mod">
          <ac:chgData name="Christophe Romano" userId="S::cromano@insa-toulouse.fr::91c76572-de66-4537-8ce1-6a69263bf5b9" providerId="AD" clId="Web-{94B9E505-E369-509B-CBEA-A5EF2D556159}" dt="2024-10-11T12:54:16.473" v="5" actId="20577"/>
          <ac:spMkLst>
            <pc:docMk/>
            <pc:sldMk cId="4179021912" sldId="302"/>
            <ac:spMk id="3" creationId="{CE92D46A-5403-05F4-03A5-DF5EC6EC86B3}"/>
          </ac:spMkLst>
        </pc:spChg>
      </pc:sldChg>
    </pc:docChg>
  </pc:docChgLst>
  <pc:docChgLst>
    <pc:chgData name="Jean-Yves Plantec" userId="S::plantec@insa-toulouse.fr::daca66c7-8e67-4b61-9433-d3bb3cfcf3ce" providerId="AD" clId="Web-{3020DF06-A97A-7016-8D76-60BD4AD639F1}"/>
    <pc:docChg chg="modSld">
      <pc:chgData name="Jean-Yves Plantec" userId="S::plantec@insa-toulouse.fr::daca66c7-8e67-4b61-9433-d3bb3cfcf3ce" providerId="AD" clId="Web-{3020DF06-A97A-7016-8D76-60BD4AD639F1}" dt="2024-10-18T09:22:02.415" v="11"/>
      <pc:docMkLst>
        <pc:docMk/>
      </pc:docMkLst>
      <pc:sldChg chg="addSp delSp modSp">
        <pc:chgData name="Jean-Yves Plantec" userId="S::plantec@insa-toulouse.fr::daca66c7-8e67-4b61-9433-d3bb3cfcf3ce" providerId="AD" clId="Web-{3020DF06-A97A-7016-8D76-60BD4AD639F1}" dt="2024-10-18T09:22:02.415" v="11"/>
        <pc:sldMkLst>
          <pc:docMk/>
          <pc:sldMk cId="1199111884" sldId="263"/>
        </pc:sldMkLst>
        <pc:spChg chg="del mod">
          <ac:chgData name="Jean-Yves Plantec" userId="S::plantec@insa-toulouse.fr::daca66c7-8e67-4b61-9433-d3bb3cfcf3ce" providerId="AD" clId="Web-{3020DF06-A97A-7016-8D76-60BD4AD639F1}" dt="2024-10-18T09:22:02.415" v="11"/>
          <ac:spMkLst>
            <pc:docMk/>
            <pc:sldMk cId="1199111884" sldId="263"/>
            <ac:spMk id="5" creationId="{E8DDBF0C-A125-1412-097F-DF95837E497E}"/>
          </ac:spMkLst>
        </pc:spChg>
        <pc:picChg chg="add del mod">
          <ac:chgData name="Jean-Yves Plantec" userId="S::plantec@insa-toulouse.fr::daca66c7-8e67-4b61-9433-d3bb3cfcf3ce" providerId="AD" clId="Web-{3020DF06-A97A-7016-8D76-60BD4AD639F1}" dt="2024-10-18T09:20:31.162" v="1"/>
          <ac:picMkLst>
            <pc:docMk/>
            <pc:sldMk cId="1199111884" sldId="263"/>
            <ac:picMk id="6" creationId="{67B70D80-847B-AC8D-89F9-9F88DA1FF3DC}"/>
          </ac:picMkLst>
        </pc:picChg>
        <pc:picChg chg="add mod modCrop">
          <ac:chgData name="Jean-Yves Plantec" userId="S::plantec@insa-toulouse.fr::daca66c7-8e67-4b61-9433-d3bb3cfcf3ce" providerId="AD" clId="Web-{3020DF06-A97A-7016-8D76-60BD4AD639F1}" dt="2024-10-18T09:21:55.306" v="9" actId="1076"/>
          <ac:picMkLst>
            <pc:docMk/>
            <pc:sldMk cId="1199111884" sldId="263"/>
            <ac:picMk id="11" creationId="{C93A2BAE-87B0-ECA3-8679-B3D4CE3D4FA2}"/>
          </ac:picMkLst>
        </pc:picChg>
      </pc:sldChg>
    </pc:docChg>
  </pc:docChgLst>
  <pc:docChgLst>
    <pc:chgData name="Jean-Yves Plantec" userId="S::plantec@insa-toulouse.fr::daca66c7-8e67-4b61-9433-d3bb3cfcf3ce" providerId="AD" clId="Web-{AA82B15D-3321-F5D2-C201-9EE74FA7FBF5}"/>
    <pc:docChg chg="addSld modSld">
      <pc:chgData name="Jean-Yves Plantec" userId="S::plantec@insa-toulouse.fr::daca66c7-8e67-4b61-9433-d3bb3cfcf3ce" providerId="AD" clId="Web-{AA82B15D-3321-F5D2-C201-9EE74FA7FBF5}" dt="2024-09-30T13:29:39.083" v="27" actId="20577"/>
      <pc:docMkLst>
        <pc:docMk/>
      </pc:docMkLst>
      <pc:sldChg chg="modSp">
        <pc:chgData name="Jean-Yves Plantec" userId="S::plantec@insa-toulouse.fr::daca66c7-8e67-4b61-9433-d3bb3cfcf3ce" providerId="AD" clId="Web-{AA82B15D-3321-F5D2-C201-9EE74FA7FBF5}" dt="2024-09-30T13:29:39.083" v="27" actId="20577"/>
        <pc:sldMkLst>
          <pc:docMk/>
          <pc:sldMk cId="1101632693" sldId="265"/>
        </pc:sldMkLst>
        <pc:spChg chg="mod">
          <ac:chgData name="Jean-Yves Plantec" userId="S::plantec@insa-toulouse.fr::daca66c7-8e67-4b61-9433-d3bb3cfcf3ce" providerId="AD" clId="Web-{AA82B15D-3321-F5D2-C201-9EE74FA7FBF5}" dt="2024-09-30T09:20:03.132" v="11" actId="20577"/>
          <ac:spMkLst>
            <pc:docMk/>
            <pc:sldMk cId="1101632693" sldId="265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AA82B15D-3321-F5D2-C201-9EE74FA7FBF5}" dt="2024-09-30T13:29:39.083" v="27" actId="20577"/>
          <ac:spMkLst>
            <pc:docMk/>
            <pc:sldMk cId="1101632693" sldId="265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AA82B15D-3321-F5D2-C201-9EE74FA7FBF5}" dt="2024-09-30T13:29:23.161" v="25"/>
        <pc:sldMkLst>
          <pc:docMk/>
          <pc:sldMk cId="1353463475" sldId="266"/>
        </pc:sldMkLst>
        <pc:graphicFrameChg chg="mod modGraphic">
          <ac:chgData name="Jean-Yves Plantec" userId="S::plantec@insa-toulouse.fr::daca66c7-8e67-4b61-9433-d3bb3cfcf3ce" providerId="AD" clId="Web-{AA82B15D-3321-F5D2-C201-9EE74FA7FBF5}" dt="2024-09-30T13:29:23.161" v="25"/>
          <ac:graphicFrameMkLst>
            <pc:docMk/>
            <pc:sldMk cId="1353463475" sldId="266"/>
            <ac:graphicFrameMk id="9" creationId="{DA99F306-A4F9-06E3-20EA-26E0D5C7794F}"/>
          </ac:graphicFrameMkLst>
        </pc:graphicFrameChg>
      </pc:sldChg>
      <pc:sldChg chg="add replId">
        <pc:chgData name="Jean-Yves Plantec" userId="S::plantec@insa-toulouse.fr::daca66c7-8e67-4b61-9433-d3bb3cfcf3ce" providerId="AD" clId="Web-{AA82B15D-3321-F5D2-C201-9EE74FA7FBF5}" dt="2024-09-30T09:19:17.926" v="0"/>
        <pc:sldMkLst>
          <pc:docMk/>
          <pc:sldMk cId="4179021912" sldId="302"/>
        </pc:sldMkLst>
      </pc:sldChg>
    </pc:docChg>
  </pc:docChgLst>
  <pc:docChgLst>
    <pc:chgData name="Jean-Yves Plantec" userId="S::plantec@insa-toulouse.fr::daca66c7-8e67-4b61-9433-d3bb3cfcf3ce" providerId="AD" clId="Web-{61EFD05F-D689-74FC-76E4-6448ECB10AF0}"/>
    <pc:docChg chg="delSld modSld">
      <pc:chgData name="Jean-Yves Plantec" userId="S::plantec@insa-toulouse.fr::daca66c7-8e67-4b61-9433-d3bb3cfcf3ce" providerId="AD" clId="Web-{61EFD05F-D689-74FC-76E4-6448ECB10AF0}" dt="2024-10-07T10:11:34.012" v="653" actId="20577"/>
      <pc:docMkLst>
        <pc:docMk/>
      </pc:docMkLst>
      <pc:sldChg chg="modSp">
        <pc:chgData name="Jean-Yves Plantec" userId="S::plantec@insa-toulouse.fr::daca66c7-8e67-4b61-9433-d3bb3cfcf3ce" providerId="AD" clId="Web-{61EFD05F-D689-74FC-76E4-6448ECB10AF0}" dt="2024-10-07T10:11:34.012" v="653" actId="20577"/>
        <pc:sldMkLst>
          <pc:docMk/>
          <pc:sldMk cId="768589692" sldId="284"/>
        </pc:sldMkLst>
        <pc:spChg chg="mod">
          <ac:chgData name="Jean-Yves Plantec" userId="S::plantec@insa-toulouse.fr::daca66c7-8e67-4b61-9433-d3bb3cfcf3ce" providerId="AD" clId="Web-{61EFD05F-D689-74FC-76E4-6448ECB10AF0}" dt="2024-10-07T10:11:34.012" v="653" actId="20577"/>
          <ac:spMkLst>
            <pc:docMk/>
            <pc:sldMk cId="768589692" sldId="284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61EFD05F-D689-74FC-76E4-6448ECB10AF0}" dt="2024-10-07T10:05:25.295" v="391" actId="20577"/>
        <pc:sldMkLst>
          <pc:docMk/>
          <pc:sldMk cId="3023452363" sldId="285"/>
        </pc:sldMkLst>
        <pc:spChg chg="mod">
          <ac:chgData name="Jean-Yves Plantec" userId="S::plantec@insa-toulouse.fr::daca66c7-8e67-4b61-9433-d3bb3cfcf3ce" providerId="AD" clId="Web-{61EFD05F-D689-74FC-76E4-6448ECB10AF0}" dt="2024-10-07T10:05:25.295" v="391" actId="20577"/>
          <ac:spMkLst>
            <pc:docMk/>
            <pc:sldMk cId="3023452363" sldId="285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61EFD05F-D689-74FC-76E4-6448ECB10AF0}" dt="2024-10-07T10:11:08.621" v="643" actId="20577"/>
        <pc:sldMkLst>
          <pc:docMk/>
          <pc:sldMk cId="121944178" sldId="286"/>
        </pc:sldMkLst>
        <pc:spChg chg="mod">
          <ac:chgData name="Jean-Yves Plantec" userId="S::plantec@insa-toulouse.fr::daca66c7-8e67-4b61-9433-d3bb3cfcf3ce" providerId="AD" clId="Web-{61EFD05F-D689-74FC-76E4-6448ECB10AF0}" dt="2024-10-07T10:11:08.621" v="643" actId="20577"/>
          <ac:spMkLst>
            <pc:docMk/>
            <pc:sldMk cId="121944178" sldId="286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61EFD05F-D689-74FC-76E4-6448ECB10AF0}" dt="2024-10-07T10:10:44.073" v="625" actId="20577"/>
        <pc:sldMkLst>
          <pc:docMk/>
          <pc:sldMk cId="3482549134" sldId="287"/>
        </pc:sldMkLst>
        <pc:spChg chg="mod">
          <ac:chgData name="Jean-Yves Plantec" userId="S::plantec@insa-toulouse.fr::daca66c7-8e67-4b61-9433-d3bb3cfcf3ce" providerId="AD" clId="Web-{61EFD05F-D689-74FC-76E4-6448ECB10AF0}" dt="2024-10-07T10:10:44.073" v="625" actId="20577"/>
          <ac:spMkLst>
            <pc:docMk/>
            <pc:sldMk cId="3482549134" sldId="287"/>
            <ac:spMk id="3" creationId="{CE92D46A-5403-05F4-03A5-DF5EC6EC86B3}"/>
          </ac:spMkLst>
        </pc:spChg>
      </pc:sldChg>
      <pc:sldChg chg="del">
        <pc:chgData name="Jean-Yves Plantec" userId="S::plantec@insa-toulouse.fr::daca66c7-8e67-4b61-9433-d3bb3cfcf3ce" providerId="AD" clId="Web-{61EFD05F-D689-74FC-76E4-6448ECB10AF0}" dt="2024-10-07T10:06:03.312" v="392"/>
        <pc:sldMkLst>
          <pc:docMk/>
          <pc:sldMk cId="3609861932" sldId="288"/>
        </pc:sldMkLst>
      </pc:sldChg>
      <pc:sldChg chg="modSp">
        <pc:chgData name="Jean-Yves Plantec" userId="S::plantec@insa-toulouse.fr::daca66c7-8e67-4b61-9433-d3bb3cfcf3ce" providerId="AD" clId="Web-{61EFD05F-D689-74FC-76E4-6448ECB10AF0}" dt="2024-10-07T10:01:53.350" v="228" actId="20577"/>
        <pc:sldMkLst>
          <pc:docMk/>
          <pc:sldMk cId="2071353845" sldId="289"/>
        </pc:sldMkLst>
        <pc:spChg chg="mod">
          <ac:chgData name="Jean-Yves Plantec" userId="S::plantec@insa-toulouse.fr::daca66c7-8e67-4b61-9433-d3bb3cfcf3ce" providerId="AD" clId="Web-{61EFD05F-D689-74FC-76E4-6448ECB10AF0}" dt="2024-10-07T10:01:53.350" v="228" actId="20577"/>
          <ac:spMkLst>
            <pc:docMk/>
            <pc:sldMk cId="2071353845" sldId="289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61EFD05F-D689-74FC-76E4-6448ECB10AF0}" dt="2024-10-07T10:00:09.362" v="188" actId="20577"/>
        <pc:sldMkLst>
          <pc:docMk/>
          <pc:sldMk cId="4179021912" sldId="302"/>
        </pc:sldMkLst>
        <pc:spChg chg="mod">
          <ac:chgData name="Jean-Yves Plantec" userId="S::plantec@insa-toulouse.fr::daca66c7-8e67-4b61-9433-d3bb3cfcf3ce" providerId="AD" clId="Web-{61EFD05F-D689-74FC-76E4-6448ECB10AF0}" dt="2024-10-07T10:00:09.362" v="188" actId="20577"/>
          <ac:spMkLst>
            <pc:docMk/>
            <pc:sldMk cId="4179021912" sldId="302"/>
            <ac:spMk id="3" creationId="{CE92D46A-5403-05F4-03A5-DF5EC6EC86B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2156EF8-C77D-3FA1-F13A-EB58C989F5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1E0484-4262-D2AF-C2C6-129E480011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F20DA-5900-1F4E-B9B1-3835D5B04F54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7C90FE-8782-E324-BD4A-E3963634BA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E4E053-9FCF-CA83-0300-618D84A76D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98C7D-6F32-E146-AAFE-EB1D36E15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161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2DD1E-121C-9345-9887-068F9D3EBFAC}" type="datetimeFigureOut">
              <a:rPr lang="fr-FR" smtClean="0"/>
              <a:t>23/10/2024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DD726-8782-B74A-A6F8-03ACFEDD81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65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7D60F-E1CA-2A4C-BFAD-A75F08E20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3340" y="1937932"/>
            <a:ext cx="6862714" cy="2387600"/>
          </a:xfrm>
        </p:spPr>
        <p:txBody>
          <a:bodyPr lIns="0" tIns="0" rIns="0" bIns="0" anchor="b">
            <a:normAutofit/>
          </a:bodyPr>
          <a:lstStyle>
            <a:lvl1pPr algn="l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Ajoutez </a:t>
            </a:r>
            <a:br>
              <a:rPr lang="fr-FR"/>
            </a:br>
            <a:r>
              <a:rPr lang="fr-FR"/>
              <a:t>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E63CE0-43F4-C54E-95D2-17A7F633C2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3340" y="4574051"/>
            <a:ext cx="3877053" cy="83210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38B00-E126-3D43-9646-A2B68F9F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72A1568A-D12D-BD49-ACDF-27454F9476FE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8DE7D3-EEF9-3945-9A58-C4EDCD86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295" name="Espace réservé pour une image  294">
            <a:extLst>
              <a:ext uri="{FF2B5EF4-FFF2-40B4-BE49-F238E27FC236}">
                <a16:creationId xmlns:a16="http://schemas.microsoft.com/office/drawing/2014/main" id="{C9171E68-93DA-52AC-0452-991A4584A6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8763" y="1095375"/>
            <a:ext cx="4114800" cy="470217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Ajoutez une image</a:t>
            </a:r>
          </a:p>
        </p:txBody>
      </p:sp>
    </p:spTree>
    <p:extLst>
      <p:ext uri="{BB962C8B-B14F-4D97-AF65-F5344CB8AC3E}">
        <p14:creationId xmlns:p14="http://schemas.microsoft.com/office/powerpoint/2010/main" val="165457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7D60F-E1CA-2A4C-BFAD-A75F08E20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276" y="1230009"/>
            <a:ext cx="6862714" cy="2387600"/>
          </a:xfrm>
        </p:spPr>
        <p:txBody>
          <a:bodyPr lIns="0" tIns="0" rIns="0" b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Ajoutez</a:t>
            </a:r>
            <a:br>
              <a:rPr lang="fr-FR"/>
            </a:br>
            <a:r>
              <a:rPr lang="fr-FR"/>
              <a:t>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E63CE0-43F4-C54E-95D2-17A7F633C2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1276" y="3866128"/>
            <a:ext cx="3877053" cy="83210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38B00-E126-3D43-9646-A2B68F9F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72A1568A-D12D-BD49-ACDF-27454F9476FE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8DE7D3-EEF9-3945-9A58-C4EDCD86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295" name="Espace réservé pour une image  294">
            <a:extLst>
              <a:ext uri="{FF2B5EF4-FFF2-40B4-BE49-F238E27FC236}">
                <a16:creationId xmlns:a16="http://schemas.microsoft.com/office/drawing/2014/main" id="{C9171E68-93DA-52AC-0452-991A4584A6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23990" y="835742"/>
            <a:ext cx="3990916" cy="6018689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Ajoutez une image</a:t>
            </a:r>
          </a:p>
        </p:txBody>
      </p:sp>
    </p:spTree>
    <p:extLst>
      <p:ext uri="{BB962C8B-B14F-4D97-AF65-F5344CB8AC3E}">
        <p14:creationId xmlns:p14="http://schemas.microsoft.com/office/powerpoint/2010/main" val="285437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6501D-D638-5341-A3D6-C975B47D16D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50" y="1709738"/>
            <a:ext cx="6125541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39128"/>
                </a:solidFill>
              </a:defRPr>
            </a:lvl1pPr>
          </a:lstStyle>
          <a:p>
            <a:r>
              <a:rPr lang="fr-FR"/>
              <a:t>1.</a:t>
            </a:r>
            <a:br>
              <a:rPr lang="fr-FR"/>
            </a:br>
            <a:r>
              <a:rPr lang="fr-FR"/>
              <a:t>Ajoutez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DB8691-0DC9-504A-B3AC-B2C7C5BF73F3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3912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F1ED47-B272-9145-871C-8B5923354F0C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A91E7A29-43AF-9140-B38B-AE4EAF52DB00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B5BEA-98FC-F047-ACB8-EAA04DE24A8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745484-5614-C047-802C-66B2AEF62EA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/>
          <a:p>
            <a:fld id="{3F394568-A123-CF43-B37D-0430507FD9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57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40BDD-92E6-A741-9CC1-B41F1883C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522" y="700891"/>
            <a:ext cx="10409094" cy="1325563"/>
          </a:xfrm>
        </p:spPr>
        <p:txBody>
          <a:bodyPr lIns="0" tIns="0" rIns="0" bIns="0" anchor="t" anchorCtr="0"/>
          <a:lstStyle>
            <a:lvl1pPr>
              <a:defRPr b="1">
                <a:solidFill>
                  <a:srgbClr val="F39128"/>
                </a:solidFill>
              </a:defRPr>
            </a:lvl1pPr>
          </a:lstStyle>
          <a:p>
            <a:r>
              <a:rPr lang="fr-FR"/>
              <a:t>Ajoutez un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8608D4-9C36-A84D-A3A4-1AEB096C7D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4522" y="1825625"/>
            <a:ext cx="9672836" cy="4351338"/>
          </a:xfrm>
        </p:spPr>
        <p:txBody>
          <a:bodyPr lIns="0" tIns="0" rIns="0" bIns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/>
              <a:t>Ajoutez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8339353-86E8-5F4C-8AAE-A8CC29CA3CDD}"/>
              </a:ext>
            </a:extLst>
          </p:cNvPr>
          <p:cNvGrpSpPr/>
          <p:nvPr userDrawn="1"/>
        </p:nvGrpSpPr>
        <p:grpSpPr>
          <a:xfrm rot="5400000">
            <a:off x="10900537" y="-2246218"/>
            <a:ext cx="3514831" cy="2448605"/>
            <a:chOff x="3416300" y="1562100"/>
            <a:chExt cx="5361017" cy="3734749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2CF4CD20-33AC-084A-A220-BACC7195E0A9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E9F8D44-95DB-8D43-8AF3-6CE31D8B0330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2563C85F-D919-7943-A6AE-95DD8BCA65BE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350E9F83-085A-B643-80D7-A4BA87E9955C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D5A61D9E-AD76-D947-A780-2711FB028ABD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DE7ACC9C-1A15-664C-A3EE-C2B7FC188DFB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BFB8EB91-D341-B34A-BF0F-26533A16BF3E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781D124E-219E-7342-A046-8D0B71C1CC5E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49C999CD-6B51-A548-8F3F-195FD8C2AA19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7F4A2AD2-54F6-4846-94BF-0EB015342C6A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D5614A6E-4502-0A4A-A10C-B4CBEA4D3E01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7980990B-9C5A-744D-9620-8BBCC7C817B5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E0773674-FDC1-A647-B7E1-FEE51F1D6717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78646905-34C3-6D4C-8818-BC656B3F41F2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7ED2AAE2-0B13-BC47-8C5E-ADAD593C6CC5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50690E96-94AC-894D-8C26-FA76E0829EC3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06332B0E-5A1F-0543-AB10-DAD2198458E8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21E6C128-0B3D-6845-B231-CC90517EED26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14C11FD-3DF0-DF48-BB59-140700BFA188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DFBA913D-F748-5F4F-8807-A8CE7DBAA4FE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EA025D6B-2ACF-EA47-ABE9-1BCD00288446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BA7612D2-C2B9-344C-AB31-3FA003CD9DBB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C202104E-CF13-F74E-9C15-CAF42B8E09A0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60586E47-423C-514A-80CA-98EE5CB2B4DD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DBB012C4-ED8E-6949-A553-C3A188FB44F6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316147DF-8959-DE4B-9433-1047CAA6D64B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487C7DA-05C1-4946-9AAA-7A7F484212C3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A95F64E1-1542-3A46-9A98-B03F3049B72D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FF0541F-44EB-1C44-A770-93FD7F4D563D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6FAC347-807E-2E47-A91B-BE06F826F21F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0D41F0C6-A7A1-3342-92BA-9185D3BA969B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A0FFD9F7-D768-CC46-94F4-F5A804F9FFE6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4A517174-41F3-444D-B35D-E09F97CA1E09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6C16CC2D-110A-A446-95FF-7076CA8BAA72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BF1E271C-39D0-B74B-BCDA-CD41E2D6227F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7B13756D-9166-E24F-9388-F83FC4FE2373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ECECE08A-2D4E-E048-8AF8-6739D843FD88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8AD0663C-D869-D74B-8504-99BFBE36F2D0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BCD3478E-14B6-2C44-9A74-7CC9C5604B8E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834BA309-F9AB-6240-8419-278020FD491E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5AE0CAB1-876B-3849-A4F5-E27DFB0D0FB2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3E0186D9-4A9D-E94B-9107-D744A3EDF331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8D56B752-5743-EF4D-8376-F70564923BA7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2735D13E-7DEE-4546-8C76-F0FEFFD813DC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CFA2D761-22D0-ED4D-BB42-244E43D406F4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410B1214-EBF0-6E4C-B345-7230F17B7EAB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14E242DF-6FC5-D346-B999-5751EC2F1906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1C48FD67-D3DA-9542-8089-774263044466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1EB3F7B0-AA57-CA43-8CF1-3C4E6F65E354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7DC793B2-5C1B-664A-8E18-6FCA01B0C9D3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F47438D2-73F3-1A44-829C-46AADA85223C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BF613CC7-6EDB-8349-A500-6D5D86F8D935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0158135C-A4A5-254B-B14F-99801DB063D8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2ABB456A-CF40-3E4A-B10B-648ED95309A0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CD70848C-5092-6641-AA90-3364C70543CA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B3DBF835-28E4-044F-9F07-61CEF9E44079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45038F96-267B-7F4C-93EF-54E330EE0682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AE8E506-29CD-3A40-92F4-196B17689DD2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A07A0919-F7C8-0940-A75F-A45DC890DCC5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630378C9-8075-FD4E-9A0D-09B93819B2FD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C3E15FCC-D446-9C47-95C2-486EB70CAF2D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841B249B-3D04-1D41-8402-E7B0FE5A675D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2B833711-6190-2349-A326-F10982C398C6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909D463B-1F55-A64F-82D8-286BC6804431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3294A03-A8F0-AF48-8BC9-A8D124D2F8FF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FEF5C24-5D7F-9942-8339-BDD64D66BD5B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5C9A60D5-F601-4144-9387-665EEE8EADBD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4CA727E3-804E-5E46-9B28-615C54CDD04E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52BF0F8B-D3AD-CB41-BDBA-8C6C201B18E6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8FD850FA-5624-6045-9DE6-1DAB4027AF47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633C3734-48EE-5348-854C-434E4CB25B2E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7AF92CB0-B118-6644-8C70-E36C664E0620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67378334-309D-CE47-B7C8-09632C53E780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C4F82560-3007-6C49-8EA2-D413077CBD14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5FE54156-44AB-D14A-B403-2CD60D60B08E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7D6DB6C0-2C9E-6C4D-8DD0-E9783359CCFA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ED267D98-C77F-284A-B6CE-F30489C50257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7C1D29D3-206E-DB4C-BA96-5C5AFA2439BF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361CF260-223C-A943-B28F-9D47F8115E15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3B685B31-7BD5-5248-958F-EFABC9B00F0D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564E674B-BC8A-814F-88CC-BD5E3E2FA8F6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4139CE05-08C1-F84C-B88A-4C8C60BFC9FD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9FD452A1-4C20-ED40-A740-DB7C2A224797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A3BC9E0D-127C-1840-8536-47B987E40783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67D416F2-D725-554D-9814-E943B2C2A1DB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8450B0F2-F26F-5E47-884F-9300045B60B4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9B32AED-7CDA-D54A-BAA1-D813948E8466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A248F117-2327-FE4B-B0F2-2F2832AE2019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9EAC9F8D-E101-AF4C-A608-F8DF3CF4E8EB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AD612E45-3F67-E74D-B241-E6B4C3084002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63CA44C0-11E9-FC42-879F-F90919D46AFE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017361D9-C47A-5C4D-B2B2-C3683B63BB6E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2B33E84A-901C-044A-9079-65A3726F11AC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DD6A24DD-C294-3846-B41C-7437CDFC9E39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5C77C5B0-70DD-0646-A0A9-444B4B304A00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80A8A5F4-6012-6B44-B0F5-3B4E6CA268FD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349DBE89-D1AA-3349-8D02-97D0ED9238DA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37DA2FA1-E39D-BE47-B58D-CF173A372F53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EDBA7E5E-48BA-CF4A-A740-D4E0E43802FC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606B2913-629C-5B45-871F-D4B9C9C7EE2E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EBC19F43-2014-8B48-9313-403B8B1FC735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2AF46752-79E1-6E46-BC3A-C7E097BB58E0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3F4CF7CB-6477-6444-9895-E35CBB726BF3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EF8FE373-E05F-3443-8634-F50233BC4B30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E50B8C7E-3373-7F43-A6F5-1E7431473036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3ED21E08-856C-BB4F-B7B3-CD036F7150AA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C6332308-F843-ED4E-8F57-9A23371CA14B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4E1EC020-09A4-8347-AD44-34D1DFD1398D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D3FFCE33-C99E-944B-8399-B5E085B5942E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8F071F1A-3211-4D4B-9372-EB4710750A9E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57E138F9-63FF-574B-8C8D-A01E903CC3BF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C3D777D8-6DBB-2A4E-AA0C-00FAC39DF0D9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E55F69B3-2129-734B-B989-7FF00F7D1AAD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794E2C1-56C9-7741-936B-737FB7E93E81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711460F4-D077-2F4D-8132-F83F598AA5A5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E6362527-1799-0C46-AA63-F388D1E09BD6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8DA41100-0004-444D-9C78-9B4BF9217F67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1BE3F812-87AF-AD44-A2C8-5E3E18CE2192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2E364581-0BDE-9247-AE0A-C02F2C00A8C9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31B208A0-FBD5-354E-8E39-E3E1F882010C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F7CDD041-E55C-9747-8874-CADA23646A28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6DE6CF8F-4FBE-5D4A-987F-974F922FD683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93ACACF-C3A6-2744-872E-B26433E0C029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A0455050-A25E-2F45-ABCB-9C520DE757A9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4AC82C0-4FC7-744F-A634-6769B6A63D6D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52DF3C68-BF0E-4849-8DC4-0EF37FFADD18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A673983A-D326-0D4F-9598-0D93E8FCD418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B88E79F-2BD4-6A47-BCB1-C934E262D1D2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3323CE76-6A8A-2C4E-91B3-749203FEA3D8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D37788F4-9EC7-484C-96AC-3E9BC0E08676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399A659-DD21-8243-A5CE-A79742881C79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CB33003D-15B1-0F43-8CBF-3BB71FDE2134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09A175C-0926-2943-A29C-3BA8FC42B163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CF81D21B-2B66-0549-81B7-120F1AE2525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B6FF9E1B-3C27-5A4E-BCCB-9700D8F338D2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BD9002F3-6854-D544-B8F6-B9E1BA2F7227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04381DE4-C618-104E-8D39-749975795388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1F23645F-BFE1-5E4D-9892-CA7DC596CA96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5DD52319-B755-A44C-B2BD-C9F45911E2ED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51DFAF91-3220-CD41-B4AA-EEBC57AD4ED3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8B95F4DA-6007-8143-A594-54A916524CB0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8BC9B8EB-54D2-5647-9E8A-49278441722B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05638F08-F8E4-9F49-AB16-66E6A698A5BA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80B4F266-6764-2041-A72C-35FF961D38F2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1E5E6A0E-3EA4-004A-BC34-D6E18BBECC8F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E4B2A76E-D76E-5946-9255-8A746AAF8FE9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22A8DDE3-7DC3-ED4F-8F5A-0DEEB0AC4258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14253F20-9C40-3346-9C4A-7243FB63DA6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C5BDFB50-C2C3-F74F-AF56-D71BB9F518D3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532FFDD7-2D8E-594E-BC48-153A240C4385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F9B58706-21E0-8A40-B898-0679D64093A8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8023D267-680B-A441-9FE4-641B0E32C02A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88A65403-9C15-2648-8B4F-733B4DC784C0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01F3AA61-5099-1F42-84B4-754EC206C77A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32FBF620-02BB-9043-A672-A225C774BFFB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570E205D-F561-4446-8D53-FA52BABF2FB5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E60228CF-028B-F949-97BA-50BAC80064D1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96F9B0AF-7548-9648-A805-A7AEB437957A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4D3954E-3BA8-1540-AB8A-19ECEE9A1989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6638C275-4171-4646-9627-78823E75A40A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526FFC3C-D98C-FF4C-B7F4-258F3CB670E0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41E23A72-6765-774F-B56A-A7C0B0C267C8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2F904E2-0D6A-DE4B-9D7D-576DC6B33873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A4E8E45C-00A5-6249-9D89-46102953640C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AB6D0851-694D-7D4D-A086-7876546D4C9B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B2DAC926-E770-8840-8B4F-0678147AB959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B11C1F1A-B669-AD48-A001-74F3DB26AC46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9E586FB4-3AA7-AE4D-9C5B-BB7147FC1C58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02A66D92-1B8F-FA49-8DE6-C2BAE82DD724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BA6D0EAD-E00A-FF47-85EF-A4F080E68ADA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E2309757-1173-8B40-9083-7F5C68023EAD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10FEC48D-3B4B-6D41-8E6B-2B19F140CDC5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1A20C58E-DD42-8543-ADC6-FEA0170A9068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6EC75C87-A292-114B-85E6-BF236BF66FA7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DE92A72C-6718-BD46-A9FC-323336959E64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F83EEDC0-061A-0D47-8B14-AE73A0A1A71D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20C171FB-982C-5944-AD5E-2557599151E6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929F7F7F-12C4-7444-B140-970BC3672330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17D2396A-F54A-9547-BDA0-045C23E88C00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E5C3CB62-2D49-C44E-9F93-AC729A1DE824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501C6137-C629-064C-9CBC-91FB9CDB68AA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4BCAC1D0-553C-D24F-B032-FAE44D069B7A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F4DEC2B0-9984-3849-9B72-CDDBABE59EEB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A40D58E3-8AA7-9D4A-B966-59CC1E1FBD87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C0505950-041E-7143-AB02-B9F6C8FD5F9E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D8451015-12EF-EC4E-BA5C-72C10E778F7C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15852A7A-FA88-5A4D-807C-15EE6031420F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0AB555E0-7341-FD4F-9FB0-2470426FD5E4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C7EF2114-263A-6F4F-BF6C-BEF059B39086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FB0CFFCE-8040-DB41-927F-340F0B05EFE4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7D6F173B-8157-E249-854C-C27DFFB512C3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C226F3D0-3CA6-0D43-A562-1A7B0B607A0C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544E258D-E2E9-9B43-B91F-899D2FC2EB9A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85D44A0F-E5E6-9B46-B5CF-7DBFAD3B55B8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9D238918-FEF6-624A-8E66-02FC28DA6205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1B5C544D-A6C1-0749-AA0A-1D93FD850C72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E46CDF9A-827C-D040-AFA9-EF517D33B478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1D25B189-E039-764B-9977-1543A1BE8CF8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F4120920-2644-0F47-A5CE-D860252280D0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74EA4888-5137-FD41-B36C-18EE66081659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6C9DA636-FCF7-7F4A-81B9-75AE77942007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CB420E3C-5A37-8749-BBDA-C43F8A84030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02E2FA4A-6E36-794A-87EE-D429EA7435BD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235A5793-8115-E64E-B87C-CF68B40E45D3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3299B19A-A4F8-154C-ACA9-1931B220AECC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89940AF-3E9D-9441-BBF5-519471D32DC9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B78C9912-2DFB-A148-97CC-1BA2430A5084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B22DB41D-671E-A64E-A5A3-E445CEAB30BE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A44D4DA5-B40C-AC43-8AC8-9ADC4FD42622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5C204857-A439-A144-A31A-BCD2E1E997F4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4CBA950F-BFAE-FE41-AD74-8F623E53690B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3DBF4194-3DAC-2146-A97E-2EFB962862C0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4209842F-F6D1-A442-AF8B-6A989E06DF76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B04F6744-844E-DA44-9C73-B16584796C10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A37B88E9-428E-4848-9B81-2E0AFA110B38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ED0C4646-271A-B74A-8D5A-D0BC0CF32F63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D3927946-CCAA-A242-8FAF-967EF2FBA164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3B3E9588-7979-2D40-92BA-B854F49767A9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F8075BD7-8AFB-8A40-B352-61952B9A3501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9ECE47DD-5332-8343-8D0E-94D7629AE0B5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F5298C59-48A6-7344-87C2-187C9B817797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4FE7FB10-0D37-844C-BD53-49642A745F71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18AA5B8F-9700-F045-9F3F-40CC827044F5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166CF37C-A879-2844-B18E-A305916101B1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DCBD3DF2-8BE6-FD4D-AC93-485A96A98F22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06DCDA2F-DC52-EB4D-9177-C164FC9E9BDE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87D7EDE8-2D41-784C-9617-CB06D33DDDF1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93C60D6D-D013-224E-B313-FC8D1692BF0D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D409F6F-E016-7E44-A880-92AD86B421F4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2E50F408-5E9B-2E46-AEC5-6BC2AA70F7D5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D28C6AF6-036E-064D-9EED-7A1F855AA248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B562C199-57E1-AD40-AF06-83C402AD4601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5AD15C0-8266-8640-B29E-FFF26BB097BF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7BC9D361-4D65-BA42-963F-A238E98F4924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1656EEA4-A978-7347-B832-C68EE427364E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6ACC96FF-239F-624E-8D08-D2D22A19BD52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3F7FDC5C-A1C7-0044-A709-36E04F07703D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D38B2FDF-FB29-EA40-AF47-9A4C293D2DD9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63B7556E-C304-4D4A-86AB-0965A537FCAE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4D33BDA6-6AB7-F149-A260-4D8F71DE9343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4042BC05-E9F0-4B44-8A49-7B859359B7B0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6ED6AAE5-405E-224F-A487-5D9779ABFA7A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55AAF95D-6C92-3140-AA2B-E6D6D9FA9501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D89322A0-3325-E242-92B4-60D5CFB9954E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CDC4A7AB-F1E3-9E47-AABA-09680A9AC690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5A850B34-909D-004B-8F35-3DFBC7109433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5B6FF27F-CECB-0C48-8D69-5B73231A0C3E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EBE38705-531F-C941-9D4A-C95F986213C2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CBAB6CD-5195-FF45-9D6B-FBE1E60CAEBE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A7CD588F-1F8C-6547-AD1C-94A19EAAAEFC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3EF04632-2417-0942-8BC2-4DCFF455A70A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9AEA2CC9-2B06-7145-AB89-0DA7B8E90E69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26F179FD-04B2-6943-B926-BFDBF4705A54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77FB7219-4DF0-3D44-BFBE-CF0926910F47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B8FFBF50-5428-1446-BC0C-AA40F0F65EB0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1DAE38A6-2589-5140-9F2B-F831E46AAD97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587DA212-5A67-2243-B13E-1F06BD31CF0B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DAF757C-2D00-BF44-A6EB-B2151141DD1F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A67A03AA-5FF9-D84D-B5DE-6C93797B1680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0C728DA8-661F-D445-95F7-55491A7B0E20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5CA9DDE8-E3F3-A44D-877E-574FCB0A2898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29E82D71-D2A7-B84F-A99A-131FABB7C2F4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3B26A848-32E1-3149-807C-1970B00B965C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29A22F8E-7529-3E41-9A02-A6BD1F19DCC5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CF26B56F-C752-4443-9225-5283103A9E1E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CA95D47C-567E-A44C-B74C-14642CDEA0A0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08736F60-569D-8E44-A928-53F937EEEED4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098526D6-97AB-9E49-91FE-E33814E212CA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C9F1D44E-E4D7-A140-81BA-933395EC91EF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97DA72C6-60FF-DD4A-8B38-195CE5456320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BB352CAD-6CD4-5342-BEFD-C6F18828F576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0058DFEB-C7A3-6643-8AB9-5206D6947CD1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B1055E49-C19B-E743-A45C-4F57E02E4C93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8140102A-F204-C349-9722-11AAE8F5BE6C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EEE12E4E-F4A8-7A47-8EE1-75C98E86B85C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A75CA79E-E70B-2142-BBC7-8D623CE841AE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9D418ED0-7FA4-A942-8994-474249550EAE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B09ABD6F-D2A4-6747-A32C-8CAACC53760E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C2DE4CE4-06C2-9945-B2DC-130BA8A321A8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ED1A6517-609D-E848-B4E7-B71CE2865C09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9785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40BDD-92E6-A741-9CC1-B41F1883C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522" y="700892"/>
            <a:ext cx="4564446" cy="1255924"/>
          </a:xfrm>
        </p:spPr>
        <p:txBody>
          <a:bodyPr lIns="0" tIns="0" rIns="0" bIns="0" anchor="t" anchorCtr="0"/>
          <a:lstStyle>
            <a:lvl1pPr>
              <a:defRPr b="1">
                <a:solidFill>
                  <a:srgbClr val="F39128"/>
                </a:solidFill>
              </a:defRPr>
            </a:lvl1pPr>
          </a:lstStyle>
          <a:p>
            <a:r>
              <a:rPr lang="fr-FR"/>
              <a:t>Ajoutez un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EBDE38B1-FB4A-4774-AEDE-823B5421E6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7662" y="700892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0F7E2620-C849-F99C-AF9F-33D2D395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71862" y="700892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0E8A994D-1273-FA98-98B7-715153159C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7662" y="2983919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D70DB60D-3D3B-C3B9-1DD4-B17D5F1924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71862" y="2983919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294" name="Espace réservé du contenu 293">
            <a:extLst>
              <a:ext uri="{FF2B5EF4-FFF2-40B4-BE49-F238E27FC236}">
                <a16:creationId xmlns:a16="http://schemas.microsoft.com/office/drawing/2014/main" id="{560E5E3B-4E6E-AC01-A0F1-4812508FF79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3763" y="2066925"/>
            <a:ext cx="4565650" cy="4089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Ajoutez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96" name="Espace réservé du texte 295">
            <a:extLst>
              <a:ext uri="{FF2B5EF4-FFF2-40B4-BE49-F238E27FC236}">
                <a16:creationId xmlns:a16="http://schemas.microsoft.com/office/drawing/2014/main" id="{DEF90A73-3B05-1A26-78BB-F45B62C767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8338" y="2596729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7" name="Espace réservé du texte 295">
            <a:extLst>
              <a:ext uri="{FF2B5EF4-FFF2-40B4-BE49-F238E27FC236}">
                <a16:creationId xmlns:a16="http://schemas.microsoft.com/office/drawing/2014/main" id="{88BAA03A-D1F2-6E82-0700-F6465C7A92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8338" y="4873088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8" name="Espace réservé du texte 295">
            <a:extLst>
              <a:ext uri="{FF2B5EF4-FFF2-40B4-BE49-F238E27FC236}">
                <a16:creationId xmlns:a16="http://schemas.microsoft.com/office/drawing/2014/main" id="{3D995870-123B-96E9-3E19-2D802364B2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71862" y="2595908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9" name="Espace réservé du texte 295">
            <a:extLst>
              <a:ext uri="{FF2B5EF4-FFF2-40B4-BE49-F238E27FC236}">
                <a16:creationId xmlns:a16="http://schemas.microsoft.com/office/drawing/2014/main" id="{77E28255-EC75-BD5A-835C-EEE13C50C9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71862" y="4872267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</p:spTree>
    <p:extLst>
      <p:ext uri="{BB962C8B-B14F-4D97-AF65-F5344CB8AC3E}">
        <p14:creationId xmlns:p14="http://schemas.microsoft.com/office/powerpoint/2010/main" val="170235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44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lide classique" userDrawn="1">
  <p:cSld name="Slide classiqu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 bwMode="auto">
          <a:xfrm>
            <a:off x="1209040" y="634432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r>
              <a:rPr lang="fr-FR"/>
              <a:t>/24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 bwMode="auto">
          <a:xfrm>
            <a:off x="838200" y="1907495"/>
            <a:ext cx="10515600" cy="30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 bwMode="auto">
          <a:xfrm>
            <a:off x="827314" y="331109"/>
            <a:ext cx="9154886" cy="63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 bwMode="auto">
          <a:xfrm>
            <a:off x="827314" y="1054100"/>
            <a:ext cx="9154886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66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et contenu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 bwMode="auto">
          <a:xfrm>
            <a:off x="1557516" y="107931"/>
            <a:ext cx="105021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600" b="1">
                <a:solidFill>
                  <a:srgbClr val="E42618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 bwMode="auto">
          <a:xfrm>
            <a:off x="11152363" y="6333133"/>
            <a:ext cx="988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r>
              <a:rPr lang="fr-FR"/>
              <a:t>/25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470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3CE155-0333-AE4B-BA6C-7AE8A6E6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95D39D-E42A-0E4A-A507-0D6D67AEE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E84215-E91D-3C40-A6B4-46E5F87A3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256" y="6498971"/>
            <a:ext cx="27432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A99B239-3B4B-FA47-8615-3EE1D1D7A91B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977D2B-095C-5140-B3DF-2B8074F15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6779"/>
            <a:ext cx="41148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Fondation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60DC50-CC56-9C4A-8C67-0C59123E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024" y="6492875"/>
            <a:ext cx="27432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22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0" r:id="rId4"/>
    <p:sldLayoutId id="2147483653" r:id="rId5"/>
    <p:sldLayoutId id="2147483652" r:id="rId6"/>
    <p:sldLayoutId id="2147483655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3530C-227F-6B91-7CBC-CB7732E1D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276" y="1230009"/>
            <a:ext cx="7926638" cy="2387600"/>
          </a:xfrm>
        </p:spPr>
        <p:txBody>
          <a:bodyPr/>
          <a:lstStyle/>
          <a:p>
            <a:r>
              <a:rPr lang="fr-FR"/>
              <a:t>Journées </a:t>
            </a:r>
            <a:r>
              <a:rPr lang="fr-FR" err="1"/>
              <a:t>DemoES</a:t>
            </a:r>
            <a:r>
              <a:rPr lang="fr-FR"/>
              <a:t> : INSA 2025</a:t>
            </a:r>
            <a:endParaRPr lang="fr-FR">
              <a:cs typeface="Arial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783BF1-943B-85A4-962C-D62846D98A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Times New Roman"/>
                <a:cs typeface="Times New Roman"/>
              </a:rPr>
              <a:t>Ressources de formation (A4, A6.2)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68837E-9CF6-FF99-8FFF-20C18428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568A-D12D-BD49-ACDF-27454F9476FE}" type="datetime1">
              <a:rPr lang="fr-FR" smtClean="0"/>
              <a:t>23/10/2024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FB1E32-BAC6-E566-0A48-5F65410C6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3772"/>
            <a:ext cx="1606917" cy="1606917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03FF3640-89D1-EC2E-E5A7-02477E3E6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1737" y="0"/>
            <a:ext cx="1613169" cy="1613169"/>
          </a:xfrm>
          <a:prstGeom prst="rect">
            <a:avLst/>
          </a:prstGeom>
        </p:spPr>
      </p:pic>
      <p:pic>
        <p:nvPicPr>
          <p:cNvPr id="7" name="Image 6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2295A9EC-9AB2-5A03-E493-FD873DB16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925" y="504825"/>
            <a:ext cx="1581150" cy="600075"/>
          </a:xfrm>
          <a:prstGeom prst="rect">
            <a:avLst/>
          </a:prstGeom>
        </p:spPr>
      </p:pic>
      <p:pic>
        <p:nvPicPr>
          <p:cNvPr id="10" name="Image 9" descr="Une image contenant symbole, logo, cercle, Emblème&#10;&#10;Description générée automatiquement">
            <a:extLst>
              <a:ext uri="{FF2B5EF4-FFF2-40B4-BE49-F238E27FC236}">
                <a16:creationId xmlns:a16="http://schemas.microsoft.com/office/drawing/2014/main" id="{55A3940D-0B9E-A91B-4F4B-CCDA4422B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0050" y="355600"/>
            <a:ext cx="895350" cy="904875"/>
          </a:xfrm>
          <a:prstGeom prst="rect">
            <a:avLst/>
          </a:prstGeom>
        </p:spPr>
      </p:pic>
      <p:pic>
        <p:nvPicPr>
          <p:cNvPr id="11" name="Image 10" descr="Une image contenant texte, dessin humoristique, capture d’écran&#10;&#10;Description générée automatiquement">
            <a:extLst>
              <a:ext uri="{FF2B5EF4-FFF2-40B4-BE49-F238E27FC236}">
                <a16:creationId xmlns:a16="http://schemas.microsoft.com/office/drawing/2014/main" id="{C93A2BAE-87B0-ECA3-8679-B3D4CE3D4FA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786" t="20118" r="-184" b="-197"/>
          <a:stretch/>
        </p:blipFill>
        <p:spPr>
          <a:xfrm>
            <a:off x="4721255" y="4278967"/>
            <a:ext cx="2676879" cy="2267675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11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Ressources de formation (A4, A6.2)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475" y="1868757"/>
            <a:ext cx="1061021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>
                <a:latin typeface="Arial"/>
                <a:cs typeface="Arial"/>
              </a:rPr>
              <a:t>Stratégique</a:t>
            </a:r>
            <a:endParaRPr lang="fr-FR" dirty="0"/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A4 : Renforcer l’offre numérique du Groupe dans une démarche compétence</a:t>
            </a:r>
            <a:endParaRPr lang="fr-FR" dirty="0">
              <a:solidFill>
                <a:srgbClr val="404040"/>
              </a:solidFill>
            </a:endParaRP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A6. 2 : Accompagner les étudiants au projet professionnel</a:t>
            </a:r>
            <a:endParaRPr lang="fr-FR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buFont typeface="Courier New" pitchFamily="2" charset="2"/>
              <a:buChar char="o"/>
            </a:pPr>
            <a:endParaRPr lang="fr-FR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fr-FR" dirty="0">
                <a:latin typeface="Arial"/>
                <a:cs typeface="Arial"/>
              </a:rPr>
              <a:t>Opérationnel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A4 : Restructurer catalogue commun de modules et alimenter avec de nouveaux modules </a:t>
            </a: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A6.2 : Donner accès aux étudiants en responsabilité qui le souhaitent à des modules de soft </a:t>
            </a:r>
            <a:r>
              <a:rPr lang="fr-FR" dirty="0" err="1">
                <a:solidFill>
                  <a:srgbClr val="404040"/>
                </a:solidFill>
                <a:latin typeface="Arial"/>
                <a:cs typeface="Arial"/>
              </a:rPr>
              <a:t>skills</a:t>
            </a: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dirty="0" err="1">
                <a:solidFill>
                  <a:srgbClr val="404040"/>
                </a:solidFill>
                <a:latin typeface="Arial"/>
                <a:cs typeface="Arial"/>
              </a:rPr>
              <a:t>OpenClassrooms</a:t>
            </a:r>
            <a:endParaRPr lang="fr-FR" dirty="0">
              <a:solidFill>
                <a:srgbClr val="404040"/>
              </a:solidFill>
              <a:latin typeface="Arial"/>
              <a:cs typeface="Arial"/>
            </a:endParaRPr>
          </a:p>
          <a:p>
            <a:pPr lvl="2"/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Développer la créativité</a:t>
            </a:r>
            <a:endParaRPr lang="fr-FR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Gestion de crise</a:t>
            </a:r>
            <a:endParaRPr lang="fr-FR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Apprendre à apprendre</a:t>
            </a:r>
          </a:p>
          <a:p>
            <a:pPr lvl="2"/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...</a:t>
            </a:r>
          </a:p>
          <a:p>
            <a:pPr lvl="1">
              <a:buFont typeface="Courier New" pitchFamily="2" charset="2"/>
              <a:buChar char="o"/>
            </a:pPr>
            <a:endParaRPr lang="fr-FR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Objectifs stratégiques et opérationnels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02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>
                <a:cs typeface="Arial"/>
              </a:rPr>
              <a:t>Ressources de formation (A4, A6.2)</a:t>
            </a:r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  <a:p>
            <a:endParaRPr lang="fr-FR" sz="2200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>
                <a:latin typeface="Arial"/>
                <a:cs typeface="Arial"/>
              </a:rPr>
              <a:t>Catalogue commun de modules</a:t>
            </a:r>
            <a:endParaRPr lang="fr-FR" dirty="0"/>
          </a:p>
          <a:p>
            <a:pPr lvl="1">
              <a:buFont typeface="Wingdings" pitchFamily="2" charset="2"/>
              <a:buChar char="Ø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Parcours de remédiation </a:t>
            </a:r>
            <a:endParaRPr lang="fr-FR" dirty="0">
              <a:solidFill>
                <a:srgbClr val="40404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dirty="0">
                <a:latin typeface="Arial"/>
                <a:cs typeface="Arial"/>
              </a:rPr>
              <a:t>Module Challenge </a:t>
            </a:r>
            <a:r>
              <a:rPr lang="fr-FR" err="1">
                <a:latin typeface="Arial"/>
                <a:cs typeface="Arial"/>
              </a:rPr>
              <a:t>Based</a:t>
            </a:r>
            <a:r>
              <a:rPr lang="fr-FR" dirty="0">
                <a:latin typeface="Arial"/>
                <a:cs typeface="Arial"/>
              </a:rPr>
              <a:t> Learning </a:t>
            </a:r>
          </a:p>
          <a:p>
            <a:pPr marL="457200" lvl="1" indent="0">
              <a:buNone/>
            </a:pPr>
            <a:r>
              <a:rPr lang="fr-FR" dirty="0">
                <a:latin typeface="Arial"/>
                <a:cs typeface="Arial"/>
              </a:rPr>
              <a:t>   et </a:t>
            </a:r>
            <a:r>
              <a:rPr lang="fr-FR" dirty="0" err="1">
                <a:latin typeface="Arial"/>
                <a:cs typeface="Arial"/>
              </a:rPr>
              <a:t>Micro-modules</a:t>
            </a:r>
            <a:r>
              <a:rPr lang="fr-FR" dirty="0">
                <a:latin typeface="Arial"/>
                <a:cs typeface="Arial"/>
              </a:rPr>
              <a:t> ECIU</a:t>
            </a:r>
            <a:endParaRPr lang="fr-FR"/>
          </a:p>
          <a:p>
            <a:pPr lvl="1">
              <a:buFont typeface="Wingdings" pitchFamily="2" charset="2"/>
              <a:buChar char="Ø"/>
            </a:pPr>
            <a:r>
              <a:rPr lang="fr-FR" dirty="0">
                <a:latin typeface="Arial"/>
                <a:cs typeface="Arial"/>
              </a:rPr>
              <a:t>Modules sur Interculturalité</a:t>
            </a:r>
          </a:p>
          <a:p>
            <a:pPr lvl="1">
              <a:buFont typeface="Wingdings" pitchFamily="2" charset="2"/>
              <a:buChar char="Ø"/>
            </a:pPr>
            <a:endParaRPr lang="fr-FR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2400" dirty="0">
                <a:solidFill>
                  <a:srgbClr val="404040"/>
                </a:solidFill>
                <a:latin typeface="Arial"/>
                <a:cs typeface="Arial"/>
              </a:rPr>
              <a:t>Bilan sur 3 ans de l'utilisation</a:t>
            </a:r>
            <a:endParaRPr lang="fr-FR" sz="240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des modules </a:t>
            </a:r>
            <a:r>
              <a:rPr lang="fr-FR" dirty="0" err="1">
                <a:solidFill>
                  <a:srgbClr val="404040"/>
                </a:solidFill>
                <a:latin typeface="Arial"/>
                <a:cs typeface="Arial"/>
              </a:rPr>
              <a:t>OpenClassrooms</a:t>
            </a:r>
            <a:endParaRPr lang="fr-FR" dirty="0" err="1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Liste des livrables attendus</a:t>
            </a:r>
            <a:endParaRPr lang="fr-FR" sz="2400" b="0">
              <a:cs typeface="Arial"/>
            </a:endParaRPr>
          </a:p>
          <a:p>
            <a:endParaRPr lang="fr-FR" sz="2400">
              <a:cs typeface="Arial"/>
            </a:endParaRPr>
          </a:p>
        </p:txBody>
      </p:sp>
      <p:pic>
        <p:nvPicPr>
          <p:cNvPr id="5" name="Image 4" descr="Une image contenant texte, Visage humain, habits, capture d’écran&#10;&#10;Description générée automatiquement">
            <a:extLst>
              <a:ext uri="{FF2B5EF4-FFF2-40B4-BE49-F238E27FC236}">
                <a16:creationId xmlns:a16="http://schemas.microsoft.com/office/drawing/2014/main" id="{B3E53C58-2FB6-3C4E-28FF-5EED18764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561" y="2806366"/>
            <a:ext cx="2250457" cy="2816314"/>
          </a:xfrm>
          <a:prstGeom prst="rect">
            <a:avLst/>
          </a:prstGeom>
        </p:spPr>
      </p:pic>
      <p:pic>
        <p:nvPicPr>
          <p:cNvPr id="8" name="Image 7" descr="Une image contenant Graphique, clipart, symbole, conception&#10;&#10;Description générée automatiquement">
            <a:extLst>
              <a:ext uri="{FF2B5EF4-FFF2-40B4-BE49-F238E27FC236}">
                <a16:creationId xmlns:a16="http://schemas.microsoft.com/office/drawing/2014/main" id="{885D478C-5AEA-4594-68B8-5A522E7B1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582" y="4843487"/>
            <a:ext cx="1086454" cy="1065439"/>
          </a:xfrm>
          <a:prstGeom prst="rect">
            <a:avLst/>
          </a:prstGeom>
        </p:spPr>
      </p:pic>
      <p:pic>
        <p:nvPicPr>
          <p:cNvPr id="9" name="Image 8" descr="Une image contenant texte, capture d’écran, Brochure, collage&#10;&#10;Description générée automatiquement">
            <a:extLst>
              <a:ext uri="{FF2B5EF4-FFF2-40B4-BE49-F238E27FC236}">
                <a16:creationId xmlns:a16="http://schemas.microsoft.com/office/drawing/2014/main" id="{E15265BD-69A3-64E8-7715-A95E53B67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215" y="1508439"/>
            <a:ext cx="1872155" cy="4114800"/>
          </a:xfrm>
          <a:prstGeom prst="rect">
            <a:avLst/>
          </a:prstGeom>
        </p:spPr>
      </p:pic>
      <p:pic>
        <p:nvPicPr>
          <p:cNvPr id="10" name="Image 9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82250BEE-9360-FD8A-4516-D64D42C63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697" y="1509999"/>
            <a:ext cx="2152136" cy="117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8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Ressources de formation (A4, A6.2)</a:t>
            </a:r>
            <a:endParaRPr lang="fr-FR" b="0"/>
          </a:p>
          <a:p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r>
              <a:rPr lang="fr-FR" dirty="0">
                <a:latin typeface="Arial"/>
                <a:cs typeface="Arial"/>
              </a:rPr>
              <a:t>A4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Parcours de remédiation </a:t>
            </a:r>
          </a:p>
          <a:p>
            <a:pPr lvl="2"/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Fini (Tremplin calcul)</a:t>
            </a:r>
          </a:p>
          <a:p>
            <a:pPr lvl="2"/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Déploiement dans chaque INSA</a:t>
            </a: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Module Challenge </a:t>
            </a:r>
            <a:r>
              <a:rPr lang="fr-FR" dirty="0" err="1">
                <a:solidFill>
                  <a:srgbClr val="404040"/>
                </a:solidFill>
                <a:latin typeface="Arial"/>
                <a:cs typeface="Arial"/>
              </a:rPr>
              <a:t>Based</a:t>
            </a: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 Learning et </a:t>
            </a:r>
            <a:r>
              <a:rPr lang="fr-FR" dirty="0" err="1">
                <a:solidFill>
                  <a:srgbClr val="404040"/>
                </a:solidFill>
                <a:latin typeface="Arial"/>
                <a:cs typeface="Arial"/>
              </a:rPr>
              <a:t>Micro-modules</a:t>
            </a: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 ECIU</a:t>
            </a:r>
          </a:p>
          <a:p>
            <a:pPr lvl="2"/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Fini</a:t>
            </a:r>
          </a:p>
          <a:p>
            <a:pPr lvl="2"/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8 Micromodules  ; 8 Challenges depuis 2022</a:t>
            </a:r>
          </a:p>
          <a:p>
            <a:pPr lvl="2"/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226 Etudiants ont participé aux 16 modules</a:t>
            </a: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Modules sur interculturalité </a:t>
            </a:r>
          </a:p>
          <a:p>
            <a:pPr lvl="2"/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Fini </a:t>
            </a:r>
          </a:p>
          <a:p>
            <a:pPr lvl="2"/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POMI a été déployé dans 4 INSA, une nouvelle version est </a:t>
            </a:r>
          </a:p>
          <a:p>
            <a:pPr marL="914400" lvl="2" indent="0">
              <a:buNone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    en cours d'élaboration pour donner suite aux premiers </a:t>
            </a:r>
            <a:endParaRPr lang="fr-FR">
              <a:solidFill>
                <a:srgbClr val="000000"/>
              </a:solidFill>
            </a:endParaRPr>
          </a:p>
          <a:p>
            <a:pPr marL="914400" lvl="2" indent="0">
              <a:buNone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    retours d'expérience</a:t>
            </a:r>
            <a:endParaRPr lang="fr-FR" dirty="0"/>
          </a:p>
          <a:p>
            <a:r>
              <a:rPr lang="fr-FR" dirty="0">
                <a:latin typeface="Arial"/>
                <a:cs typeface="Arial"/>
              </a:rPr>
              <a:t>A6.2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23 é en 2023-24</a:t>
            </a: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Objectif 100 en 2024-25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Etat d'avancement</a:t>
            </a:r>
            <a:endParaRPr lang="fr-FR"/>
          </a:p>
        </p:txBody>
      </p:sp>
      <p:pic>
        <p:nvPicPr>
          <p:cNvPr id="5" name="Image 4" descr="Une image contenant Montgolfière, ballon, avion, capture d’écran&#10;&#10;Description générée automatiquement">
            <a:extLst>
              <a:ext uri="{FF2B5EF4-FFF2-40B4-BE49-F238E27FC236}">
                <a16:creationId xmlns:a16="http://schemas.microsoft.com/office/drawing/2014/main" id="{B56B6261-E736-5BF5-05BD-CBA3B80AD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44" y="3349692"/>
            <a:ext cx="3029303" cy="16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Ressources de formation (A4, A6.2)</a:t>
            </a:r>
            <a:endParaRPr lang="fr-FR" b="0"/>
          </a:p>
          <a:p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Arial"/>
                <a:cs typeface="Arial"/>
              </a:rPr>
              <a:t>VirtuelConcept</a:t>
            </a:r>
            <a:endParaRPr lang="fr-FR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dirty="0">
                <a:latin typeface="Arial"/>
                <a:cs typeface="Arial"/>
              </a:rPr>
              <a:t>Un des </a:t>
            </a:r>
            <a:r>
              <a:rPr lang="fr-FR" err="1">
                <a:latin typeface="Arial"/>
                <a:cs typeface="Arial"/>
              </a:rPr>
              <a:t>micro-modules</a:t>
            </a:r>
            <a:r>
              <a:rPr lang="fr-FR" dirty="0">
                <a:latin typeface="Arial"/>
                <a:cs typeface="Arial"/>
              </a:rPr>
              <a:t> ECIU (CARE - Capteurs Médicaux et Réalité Virtuelle</a:t>
            </a:r>
            <a:r>
              <a:rPr lang="fr-FR" dirty="0">
                <a:solidFill>
                  <a:srgbClr val="404040"/>
                </a:solidFill>
                <a:latin typeface="Arial"/>
                <a:ea typeface="Calibri"/>
                <a:cs typeface="Arial"/>
              </a:rPr>
              <a:t>)</a:t>
            </a:r>
            <a:r>
              <a:rPr lang="fr-FR" sz="11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dirty="0">
                <a:latin typeface="Arial"/>
                <a:cs typeface="Arial"/>
              </a:rPr>
              <a:t>développés à l'INSA Toulouse a intégré la réalité virtuelle, permettant de </a:t>
            </a:r>
            <a:r>
              <a:rPr lang="fr-FR">
                <a:latin typeface="Arial"/>
                <a:cs typeface="Arial"/>
              </a:rPr>
              <a:t>combiner les avancés dans deux actions (4 et 5) !</a:t>
            </a:r>
          </a:p>
          <a:p>
            <a:endParaRPr lang="fr-FR" dirty="0">
              <a:latin typeface="Arial"/>
              <a:cs typeface="Arial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Le mot des </a:t>
            </a:r>
            <a:r>
              <a:rPr lang="fr-FR" sz="2400" b="0" err="1"/>
              <a:t>EdTech</a:t>
            </a:r>
            <a:endParaRPr lang="fr-FR" err="1"/>
          </a:p>
          <a:p>
            <a:endParaRPr lang="fr-FR" sz="2400">
              <a:cs typeface="Arial"/>
            </a:endParaRPr>
          </a:p>
        </p:txBody>
      </p:sp>
      <p:pic>
        <p:nvPicPr>
          <p:cNvPr id="5" name="Image 4" descr="Une image contenant habits, personne, mur, robe&#10;&#10;Description générée automatiquement">
            <a:extLst>
              <a:ext uri="{FF2B5EF4-FFF2-40B4-BE49-F238E27FC236}">
                <a16:creationId xmlns:a16="http://schemas.microsoft.com/office/drawing/2014/main" id="{32247225-BF02-02B1-DF9B-3E58D70B1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413" y="3354532"/>
            <a:ext cx="3997036" cy="3015095"/>
          </a:xfrm>
          <a:prstGeom prst="rect">
            <a:avLst/>
          </a:prstGeom>
        </p:spPr>
      </p:pic>
      <p:pic>
        <p:nvPicPr>
          <p:cNvPr id="8" name="Image 7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5FDF5705-C78E-9571-A135-957BD5BEB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15" y="3358428"/>
            <a:ext cx="4390160" cy="302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5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Ressources de formation (A4, A6.2)</a:t>
            </a:r>
            <a:endParaRPr lang="fr-FR" b="0"/>
          </a:p>
          <a:p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buFont typeface="Arial" pitchFamily="2" charset="2"/>
              <a:buChar char="•"/>
            </a:pPr>
            <a:r>
              <a:rPr lang="fr-FR" dirty="0">
                <a:latin typeface="Arial"/>
                <a:cs typeface="Arial"/>
              </a:rPr>
              <a:t>Enrichissement de l'offre existante avec plus de :</a:t>
            </a:r>
            <a:endParaRPr lang="fr-FR" dirty="0"/>
          </a:p>
          <a:p>
            <a:pPr marL="0" indent="0">
              <a:buNone/>
            </a:pPr>
            <a:r>
              <a:rPr lang="fr-FR" dirty="0">
                <a:latin typeface="Arial"/>
                <a:cs typeface="Arial"/>
              </a:rPr>
              <a:t> * Interdisciplinarité, </a:t>
            </a:r>
            <a:endParaRPr lang="fr-FR" dirty="0"/>
          </a:p>
          <a:p>
            <a:pPr marL="0" indent="0">
              <a:buNone/>
            </a:pPr>
            <a:r>
              <a:rPr lang="fr-FR" dirty="0">
                <a:latin typeface="Arial"/>
                <a:cs typeface="Arial"/>
              </a:rPr>
              <a:t> * Interculturalité, </a:t>
            </a:r>
            <a:endParaRPr lang="fr-FR" dirty="0"/>
          </a:p>
          <a:p>
            <a:pPr marL="0" indent="0">
              <a:buNone/>
            </a:pPr>
            <a:r>
              <a:rPr lang="fr-FR" dirty="0">
                <a:latin typeface="Arial"/>
                <a:cs typeface="Arial"/>
              </a:rPr>
              <a:t> * Approche par Compétences</a:t>
            </a:r>
            <a:endParaRPr lang="fr-FR"/>
          </a:p>
          <a:p>
            <a:pPr>
              <a:buFont typeface="Arial" pitchFamily="2" charset="2"/>
              <a:buChar char="•"/>
            </a:pPr>
            <a:r>
              <a:rPr lang="fr-FR" dirty="0">
                <a:latin typeface="Arial"/>
                <a:cs typeface="Arial"/>
              </a:rPr>
              <a:t>A4 (et A8) Permet d'envisager partage avec partenaires et démarche commerciale (Groupe IONIS).</a:t>
            </a:r>
          </a:p>
          <a:p>
            <a:pPr>
              <a:buFont typeface="Arial" pitchFamily="2" charset="2"/>
              <a:buChar char="•"/>
            </a:pPr>
            <a:r>
              <a:rPr lang="fr-FR" dirty="0">
                <a:latin typeface="Arial"/>
                <a:cs typeface="Arial"/>
              </a:rPr>
              <a:t>Le déploiement pour tous les étudiants en 2A et en concertation avec les autres sites INSA, la formation interculturelle est restructurée afin de pouvoir être mieux intégrer dans un cours existant</a:t>
            </a:r>
          </a:p>
          <a:p>
            <a:pPr>
              <a:buFont typeface="Arial" pitchFamily="2" charset="2"/>
              <a:buChar char="•"/>
            </a:pPr>
            <a:r>
              <a:rPr lang="fr-FR" dirty="0">
                <a:latin typeface="Arial"/>
                <a:cs typeface="Arial"/>
              </a:rPr>
              <a:t>A6.2 :   Soutenir l'implication citoyenne des étudiants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"/>
                <a:cs typeface="Arial"/>
              </a:rPr>
              <a:t>      Soutenir les étudiants entrepreneurs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2" charset="2"/>
              <a:buChar char="•"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Transformation des INSA</a:t>
            </a:r>
            <a:endParaRPr lang="fr-FR"/>
          </a:p>
          <a:p>
            <a:endParaRPr lang="fr-FR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35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Ressources de formation (A4, A6.2)</a:t>
            </a:r>
            <a:endParaRPr lang="fr-FR" b="0"/>
          </a:p>
          <a:p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115" y="3110535"/>
            <a:ext cx="9682243" cy="349916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>
                <a:latin typeface="Arial"/>
                <a:cs typeface="Arial"/>
              </a:rPr>
              <a:t>A4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La formation pour personnel INSA autour de la TEDS "</a:t>
            </a:r>
            <a:r>
              <a:rPr lang="fr-FR" dirty="0" err="1">
                <a:solidFill>
                  <a:srgbClr val="404040"/>
                </a:solidFill>
                <a:latin typeface="Arial"/>
                <a:cs typeface="Arial"/>
              </a:rPr>
              <a:t>ClimatSup</a:t>
            </a: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" sera reconduite et s'inscrit dans programme de formation </a:t>
            </a: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Poursuite du déploiement Interculturalité. Embauche d'un ingénieur pédagogique qui fait le lien entre les sites INSA et restructure la formation.</a:t>
            </a:r>
            <a:endParaRPr lang="fr-FR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La création de nouveaux micromodules ECIU se poursuit. Jusqu'à fin 2025, au moins 10 nouveaux </a:t>
            </a:r>
            <a:r>
              <a:rPr lang="fr-FR" dirty="0" err="1">
                <a:solidFill>
                  <a:srgbClr val="404040"/>
                </a:solidFill>
                <a:latin typeface="Arial"/>
                <a:cs typeface="Arial"/>
              </a:rPr>
              <a:t>micro-modules</a:t>
            </a: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 et 4 challenges sont prévus.</a:t>
            </a:r>
          </a:p>
          <a:p>
            <a:r>
              <a:rPr lang="fr-FR" dirty="0">
                <a:latin typeface="Arial"/>
                <a:cs typeface="Arial"/>
              </a:rPr>
              <a:t>A6.2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Poursuite du déploiement jusqu'à fin 2025</a:t>
            </a: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Bilan et propositions </a:t>
            </a:r>
            <a:endParaRPr lang="fr-FR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23/10/2024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Agenda</a:t>
            </a:r>
            <a:endParaRPr lang="fr-FR"/>
          </a:p>
          <a:p>
            <a:endParaRPr lang="fr-FR" sz="2400">
              <a:cs typeface="Arial"/>
            </a:endParaRPr>
          </a:p>
        </p:txBody>
      </p:sp>
      <p:pic>
        <p:nvPicPr>
          <p:cNvPr id="5" name="Image 4" descr="Une image contenant texte, habits, Visage humain, capture d’écran&#10;&#10;Description générée automatiquement">
            <a:extLst>
              <a:ext uri="{FF2B5EF4-FFF2-40B4-BE49-F238E27FC236}">
                <a16:creationId xmlns:a16="http://schemas.microsoft.com/office/drawing/2014/main" id="{3E6732C0-B5C7-4640-3A2B-C6331D48D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073" y="1140158"/>
            <a:ext cx="3424297" cy="21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EE792-E638-E117-9ADF-5E27801A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Vos questions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6E53FD-C85C-BEB4-60F5-4EDAFF278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7A29-43AF-9140-B38B-AE4EAF52DB00}" type="datetime1">
              <a:rPr lang="fr-FR" smtClean="0"/>
              <a:t>23/10/2024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43A434-D284-1562-4C1C-5E03ED0D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16B656-A561-9D29-A16C-0310B10D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17290"/>
      </p:ext>
    </p:extLst>
  </p:cSld>
  <p:clrMapOvr>
    <a:masterClrMapping/>
  </p:clrMapOvr>
</p:sld>
</file>

<file path=ppt/theme/theme1.xml><?xml version="1.0" encoding="utf-8"?>
<a:theme xmlns:a="http://schemas.openxmlformats.org/drawingml/2006/main" name="Fondation">
  <a:themeElements>
    <a:clrScheme name="Fondation">
      <a:dk1>
        <a:srgbClr val="000000"/>
      </a:dk1>
      <a:lt1>
        <a:srgbClr val="FFFFFF"/>
      </a:lt1>
      <a:dk2>
        <a:srgbClr val="221927"/>
      </a:dk2>
      <a:lt2>
        <a:srgbClr val="E7E6E6"/>
      </a:lt2>
      <a:accent1>
        <a:srgbClr val="70A4C4"/>
      </a:accent1>
      <a:accent2>
        <a:srgbClr val="E31B17"/>
      </a:accent2>
      <a:accent3>
        <a:srgbClr val="B0DFF9"/>
      </a:accent3>
      <a:accent4>
        <a:srgbClr val="366C89"/>
      </a:accent4>
      <a:accent5>
        <a:srgbClr val="70A4C4"/>
      </a:accent5>
      <a:accent6>
        <a:srgbClr val="5F5E5E"/>
      </a:accent6>
      <a:hlink>
        <a:srgbClr val="E31B17"/>
      </a:hlink>
      <a:folHlink>
        <a:srgbClr val="366C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6bff54-8b52-41a3-b656-787d5d5ff71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275B842966F4EA0DE93DB15F3D4F0" ma:contentTypeVersion="15" ma:contentTypeDescription="Crée un document." ma:contentTypeScope="" ma:versionID="1fb6431567cf3408cab5dfd5fb2a9e18">
  <xsd:schema xmlns:xsd="http://www.w3.org/2001/XMLSchema" xmlns:xs="http://www.w3.org/2001/XMLSchema" xmlns:p="http://schemas.microsoft.com/office/2006/metadata/properties" xmlns:ns2="e36bff54-8b52-41a3-b656-787d5d5ff718" xmlns:ns3="85b455be-3c06-4a6a-82f8-3579cfe879f9" targetNamespace="http://schemas.microsoft.com/office/2006/metadata/properties" ma:root="true" ma:fieldsID="a4550569481d112f72ad2d2ef31d3872" ns2:_="" ns3:_="">
    <xsd:import namespace="e36bff54-8b52-41a3-b656-787d5d5ff718"/>
    <xsd:import namespace="85b455be-3c06-4a6a-82f8-3579cfe879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bff54-8b52-41a3-b656-787d5d5ff7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589d98ed-d87d-4b5f-8cfd-2c453ac98c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455be-3c06-4a6a-82f8-3579cfe87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F4B659-F7E2-462D-9EE7-40D17732810F}">
  <ds:schemaRefs>
    <ds:schemaRef ds:uri="266467cf-d145-405f-96a9-e432616dc886"/>
    <ds:schemaRef ds:uri="e36bff54-8b52-41a3-b656-787d5d5ff718"/>
    <ds:schemaRef ds:uri="e481a8c4-205a-432e-af0c-d10b5d880d0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911994-C017-424F-8AEC-EEE8258E53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CAD19A-2A9F-4195-BBF9-7430CA1042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6bff54-8b52-41a3-b656-787d5d5ff718"/>
    <ds:schemaRef ds:uri="85b455be-3c06-4a6a-82f8-3579cfe879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Grand écran</PresentationFormat>
  <Slides>8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Fondation</vt:lpstr>
      <vt:lpstr>Journées DemoES : INSA 2025</vt:lpstr>
      <vt:lpstr>Ressources de formation (A4, A6.2)</vt:lpstr>
      <vt:lpstr>Ressources de formation (A4, A6.2)  </vt:lpstr>
      <vt:lpstr>Ressources de formation (A4, A6.2)  </vt:lpstr>
      <vt:lpstr>Ressources de formation (A4, A6.2)  </vt:lpstr>
      <vt:lpstr>Ressources de formation (A4, A6.2)  </vt:lpstr>
      <vt:lpstr>Ressources de formation (A4, A6.2)  </vt:lpstr>
      <vt:lpstr>Vos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Burguière</dc:creator>
  <cp:revision>177</cp:revision>
  <dcterms:created xsi:type="dcterms:W3CDTF">2022-06-01T12:02:08Z</dcterms:created>
  <dcterms:modified xsi:type="dcterms:W3CDTF">2024-10-23T09:29:36Z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0x010100692275B842966F4EA0DE93DB15F3D4F0</vt:lpwstr>
  </property>
  <property fmtid="{D5CDD505-2E9C-101B-9397-08002B2CF9AE}" pid="3" name="MediaServiceImageTags">
    <vt:lpwstr/>
  </property>
</Properties>
</file>