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4"/>
    <p:sldMasterId id="2147483652" r:id="rId5"/>
    <p:sldMasterId id="2147483654" r:id="rId6"/>
    <p:sldMasterId id="2147483658" r:id="rId7"/>
    <p:sldMasterId id="2147483668" r:id="rId8"/>
  </p:sldMasterIdLst>
  <p:sldIdLst>
    <p:sldId id="256" r:id="rId9"/>
    <p:sldId id="264" r:id="rId10"/>
    <p:sldId id="259" r:id="rId11"/>
    <p:sldId id="261" r:id="rId12"/>
    <p:sldId id="267" r:id="rId13"/>
    <p:sldId id="266" r:id="rId14"/>
    <p:sldId id="265" r:id="rId15"/>
    <p:sldId id="263" r:id="rId16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D99FB-3580-BEE3-B96A-66FECDA2867D}" v="57" dt="2024-10-23T15:53:33.866"/>
    <p1510:client id="{1D281407-47C9-63CA-BAAF-A899E302785C}" v="2" dt="2024-10-23T15:50:28.285"/>
    <p1510:client id="{4C13BD5C-8A73-ABA0-D5FA-6B8F0DE0876D}" v="5" dt="2024-10-23T12:40:27.234"/>
    <p1510:client id="{59D670D7-588D-998B-F42C-A88B16F2DE4B}" v="1" dt="2024-10-23T14:18:39.975"/>
    <p1510:client id="{8660FB25-E2FA-2686-B00E-1AFC30F01E2B}" v="1" dt="2024-10-23T15:51:44.288"/>
    <p1510:client id="{B9CE74B7-1ADB-2B42-8EB1-933502AE005F}" v="2" dt="2024-10-23T15:50:13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lie Matheu" userId="S::nmatheu@insa-toulouse.fr::b352041a-5173-42df-a21f-36fff3a7b184" providerId="AD" clId="Web-{8660FB25-E2FA-2686-B00E-1AFC30F01E2B}"/>
    <pc:docChg chg="modSld">
      <pc:chgData name="Nathalie Matheu" userId="S::nmatheu@insa-toulouse.fr::b352041a-5173-42df-a21f-36fff3a7b184" providerId="AD" clId="Web-{8660FB25-E2FA-2686-B00E-1AFC30F01E2B}" dt="2024-10-23T15:51:44.288" v="0" actId="20577"/>
      <pc:docMkLst>
        <pc:docMk/>
      </pc:docMkLst>
      <pc:sldChg chg="modSp">
        <pc:chgData name="Nathalie Matheu" userId="S::nmatheu@insa-toulouse.fr::b352041a-5173-42df-a21f-36fff3a7b184" providerId="AD" clId="Web-{8660FB25-E2FA-2686-B00E-1AFC30F01E2B}" dt="2024-10-23T15:51:44.288" v="0" actId="20577"/>
        <pc:sldMkLst>
          <pc:docMk/>
          <pc:sldMk cId="0" sldId="259"/>
        </pc:sldMkLst>
        <pc:spChg chg="mod">
          <ac:chgData name="Nathalie Matheu" userId="S::nmatheu@insa-toulouse.fr::b352041a-5173-42df-a21f-36fff3a7b184" providerId="AD" clId="Web-{8660FB25-E2FA-2686-B00E-1AFC30F01E2B}" dt="2024-10-23T15:51:44.288" v="0" actId="20577"/>
          <ac:spMkLst>
            <pc:docMk/>
            <pc:sldMk cId="0" sldId="259"/>
            <ac:spMk id="903" creationId="{00000000-0000-0000-0000-000000000000}"/>
          </ac:spMkLst>
        </pc:spChg>
      </pc:sldChg>
    </pc:docChg>
  </pc:docChgLst>
  <pc:docChgLst>
    <pc:chgData name="Jean-Yves Plantec" userId="S::plantec@insa-toulouse.fr::daca66c7-8e67-4b61-9433-d3bb3cfcf3ce" providerId="AD" clId="Web-{B9CE74B7-1ADB-2B42-8EB1-933502AE005F}"/>
    <pc:docChg chg="modSld">
      <pc:chgData name="Jean-Yves Plantec" userId="S::plantec@insa-toulouse.fr::daca66c7-8e67-4b61-9433-d3bb3cfcf3ce" providerId="AD" clId="Web-{B9CE74B7-1ADB-2B42-8EB1-933502AE005F}" dt="2024-10-23T15:50:13.465" v="1" actId="20577"/>
      <pc:docMkLst>
        <pc:docMk/>
      </pc:docMkLst>
      <pc:sldChg chg="modSp">
        <pc:chgData name="Jean-Yves Plantec" userId="S::plantec@insa-toulouse.fr::daca66c7-8e67-4b61-9433-d3bb3cfcf3ce" providerId="AD" clId="Web-{B9CE74B7-1ADB-2B42-8EB1-933502AE005F}" dt="2024-10-23T15:50:13.465" v="1" actId="20577"/>
        <pc:sldMkLst>
          <pc:docMk/>
          <pc:sldMk cId="0" sldId="259"/>
        </pc:sldMkLst>
        <pc:spChg chg="mod">
          <ac:chgData name="Jean-Yves Plantec" userId="S::plantec@insa-toulouse.fr::daca66c7-8e67-4b61-9433-d3bb3cfcf3ce" providerId="AD" clId="Web-{B9CE74B7-1ADB-2B42-8EB1-933502AE005F}" dt="2024-10-23T15:50:13.465" v="1" actId="20577"/>
          <ac:spMkLst>
            <pc:docMk/>
            <pc:sldMk cId="0" sldId="259"/>
            <ac:spMk id="903" creationId="{00000000-0000-0000-0000-000000000000}"/>
          </ac:spMkLst>
        </pc:spChg>
      </pc:sldChg>
    </pc:docChg>
  </pc:docChgLst>
  <pc:docChgLst>
    <pc:chgData name="Nathalie Matheu" userId="S::nmatheu@insa-toulouse.fr::b352041a-5173-42df-a21f-36fff3a7b184" providerId="AD" clId="Web-{59D670D7-588D-998B-F42C-A88B16F2DE4B}"/>
    <pc:docChg chg="modSld">
      <pc:chgData name="Nathalie Matheu" userId="S::nmatheu@insa-toulouse.fr::b352041a-5173-42df-a21f-36fff3a7b184" providerId="AD" clId="Web-{59D670D7-588D-998B-F42C-A88B16F2DE4B}" dt="2024-10-23T14:18:39.975" v="0" actId="20577"/>
      <pc:docMkLst>
        <pc:docMk/>
      </pc:docMkLst>
      <pc:sldChg chg="modSp">
        <pc:chgData name="Nathalie Matheu" userId="S::nmatheu@insa-toulouse.fr::b352041a-5173-42df-a21f-36fff3a7b184" providerId="AD" clId="Web-{59D670D7-588D-998B-F42C-A88B16F2DE4B}" dt="2024-10-23T14:18:39.975" v="0" actId="20577"/>
        <pc:sldMkLst>
          <pc:docMk/>
          <pc:sldMk cId="0" sldId="259"/>
        </pc:sldMkLst>
        <pc:spChg chg="mod">
          <ac:chgData name="Nathalie Matheu" userId="S::nmatheu@insa-toulouse.fr::b352041a-5173-42df-a21f-36fff3a7b184" providerId="AD" clId="Web-{59D670D7-588D-998B-F42C-A88B16F2DE4B}" dt="2024-10-23T14:18:39.975" v="0" actId="20577"/>
          <ac:spMkLst>
            <pc:docMk/>
            <pc:sldMk cId="0" sldId="259"/>
            <ac:spMk id="903" creationId="{00000000-0000-0000-0000-000000000000}"/>
          </ac:spMkLst>
        </pc:spChg>
      </pc:sldChg>
    </pc:docChg>
  </pc:docChgLst>
  <pc:docChgLst>
    <pc:chgData name="Nathalie Matheu" userId="S::nmatheu@insa-toulouse.fr::b352041a-5173-42df-a21f-36fff3a7b184" providerId="AD" clId="Web-{B5214182-2AC7-96A7-B7FA-A2328F07B874}"/>
    <pc:docChg chg="modSld">
      <pc:chgData name="Nathalie Matheu" userId="S::nmatheu@insa-toulouse.fr::b352041a-5173-42df-a21f-36fff3a7b184" providerId="AD" clId="Web-{B5214182-2AC7-96A7-B7FA-A2328F07B874}" dt="2024-10-21T14:04:18.870" v="31" actId="20577"/>
      <pc:docMkLst>
        <pc:docMk/>
      </pc:docMkLst>
      <pc:sldChg chg="modSp">
        <pc:chgData name="Nathalie Matheu" userId="S::nmatheu@insa-toulouse.fr::b352041a-5173-42df-a21f-36fff3a7b184" providerId="AD" clId="Web-{B5214182-2AC7-96A7-B7FA-A2328F07B874}" dt="2024-10-21T13:55:58.961" v="30" actId="20577"/>
        <pc:sldMkLst>
          <pc:docMk/>
          <pc:sldMk cId="0" sldId="256"/>
        </pc:sldMkLst>
        <pc:spChg chg="mod">
          <ac:chgData name="Nathalie Matheu" userId="S::nmatheu@insa-toulouse.fr::b352041a-5173-42df-a21f-36fff3a7b184" providerId="AD" clId="Web-{B5214182-2AC7-96A7-B7FA-A2328F07B874}" dt="2024-10-21T13:55:58.961" v="30" actId="20577"/>
          <ac:spMkLst>
            <pc:docMk/>
            <pc:sldMk cId="0" sldId="256"/>
            <ac:spMk id="890" creationId="{00000000-0000-0000-0000-000000000000}"/>
          </ac:spMkLst>
        </pc:spChg>
      </pc:sldChg>
      <pc:sldChg chg="modSp">
        <pc:chgData name="Nathalie Matheu" userId="S::nmatheu@insa-toulouse.fr::b352041a-5173-42df-a21f-36fff3a7b184" providerId="AD" clId="Web-{B5214182-2AC7-96A7-B7FA-A2328F07B874}" dt="2024-10-21T14:04:18.870" v="31" actId="20577"/>
        <pc:sldMkLst>
          <pc:docMk/>
          <pc:sldMk cId="0" sldId="259"/>
        </pc:sldMkLst>
        <pc:spChg chg="mod">
          <ac:chgData name="Nathalie Matheu" userId="S::nmatheu@insa-toulouse.fr::b352041a-5173-42df-a21f-36fff3a7b184" providerId="AD" clId="Web-{B5214182-2AC7-96A7-B7FA-A2328F07B874}" dt="2024-10-21T14:04:18.870" v="31" actId="20577"/>
          <ac:spMkLst>
            <pc:docMk/>
            <pc:sldMk cId="0" sldId="259"/>
            <ac:spMk id="903" creationId="{00000000-0000-0000-0000-000000000000}"/>
          </ac:spMkLst>
        </pc:spChg>
      </pc:sldChg>
      <pc:sldChg chg="modSp">
        <pc:chgData name="Nathalie Matheu" userId="S::nmatheu@insa-toulouse.fr::b352041a-5173-42df-a21f-36fff3a7b184" providerId="AD" clId="Web-{B5214182-2AC7-96A7-B7FA-A2328F07B874}" dt="2024-10-21T13:53:05.501" v="1" actId="20577"/>
        <pc:sldMkLst>
          <pc:docMk/>
          <pc:sldMk cId="0" sldId="261"/>
        </pc:sldMkLst>
        <pc:spChg chg="mod">
          <ac:chgData name="Nathalie Matheu" userId="S::nmatheu@insa-toulouse.fr::b352041a-5173-42df-a21f-36fff3a7b184" providerId="AD" clId="Web-{B5214182-2AC7-96A7-B7FA-A2328F07B874}" dt="2024-10-21T13:53:05.501" v="1" actId="20577"/>
          <ac:spMkLst>
            <pc:docMk/>
            <pc:sldMk cId="0" sldId="261"/>
            <ac:spMk id="936" creationId="{00000000-0000-0000-0000-000000000000}"/>
          </ac:spMkLst>
        </pc:spChg>
      </pc:sldChg>
      <pc:sldChg chg="modSp">
        <pc:chgData name="Nathalie Matheu" userId="S::nmatheu@insa-toulouse.fr::b352041a-5173-42df-a21f-36fff3a7b184" providerId="AD" clId="Web-{B5214182-2AC7-96A7-B7FA-A2328F07B874}" dt="2024-10-21T13:54:43.708" v="28" actId="20577"/>
        <pc:sldMkLst>
          <pc:docMk/>
          <pc:sldMk cId="287153324" sldId="265"/>
        </pc:sldMkLst>
        <pc:spChg chg="mod">
          <ac:chgData name="Nathalie Matheu" userId="S::nmatheu@insa-toulouse.fr::b352041a-5173-42df-a21f-36fff3a7b184" providerId="AD" clId="Web-{B5214182-2AC7-96A7-B7FA-A2328F07B874}" dt="2024-10-21T13:53:25.315" v="2" actId="20577"/>
          <ac:spMkLst>
            <pc:docMk/>
            <pc:sldMk cId="287153324" sldId="265"/>
            <ac:spMk id="936" creationId="{00000000-0000-0000-0000-000000000000}"/>
          </ac:spMkLst>
        </pc:spChg>
        <pc:spChg chg="mod">
          <ac:chgData name="Nathalie Matheu" userId="S::nmatheu@insa-toulouse.fr::b352041a-5173-42df-a21f-36fff3a7b184" providerId="AD" clId="Web-{B5214182-2AC7-96A7-B7FA-A2328F07B874}" dt="2024-10-21T13:54:43.708" v="28" actId="20577"/>
          <ac:spMkLst>
            <pc:docMk/>
            <pc:sldMk cId="287153324" sldId="265"/>
            <ac:spMk id="937" creationId="{00000000-0000-0000-0000-000000000000}"/>
          </ac:spMkLst>
        </pc:spChg>
      </pc:sldChg>
    </pc:docChg>
  </pc:docChgLst>
  <pc:docChgLst>
    <pc:chgData name="Nathalie Matheu" userId="S::nmatheu@insa-toulouse.fr::b352041a-5173-42df-a21f-36fff3a7b184" providerId="AD" clId="Web-{6840F87A-0A27-C28D-E9D7-A6EE7DF772F9}"/>
    <pc:docChg chg="modSld">
      <pc:chgData name="Nathalie Matheu" userId="S::nmatheu@insa-toulouse.fr::b352041a-5173-42df-a21f-36fff3a7b184" providerId="AD" clId="Web-{6840F87A-0A27-C28D-E9D7-A6EE7DF772F9}" dt="2024-10-21T14:04:33.640" v="1" actId="20577"/>
      <pc:docMkLst>
        <pc:docMk/>
      </pc:docMkLst>
      <pc:sldChg chg="modSp">
        <pc:chgData name="Nathalie Matheu" userId="S::nmatheu@insa-toulouse.fr::b352041a-5173-42df-a21f-36fff3a7b184" providerId="AD" clId="Web-{6840F87A-0A27-C28D-E9D7-A6EE7DF772F9}" dt="2024-10-21T14:04:33.640" v="1" actId="20577"/>
        <pc:sldMkLst>
          <pc:docMk/>
          <pc:sldMk cId="0" sldId="259"/>
        </pc:sldMkLst>
        <pc:spChg chg="mod">
          <ac:chgData name="Nathalie Matheu" userId="S::nmatheu@insa-toulouse.fr::b352041a-5173-42df-a21f-36fff3a7b184" providerId="AD" clId="Web-{6840F87A-0A27-C28D-E9D7-A6EE7DF772F9}" dt="2024-10-21T14:04:33.640" v="1" actId="20577"/>
          <ac:spMkLst>
            <pc:docMk/>
            <pc:sldMk cId="0" sldId="259"/>
            <ac:spMk id="903" creationId="{00000000-0000-0000-0000-000000000000}"/>
          </ac:spMkLst>
        </pc:spChg>
      </pc:sldChg>
    </pc:docChg>
  </pc:docChgLst>
  <pc:docChgLst>
    <pc:chgData name="Hamid Le Fleurier" userId="S::lefleuri@insa-toulouse.fr::e5fa3524-cd5c-4924-8454-f81200eae8af" providerId="AD" clId="Web-{4C13BD5C-8A73-ABA0-D5FA-6B8F0DE0876D}"/>
    <pc:docChg chg="modSld">
      <pc:chgData name="Hamid Le Fleurier" userId="S::lefleuri@insa-toulouse.fr::e5fa3524-cd5c-4924-8454-f81200eae8af" providerId="AD" clId="Web-{4C13BD5C-8A73-ABA0-D5FA-6B8F0DE0876D}" dt="2024-10-23T12:40:26.796" v="1" actId="20577"/>
      <pc:docMkLst>
        <pc:docMk/>
      </pc:docMkLst>
      <pc:sldChg chg="modSp">
        <pc:chgData name="Hamid Le Fleurier" userId="S::lefleuri@insa-toulouse.fr::e5fa3524-cd5c-4924-8454-f81200eae8af" providerId="AD" clId="Web-{4C13BD5C-8A73-ABA0-D5FA-6B8F0DE0876D}" dt="2024-10-23T12:40:26.796" v="1" actId="20577"/>
        <pc:sldMkLst>
          <pc:docMk/>
          <pc:sldMk cId="1203318328" sldId="266"/>
        </pc:sldMkLst>
        <pc:spChg chg="mod">
          <ac:chgData name="Hamid Le Fleurier" userId="S::lefleuri@insa-toulouse.fr::e5fa3524-cd5c-4924-8454-f81200eae8af" providerId="AD" clId="Web-{4C13BD5C-8A73-ABA0-D5FA-6B8F0DE0876D}" dt="2024-10-23T12:40:26.796" v="1" actId="20577"/>
          <ac:spMkLst>
            <pc:docMk/>
            <pc:sldMk cId="1203318328" sldId="266"/>
            <ac:spMk id="15" creationId="{DD2F9A0A-21F8-442C-8F03-03C1208B837B}"/>
          </ac:spMkLst>
        </pc:spChg>
      </pc:sldChg>
    </pc:docChg>
  </pc:docChgLst>
  <pc:docChgLst>
    <pc:chgData name="Jean-Yves Plantec" userId="S::plantec@insa-toulouse.fr::daca66c7-8e67-4b61-9433-d3bb3cfcf3ce" providerId="AD" clId="Web-{17CD99FB-3580-BEE3-B96A-66FECDA2867D}"/>
    <pc:docChg chg="modSld">
      <pc:chgData name="Jean-Yves Plantec" userId="S::plantec@insa-toulouse.fr::daca66c7-8e67-4b61-9433-d3bb3cfcf3ce" providerId="AD" clId="Web-{17CD99FB-3580-BEE3-B96A-66FECDA2867D}" dt="2024-10-23T15:53:33.866" v="31" actId="20577"/>
      <pc:docMkLst>
        <pc:docMk/>
      </pc:docMkLst>
      <pc:sldChg chg="modSp">
        <pc:chgData name="Jean-Yves Plantec" userId="S::plantec@insa-toulouse.fr::daca66c7-8e67-4b61-9433-d3bb3cfcf3ce" providerId="AD" clId="Web-{17CD99FB-3580-BEE3-B96A-66FECDA2867D}" dt="2024-10-23T15:53:33.866" v="31" actId="20577"/>
        <pc:sldMkLst>
          <pc:docMk/>
          <pc:sldMk cId="1203318328" sldId="266"/>
        </pc:sldMkLst>
        <pc:spChg chg="mod">
          <ac:chgData name="Jean-Yves Plantec" userId="S::plantec@insa-toulouse.fr::daca66c7-8e67-4b61-9433-d3bb3cfcf3ce" providerId="AD" clId="Web-{17CD99FB-3580-BEE3-B96A-66FECDA2867D}" dt="2024-10-23T15:53:33.866" v="31" actId="20577"/>
          <ac:spMkLst>
            <pc:docMk/>
            <pc:sldMk cId="1203318328" sldId="266"/>
            <ac:spMk id="15" creationId="{DD2F9A0A-21F8-442C-8F03-03C1208B837B}"/>
          </ac:spMkLst>
        </pc:spChg>
        <pc:spChg chg="mod">
          <ac:chgData name="Jean-Yves Plantec" userId="S::plantec@insa-toulouse.fr::daca66c7-8e67-4b61-9433-d3bb3cfcf3ce" providerId="AD" clId="Web-{17CD99FB-3580-BEE3-B96A-66FECDA2867D}" dt="2024-10-23T15:52:08.176" v="3" actId="20577"/>
          <ac:spMkLst>
            <pc:docMk/>
            <pc:sldMk cId="1203318328" sldId="266"/>
            <ac:spMk id="18" creationId="{FAD4ADE1-7F84-40AB-BDAC-200FBE0D05B4}"/>
          </ac:spMkLst>
        </pc:spChg>
      </pc:sldChg>
    </pc:docChg>
  </pc:docChgLst>
  <pc:docChgLst>
    <pc:chgData name="Jean-Yves Plantec" userId="S::plantec@insa-toulouse.fr::daca66c7-8e67-4b61-9433-d3bb3cfcf3ce" providerId="AD" clId="Web-{1D281407-47C9-63CA-BAAF-A899E302785C}"/>
    <pc:docChg chg="modSld">
      <pc:chgData name="Jean-Yves Plantec" userId="S::plantec@insa-toulouse.fr::daca66c7-8e67-4b61-9433-d3bb3cfcf3ce" providerId="AD" clId="Web-{1D281407-47C9-63CA-BAAF-A899E302785C}" dt="2024-10-23T15:50:28.285" v="1" actId="20577"/>
      <pc:docMkLst>
        <pc:docMk/>
      </pc:docMkLst>
      <pc:sldChg chg="modSp">
        <pc:chgData name="Jean-Yves Plantec" userId="S::plantec@insa-toulouse.fr::daca66c7-8e67-4b61-9433-d3bb3cfcf3ce" providerId="AD" clId="Web-{1D281407-47C9-63CA-BAAF-A899E302785C}" dt="2024-10-23T15:50:28.285" v="1" actId="20577"/>
        <pc:sldMkLst>
          <pc:docMk/>
          <pc:sldMk cId="0" sldId="259"/>
        </pc:sldMkLst>
        <pc:spChg chg="mod">
          <ac:chgData name="Jean-Yves Plantec" userId="S::plantec@insa-toulouse.fr::daca66c7-8e67-4b61-9433-d3bb3cfcf3ce" providerId="AD" clId="Web-{1D281407-47C9-63CA-BAAF-A899E302785C}" dt="2024-10-23T15:50:28.285" v="1" actId="20577"/>
          <ac:spMkLst>
            <pc:docMk/>
            <pc:sldMk cId="0" sldId="259"/>
            <ac:spMk id="90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B2F18-0A16-4444-8BAD-23350BC4A84D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2DC397C-4F31-2D49-8617-0B760BDB8C93}">
      <dgm:prSet phldrT="[Text]"/>
      <dgm:spPr>
        <a:solidFill>
          <a:srgbClr val="F49127"/>
        </a:solidFill>
      </dgm:spPr>
      <dgm:t>
        <a:bodyPr/>
        <a:lstStyle/>
        <a:p>
          <a:pPr>
            <a:buFont typeface="Courier New" pitchFamily="2" charset="2"/>
            <a:buChar char="o"/>
          </a:pPr>
          <a:r>
            <a:rPr lang="fr-FR">
              <a:latin typeface="+mj-lt"/>
              <a:cs typeface="Arial"/>
            </a:rPr>
            <a:t>Objectifs stratégiques et opérationnels</a:t>
          </a:r>
          <a:endParaRPr lang="en-GB"/>
        </a:p>
      </dgm:t>
    </dgm:pt>
    <dgm:pt modelId="{217FA0C4-B257-D342-8D51-CB9F36C43043}" type="parTrans" cxnId="{E884EB7B-DE55-EE4A-8C11-165CE7F5A578}">
      <dgm:prSet/>
      <dgm:spPr/>
      <dgm:t>
        <a:bodyPr/>
        <a:lstStyle/>
        <a:p>
          <a:endParaRPr lang="en-GB"/>
        </a:p>
      </dgm:t>
    </dgm:pt>
    <dgm:pt modelId="{7CFC62F1-7E86-CA42-8CE4-3A6B82975928}" type="sibTrans" cxnId="{E884EB7B-DE55-EE4A-8C11-165CE7F5A578}">
      <dgm:prSet/>
      <dgm:spPr/>
      <dgm:t>
        <a:bodyPr/>
        <a:lstStyle/>
        <a:p>
          <a:endParaRPr lang="en-GB"/>
        </a:p>
      </dgm:t>
    </dgm:pt>
    <dgm:pt modelId="{CF5B1249-640B-0745-9AE5-371E5DE018C7}">
      <dgm:prSet phldr="0"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Livrables</a:t>
          </a:r>
        </a:p>
      </dgm:t>
    </dgm:pt>
    <dgm:pt modelId="{1AFC60A1-AA84-4948-A6A2-B17EB10CC4DD}" type="parTrans" cxnId="{72458BC4-EE0A-C946-8D5F-A066BD4C694F}">
      <dgm:prSet/>
      <dgm:spPr/>
      <dgm:t>
        <a:bodyPr/>
        <a:lstStyle/>
        <a:p>
          <a:endParaRPr lang="en-GB"/>
        </a:p>
      </dgm:t>
    </dgm:pt>
    <dgm:pt modelId="{E047AE85-B04F-3F44-9E51-485D9B78DFEB}" type="sibTrans" cxnId="{72458BC4-EE0A-C946-8D5F-A066BD4C694F}">
      <dgm:prSet/>
      <dgm:spPr/>
      <dgm:t>
        <a:bodyPr/>
        <a:lstStyle/>
        <a:p>
          <a:endParaRPr lang="en-GB"/>
        </a:p>
      </dgm:t>
    </dgm:pt>
    <dgm:pt modelId="{37AA6E02-0D57-F84D-AAC1-871F69DD74B9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Etat d’avancement</a:t>
          </a:r>
        </a:p>
      </dgm:t>
    </dgm:pt>
    <dgm:pt modelId="{528FBAA2-E7AA-1E47-9534-F561E6851C11}" type="parTrans" cxnId="{B373ED00-A571-1C4E-B469-CD2DE7488597}">
      <dgm:prSet/>
      <dgm:spPr/>
      <dgm:t>
        <a:bodyPr/>
        <a:lstStyle/>
        <a:p>
          <a:endParaRPr lang="en-GB"/>
        </a:p>
      </dgm:t>
    </dgm:pt>
    <dgm:pt modelId="{8D0E5403-BC52-8143-8751-448BEF949F8F}" type="sibTrans" cxnId="{B373ED00-A571-1C4E-B469-CD2DE7488597}">
      <dgm:prSet/>
      <dgm:spPr/>
      <dgm:t>
        <a:bodyPr/>
        <a:lstStyle/>
        <a:p>
          <a:endParaRPr lang="en-GB"/>
        </a:p>
      </dgm:t>
    </dgm:pt>
    <dgm:pt modelId="{84452003-F5C1-3A42-8027-735B0E3433A4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Le mot de l'EdTech</a:t>
          </a:r>
        </a:p>
      </dgm:t>
    </dgm:pt>
    <dgm:pt modelId="{60C8B2BA-4C64-8948-934A-AC218EC223D7}" type="parTrans" cxnId="{F9B40DDB-8603-3E47-8EFF-6D62C6F242CC}">
      <dgm:prSet/>
      <dgm:spPr/>
      <dgm:t>
        <a:bodyPr/>
        <a:lstStyle/>
        <a:p>
          <a:endParaRPr lang="en-GB"/>
        </a:p>
      </dgm:t>
    </dgm:pt>
    <dgm:pt modelId="{C659F6D3-F9D2-504D-8957-05BDFFDE7C5B}" type="sibTrans" cxnId="{F9B40DDB-8603-3E47-8EFF-6D62C6F242CC}">
      <dgm:prSet/>
      <dgm:spPr/>
      <dgm:t>
        <a:bodyPr/>
        <a:lstStyle/>
        <a:p>
          <a:endParaRPr lang="en-GB"/>
        </a:p>
      </dgm:t>
    </dgm:pt>
    <dgm:pt modelId="{1D3F28A3-067E-CC4F-8005-A55B5DF964BB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Questions</a:t>
          </a:r>
        </a:p>
      </dgm:t>
    </dgm:pt>
    <dgm:pt modelId="{F648EA70-8468-3A4F-A90A-E8C3B59A8CF4}" type="parTrans" cxnId="{3C87E56F-064D-654A-B92B-A7FB5A1B2052}">
      <dgm:prSet/>
      <dgm:spPr/>
      <dgm:t>
        <a:bodyPr/>
        <a:lstStyle/>
        <a:p>
          <a:endParaRPr lang="en-GB"/>
        </a:p>
      </dgm:t>
    </dgm:pt>
    <dgm:pt modelId="{332A02F2-6574-D44D-9C11-C35738A6CAC4}" type="sibTrans" cxnId="{3C87E56F-064D-654A-B92B-A7FB5A1B2052}">
      <dgm:prSet/>
      <dgm:spPr/>
      <dgm:t>
        <a:bodyPr/>
        <a:lstStyle/>
        <a:p>
          <a:endParaRPr lang="en-GB"/>
        </a:p>
      </dgm:t>
    </dgm:pt>
    <dgm:pt modelId="{585A4787-A29A-9045-A4BC-DC5FD42CE7A0}">
      <dgm:prSet/>
      <dgm:spPr>
        <a:solidFill>
          <a:srgbClr val="F49127"/>
        </a:solidFill>
      </dgm:spPr>
      <dgm:t>
        <a:bodyPr/>
        <a:lstStyle/>
        <a:p>
          <a:pPr rtl="0"/>
          <a:r>
            <a:rPr lang="fr-FR">
              <a:latin typeface="+mj-lt"/>
              <a:cs typeface="Arial"/>
            </a:rPr>
            <a:t>Agenda</a:t>
          </a:r>
        </a:p>
      </dgm:t>
    </dgm:pt>
    <dgm:pt modelId="{A72EF3F2-D076-5C42-9798-F1DA6EB3281E}" type="sibTrans" cxnId="{79ED5CBF-16D2-6845-9484-B2F0DAB1981D}">
      <dgm:prSet/>
      <dgm:spPr/>
      <dgm:t>
        <a:bodyPr/>
        <a:lstStyle/>
        <a:p>
          <a:endParaRPr lang="en-GB"/>
        </a:p>
      </dgm:t>
    </dgm:pt>
    <dgm:pt modelId="{C8E9E9DC-8CF9-E145-A281-28E18AEF0C2F}" type="parTrans" cxnId="{79ED5CBF-16D2-6845-9484-B2F0DAB1981D}">
      <dgm:prSet/>
      <dgm:spPr/>
      <dgm:t>
        <a:bodyPr/>
        <a:lstStyle/>
        <a:p>
          <a:endParaRPr lang="en-GB"/>
        </a:p>
      </dgm:t>
    </dgm:pt>
    <dgm:pt modelId="{5D5EFC92-8C5A-ED47-AFEE-43A370B88FB9}" type="pres">
      <dgm:prSet presAssocID="{D02B2F18-0A16-4444-8BAD-23350BC4A84D}" presName="Name0" presStyleCnt="0">
        <dgm:presLayoutVars>
          <dgm:chMax val="7"/>
          <dgm:chPref val="7"/>
          <dgm:dir/>
        </dgm:presLayoutVars>
      </dgm:prSet>
      <dgm:spPr/>
    </dgm:pt>
    <dgm:pt modelId="{200C2D74-CD7F-F546-8F67-C32E27A4DA9D}" type="pres">
      <dgm:prSet presAssocID="{D02B2F18-0A16-4444-8BAD-23350BC4A84D}" presName="Name1" presStyleCnt="0"/>
      <dgm:spPr/>
    </dgm:pt>
    <dgm:pt modelId="{984FD319-AC69-3149-BC31-93680D93A265}" type="pres">
      <dgm:prSet presAssocID="{D02B2F18-0A16-4444-8BAD-23350BC4A84D}" presName="cycle" presStyleCnt="0"/>
      <dgm:spPr/>
    </dgm:pt>
    <dgm:pt modelId="{CCA880B0-B114-D744-A185-6AB83009A7B5}" type="pres">
      <dgm:prSet presAssocID="{D02B2F18-0A16-4444-8BAD-23350BC4A84D}" presName="srcNode" presStyleLbl="node1" presStyleIdx="0" presStyleCnt="6"/>
      <dgm:spPr/>
    </dgm:pt>
    <dgm:pt modelId="{95E450F0-03E5-8549-BA0D-1F2200179DA8}" type="pres">
      <dgm:prSet presAssocID="{D02B2F18-0A16-4444-8BAD-23350BC4A84D}" presName="conn" presStyleLbl="parChTrans1D2" presStyleIdx="0" presStyleCnt="1"/>
      <dgm:spPr/>
    </dgm:pt>
    <dgm:pt modelId="{925CDA4D-1BA7-EE46-8F2C-760CC5BB9EF1}" type="pres">
      <dgm:prSet presAssocID="{D02B2F18-0A16-4444-8BAD-23350BC4A84D}" presName="extraNode" presStyleLbl="node1" presStyleIdx="0" presStyleCnt="6"/>
      <dgm:spPr/>
    </dgm:pt>
    <dgm:pt modelId="{0E39814B-7CF8-0B4E-8089-4BE08DB2C8A1}" type="pres">
      <dgm:prSet presAssocID="{D02B2F18-0A16-4444-8BAD-23350BC4A84D}" presName="dstNode" presStyleLbl="node1" presStyleIdx="0" presStyleCnt="6"/>
      <dgm:spPr/>
    </dgm:pt>
    <dgm:pt modelId="{282489B7-6469-7B45-8469-296F6448297E}" type="pres">
      <dgm:prSet presAssocID="{F2DC397C-4F31-2D49-8617-0B760BDB8C93}" presName="text_1" presStyleLbl="node1" presStyleIdx="0" presStyleCnt="6">
        <dgm:presLayoutVars>
          <dgm:bulletEnabled val="1"/>
        </dgm:presLayoutVars>
      </dgm:prSet>
      <dgm:spPr/>
    </dgm:pt>
    <dgm:pt modelId="{79C63D9F-7F0F-A544-8E20-7B18F1BF82C3}" type="pres">
      <dgm:prSet presAssocID="{F2DC397C-4F31-2D49-8617-0B760BDB8C93}" presName="accent_1" presStyleCnt="0"/>
      <dgm:spPr/>
    </dgm:pt>
    <dgm:pt modelId="{544C89E3-AD31-9849-8330-F0D123D7996B}" type="pres">
      <dgm:prSet presAssocID="{F2DC397C-4F31-2D49-8617-0B760BDB8C93}" presName="accentRepeatNode" presStyleLbl="solidFgAcc1" presStyleIdx="0" presStyleCnt="6"/>
      <dgm:spPr/>
    </dgm:pt>
    <dgm:pt modelId="{569548BA-FE43-4D49-BDE5-75227CD629B9}" type="pres">
      <dgm:prSet presAssocID="{CF5B1249-640B-0745-9AE5-371E5DE018C7}" presName="text_2" presStyleLbl="node1" presStyleIdx="1" presStyleCnt="6">
        <dgm:presLayoutVars>
          <dgm:bulletEnabled val="1"/>
        </dgm:presLayoutVars>
      </dgm:prSet>
      <dgm:spPr/>
    </dgm:pt>
    <dgm:pt modelId="{EC96932B-B5F0-8048-AAA9-51D4E5921140}" type="pres">
      <dgm:prSet presAssocID="{CF5B1249-640B-0745-9AE5-371E5DE018C7}" presName="accent_2" presStyleCnt="0"/>
      <dgm:spPr/>
    </dgm:pt>
    <dgm:pt modelId="{86DF2824-A2FA-2A47-9A4B-9855031A1941}" type="pres">
      <dgm:prSet presAssocID="{CF5B1249-640B-0745-9AE5-371E5DE018C7}" presName="accentRepeatNode" presStyleLbl="solidFgAcc1" presStyleIdx="1" presStyleCnt="6"/>
      <dgm:spPr/>
    </dgm:pt>
    <dgm:pt modelId="{70BE0B9E-5BDA-C345-BE32-192437C9462D}" type="pres">
      <dgm:prSet presAssocID="{37AA6E02-0D57-F84D-AAC1-871F69DD74B9}" presName="text_3" presStyleLbl="node1" presStyleIdx="2" presStyleCnt="6">
        <dgm:presLayoutVars>
          <dgm:bulletEnabled val="1"/>
        </dgm:presLayoutVars>
      </dgm:prSet>
      <dgm:spPr/>
    </dgm:pt>
    <dgm:pt modelId="{58646071-D822-CB41-BC56-BEDCB6F355EC}" type="pres">
      <dgm:prSet presAssocID="{37AA6E02-0D57-F84D-AAC1-871F69DD74B9}" presName="accent_3" presStyleCnt="0"/>
      <dgm:spPr/>
    </dgm:pt>
    <dgm:pt modelId="{2BDE76A4-41CE-8343-8158-4BBC4F88B297}" type="pres">
      <dgm:prSet presAssocID="{37AA6E02-0D57-F84D-AAC1-871F69DD74B9}" presName="accentRepeatNode" presStyleLbl="solidFgAcc1" presStyleIdx="2" presStyleCnt="6"/>
      <dgm:spPr/>
    </dgm:pt>
    <dgm:pt modelId="{4F24796A-66CE-7547-86BB-B70FF3A6B3B9}" type="pres">
      <dgm:prSet presAssocID="{84452003-F5C1-3A42-8027-735B0E3433A4}" presName="text_4" presStyleLbl="node1" presStyleIdx="3" presStyleCnt="6">
        <dgm:presLayoutVars>
          <dgm:bulletEnabled val="1"/>
        </dgm:presLayoutVars>
      </dgm:prSet>
      <dgm:spPr/>
    </dgm:pt>
    <dgm:pt modelId="{97C0E425-E0D7-6B4A-8A15-F20B10CCC8E3}" type="pres">
      <dgm:prSet presAssocID="{84452003-F5C1-3A42-8027-735B0E3433A4}" presName="accent_4" presStyleCnt="0"/>
      <dgm:spPr/>
    </dgm:pt>
    <dgm:pt modelId="{51934FF5-8E48-2041-A87F-1975B3D4784C}" type="pres">
      <dgm:prSet presAssocID="{84452003-F5C1-3A42-8027-735B0E3433A4}" presName="accentRepeatNode" presStyleLbl="solidFgAcc1" presStyleIdx="3" presStyleCnt="6"/>
      <dgm:spPr/>
    </dgm:pt>
    <dgm:pt modelId="{5EC6A6E7-5103-4DD9-93F0-EA2B87AF4A93}" type="pres">
      <dgm:prSet presAssocID="{585A4787-A29A-9045-A4BC-DC5FD42CE7A0}" presName="text_5" presStyleLbl="node1" presStyleIdx="4" presStyleCnt="6">
        <dgm:presLayoutVars>
          <dgm:bulletEnabled val="1"/>
        </dgm:presLayoutVars>
      </dgm:prSet>
      <dgm:spPr/>
    </dgm:pt>
    <dgm:pt modelId="{91BAE676-41E3-44AD-9127-11E72483EF5D}" type="pres">
      <dgm:prSet presAssocID="{585A4787-A29A-9045-A4BC-DC5FD42CE7A0}" presName="accent_5" presStyleCnt="0"/>
      <dgm:spPr/>
    </dgm:pt>
    <dgm:pt modelId="{AE7BD06A-45CC-F74D-BA9B-465FED876C53}" type="pres">
      <dgm:prSet presAssocID="{585A4787-A29A-9045-A4BC-DC5FD42CE7A0}" presName="accentRepeatNode" presStyleLbl="solidFgAcc1" presStyleIdx="4" presStyleCnt="6"/>
      <dgm:spPr/>
    </dgm:pt>
    <dgm:pt modelId="{A88B5538-1B53-414B-89B1-A8634DB408F2}" type="pres">
      <dgm:prSet presAssocID="{1D3F28A3-067E-CC4F-8005-A55B5DF964BB}" presName="text_6" presStyleLbl="node1" presStyleIdx="5" presStyleCnt="6">
        <dgm:presLayoutVars>
          <dgm:bulletEnabled val="1"/>
        </dgm:presLayoutVars>
      </dgm:prSet>
      <dgm:spPr/>
    </dgm:pt>
    <dgm:pt modelId="{A91B2E93-EF67-4433-B9C4-B22AB805FE2E}" type="pres">
      <dgm:prSet presAssocID="{1D3F28A3-067E-CC4F-8005-A55B5DF964BB}" presName="accent_6" presStyleCnt="0"/>
      <dgm:spPr/>
    </dgm:pt>
    <dgm:pt modelId="{BAF14BF8-3E58-0245-AD28-81D5967894E4}" type="pres">
      <dgm:prSet presAssocID="{1D3F28A3-067E-CC4F-8005-A55B5DF964BB}" presName="accentRepeatNode" presStyleLbl="solidFgAcc1" presStyleIdx="5" presStyleCnt="6"/>
      <dgm:spPr/>
    </dgm:pt>
  </dgm:ptLst>
  <dgm:cxnLst>
    <dgm:cxn modelId="{B373ED00-A571-1C4E-B469-CD2DE7488597}" srcId="{D02B2F18-0A16-4444-8BAD-23350BC4A84D}" destId="{37AA6E02-0D57-F84D-AAC1-871F69DD74B9}" srcOrd="2" destOrd="0" parTransId="{528FBAA2-E7AA-1E47-9534-F561E6851C11}" sibTransId="{8D0E5403-BC52-8143-8751-448BEF949F8F}"/>
    <dgm:cxn modelId="{3882EF00-683A-40F0-BF71-74B89F100E01}" type="presOf" srcId="{585A4787-A29A-9045-A4BC-DC5FD42CE7A0}" destId="{5EC6A6E7-5103-4DD9-93F0-EA2B87AF4A93}" srcOrd="0" destOrd="0" presId="urn:microsoft.com/office/officeart/2008/layout/VerticalCurvedList"/>
    <dgm:cxn modelId="{4255DE23-DF0C-0946-96E2-8A32609A4E48}" type="presOf" srcId="{F2DC397C-4F31-2D49-8617-0B760BDB8C93}" destId="{282489B7-6469-7B45-8469-296F6448297E}" srcOrd="0" destOrd="0" presId="urn:microsoft.com/office/officeart/2008/layout/VerticalCurvedList"/>
    <dgm:cxn modelId="{B8C4A42B-3DA7-DE42-92E6-2E012867BA07}" type="presOf" srcId="{7CFC62F1-7E86-CA42-8CE4-3A6B82975928}" destId="{95E450F0-03E5-8549-BA0D-1F2200179DA8}" srcOrd="0" destOrd="0" presId="urn:microsoft.com/office/officeart/2008/layout/VerticalCurvedList"/>
    <dgm:cxn modelId="{0DC85F4D-7EAA-BB4F-96E8-8DC3C6B2C4BE}" type="presOf" srcId="{84452003-F5C1-3A42-8027-735B0E3433A4}" destId="{4F24796A-66CE-7547-86BB-B70FF3A6B3B9}" srcOrd="0" destOrd="0" presId="urn:microsoft.com/office/officeart/2008/layout/VerticalCurvedList"/>
    <dgm:cxn modelId="{3C87E56F-064D-654A-B92B-A7FB5A1B2052}" srcId="{D02B2F18-0A16-4444-8BAD-23350BC4A84D}" destId="{1D3F28A3-067E-CC4F-8005-A55B5DF964BB}" srcOrd="5" destOrd="0" parTransId="{F648EA70-8468-3A4F-A90A-E8C3B59A8CF4}" sibTransId="{332A02F2-6574-D44D-9C11-C35738A6CAC4}"/>
    <dgm:cxn modelId="{E884EB7B-DE55-EE4A-8C11-165CE7F5A578}" srcId="{D02B2F18-0A16-4444-8BAD-23350BC4A84D}" destId="{F2DC397C-4F31-2D49-8617-0B760BDB8C93}" srcOrd="0" destOrd="0" parTransId="{217FA0C4-B257-D342-8D51-CB9F36C43043}" sibTransId="{7CFC62F1-7E86-CA42-8CE4-3A6B82975928}"/>
    <dgm:cxn modelId="{0ED83DAA-431F-4560-A256-B4E5875D89DF}" type="presOf" srcId="{1D3F28A3-067E-CC4F-8005-A55B5DF964BB}" destId="{A88B5538-1B53-414B-89B1-A8634DB408F2}" srcOrd="0" destOrd="0" presId="urn:microsoft.com/office/officeart/2008/layout/VerticalCurvedList"/>
    <dgm:cxn modelId="{F2CD33B7-EF8F-3042-A386-2D0C326569DE}" type="presOf" srcId="{37AA6E02-0D57-F84D-AAC1-871F69DD74B9}" destId="{70BE0B9E-5BDA-C345-BE32-192437C9462D}" srcOrd="0" destOrd="0" presId="urn:microsoft.com/office/officeart/2008/layout/VerticalCurvedList"/>
    <dgm:cxn modelId="{79ED5CBF-16D2-6845-9484-B2F0DAB1981D}" srcId="{D02B2F18-0A16-4444-8BAD-23350BC4A84D}" destId="{585A4787-A29A-9045-A4BC-DC5FD42CE7A0}" srcOrd="4" destOrd="0" parTransId="{C8E9E9DC-8CF9-E145-A281-28E18AEF0C2F}" sibTransId="{A72EF3F2-D076-5C42-9798-F1DA6EB3281E}"/>
    <dgm:cxn modelId="{72458BC4-EE0A-C946-8D5F-A066BD4C694F}" srcId="{D02B2F18-0A16-4444-8BAD-23350BC4A84D}" destId="{CF5B1249-640B-0745-9AE5-371E5DE018C7}" srcOrd="1" destOrd="0" parTransId="{1AFC60A1-AA84-4948-A6A2-B17EB10CC4DD}" sibTransId="{E047AE85-B04F-3F44-9E51-485D9B78DFEB}"/>
    <dgm:cxn modelId="{7C752BD5-3932-ED4F-94CB-C14D16759E64}" type="presOf" srcId="{CF5B1249-640B-0745-9AE5-371E5DE018C7}" destId="{569548BA-FE43-4D49-BDE5-75227CD629B9}" srcOrd="0" destOrd="0" presId="urn:microsoft.com/office/officeart/2008/layout/VerticalCurvedList"/>
    <dgm:cxn modelId="{F9B40DDB-8603-3E47-8EFF-6D62C6F242CC}" srcId="{D02B2F18-0A16-4444-8BAD-23350BC4A84D}" destId="{84452003-F5C1-3A42-8027-735B0E3433A4}" srcOrd="3" destOrd="0" parTransId="{60C8B2BA-4C64-8948-934A-AC218EC223D7}" sibTransId="{C659F6D3-F9D2-504D-8957-05BDFFDE7C5B}"/>
    <dgm:cxn modelId="{AFDCB4E5-D580-6C44-B356-5886821EF43E}" type="presOf" srcId="{D02B2F18-0A16-4444-8BAD-23350BC4A84D}" destId="{5D5EFC92-8C5A-ED47-AFEE-43A370B88FB9}" srcOrd="0" destOrd="0" presId="urn:microsoft.com/office/officeart/2008/layout/VerticalCurvedList"/>
    <dgm:cxn modelId="{CC4C1876-23C8-BE40-A116-5EAC98D2D3A7}" type="presParOf" srcId="{5D5EFC92-8C5A-ED47-AFEE-43A370B88FB9}" destId="{200C2D74-CD7F-F546-8F67-C32E27A4DA9D}" srcOrd="0" destOrd="0" presId="urn:microsoft.com/office/officeart/2008/layout/VerticalCurvedList"/>
    <dgm:cxn modelId="{17F992AB-F551-8042-91BB-1C0A611FF80D}" type="presParOf" srcId="{200C2D74-CD7F-F546-8F67-C32E27A4DA9D}" destId="{984FD319-AC69-3149-BC31-93680D93A265}" srcOrd="0" destOrd="0" presId="urn:microsoft.com/office/officeart/2008/layout/VerticalCurvedList"/>
    <dgm:cxn modelId="{5F7181C6-782C-A94A-8EC1-BACE65C1DC6A}" type="presParOf" srcId="{984FD319-AC69-3149-BC31-93680D93A265}" destId="{CCA880B0-B114-D744-A185-6AB83009A7B5}" srcOrd="0" destOrd="0" presId="urn:microsoft.com/office/officeart/2008/layout/VerticalCurvedList"/>
    <dgm:cxn modelId="{213A1E16-937F-BF48-ABEF-9AF3863B42C2}" type="presParOf" srcId="{984FD319-AC69-3149-BC31-93680D93A265}" destId="{95E450F0-03E5-8549-BA0D-1F2200179DA8}" srcOrd="1" destOrd="0" presId="urn:microsoft.com/office/officeart/2008/layout/VerticalCurvedList"/>
    <dgm:cxn modelId="{F41756EB-E67E-6349-A7D7-25328A41028D}" type="presParOf" srcId="{984FD319-AC69-3149-BC31-93680D93A265}" destId="{925CDA4D-1BA7-EE46-8F2C-760CC5BB9EF1}" srcOrd="2" destOrd="0" presId="urn:microsoft.com/office/officeart/2008/layout/VerticalCurvedList"/>
    <dgm:cxn modelId="{1A05B73D-D1E0-B545-9638-05338B0247B0}" type="presParOf" srcId="{984FD319-AC69-3149-BC31-93680D93A265}" destId="{0E39814B-7CF8-0B4E-8089-4BE08DB2C8A1}" srcOrd="3" destOrd="0" presId="urn:microsoft.com/office/officeart/2008/layout/VerticalCurvedList"/>
    <dgm:cxn modelId="{2E53F39D-3DCF-3A45-87C2-AEF4C90A1BE6}" type="presParOf" srcId="{200C2D74-CD7F-F546-8F67-C32E27A4DA9D}" destId="{282489B7-6469-7B45-8469-296F6448297E}" srcOrd="1" destOrd="0" presId="urn:microsoft.com/office/officeart/2008/layout/VerticalCurvedList"/>
    <dgm:cxn modelId="{1F431972-2905-0D43-AA42-2F46CC37039E}" type="presParOf" srcId="{200C2D74-CD7F-F546-8F67-C32E27A4DA9D}" destId="{79C63D9F-7F0F-A544-8E20-7B18F1BF82C3}" srcOrd="2" destOrd="0" presId="urn:microsoft.com/office/officeart/2008/layout/VerticalCurvedList"/>
    <dgm:cxn modelId="{67D8E428-3D9C-7246-B08B-E9E3CDDF80B3}" type="presParOf" srcId="{79C63D9F-7F0F-A544-8E20-7B18F1BF82C3}" destId="{544C89E3-AD31-9849-8330-F0D123D7996B}" srcOrd="0" destOrd="0" presId="urn:microsoft.com/office/officeart/2008/layout/VerticalCurvedList"/>
    <dgm:cxn modelId="{01716A78-DE5F-634D-986B-232FB6892998}" type="presParOf" srcId="{200C2D74-CD7F-F546-8F67-C32E27A4DA9D}" destId="{569548BA-FE43-4D49-BDE5-75227CD629B9}" srcOrd="3" destOrd="0" presId="urn:microsoft.com/office/officeart/2008/layout/VerticalCurvedList"/>
    <dgm:cxn modelId="{B30B06AA-58B6-C245-BDB4-E78EA6D13A58}" type="presParOf" srcId="{200C2D74-CD7F-F546-8F67-C32E27A4DA9D}" destId="{EC96932B-B5F0-8048-AAA9-51D4E5921140}" srcOrd="4" destOrd="0" presId="urn:microsoft.com/office/officeart/2008/layout/VerticalCurvedList"/>
    <dgm:cxn modelId="{E4197F98-04E2-BE4A-834B-F9F05D2C1B3B}" type="presParOf" srcId="{EC96932B-B5F0-8048-AAA9-51D4E5921140}" destId="{86DF2824-A2FA-2A47-9A4B-9855031A1941}" srcOrd="0" destOrd="0" presId="urn:microsoft.com/office/officeart/2008/layout/VerticalCurvedList"/>
    <dgm:cxn modelId="{3BDAF0D8-58A2-BD40-A3DC-958B2F37EDEE}" type="presParOf" srcId="{200C2D74-CD7F-F546-8F67-C32E27A4DA9D}" destId="{70BE0B9E-5BDA-C345-BE32-192437C9462D}" srcOrd="5" destOrd="0" presId="urn:microsoft.com/office/officeart/2008/layout/VerticalCurvedList"/>
    <dgm:cxn modelId="{DB5FB9CB-4DBC-1A46-A503-02B220DA3116}" type="presParOf" srcId="{200C2D74-CD7F-F546-8F67-C32E27A4DA9D}" destId="{58646071-D822-CB41-BC56-BEDCB6F355EC}" srcOrd="6" destOrd="0" presId="urn:microsoft.com/office/officeart/2008/layout/VerticalCurvedList"/>
    <dgm:cxn modelId="{D0E2C3FC-ABE0-1747-8C8A-6EA67E911AF8}" type="presParOf" srcId="{58646071-D822-CB41-BC56-BEDCB6F355EC}" destId="{2BDE76A4-41CE-8343-8158-4BBC4F88B297}" srcOrd="0" destOrd="0" presId="urn:microsoft.com/office/officeart/2008/layout/VerticalCurvedList"/>
    <dgm:cxn modelId="{45FF02ED-220C-A140-9C70-F7FD4755B407}" type="presParOf" srcId="{200C2D74-CD7F-F546-8F67-C32E27A4DA9D}" destId="{4F24796A-66CE-7547-86BB-B70FF3A6B3B9}" srcOrd="7" destOrd="0" presId="urn:microsoft.com/office/officeart/2008/layout/VerticalCurvedList"/>
    <dgm:cxn modelId="{6B8127ED-08E9-0146-9C89-A84D9B554BCC}" type="presParOf" srcId="{200C2D74-CD7F-F546-8F67-C32E27A4DA9D}" destId="{97C0E425-E0D7-6B4A-8A15-F20B10CCC8E3}" srcOrd="8" destOrd="0" presId="urn:microsoft.com/office/officeart/2008/layout/VerticalCurvedList"/>
    <dgm:cxn modelId="{48843B7A-967E-CA4D-A78D-4E6EF9E7CC03}" type="presParOf" srcId="{97C0E425-E0D7-6B4A-8A15-F20B10CCC8E3}" destId="{51934FF5-8E48-2041-A87F-1975B3D4784C}" srcOrd="0" destOrd="0" presId="urn:microsoft.com/office/officeart/2008/layout/VerticalCurvedList"/>
    <dgm:cxn modelId="{C86AE534-00CE-4B0D-BCBA-195046696E16}" type="presParOf" srcId="{200C2D74-CD7F-F546-8F67-C32E27A4DA9D}" destId="{5EC6A6E7-5103-4DD9-93F0-EA2B87AF4A93}" srcOrd="9" destOrd="0" presId="urn:microsoft.com/office/officeart/2008/layout/VerticalCurvedList"/>
    <dgm:cxn modelId="{81AB2094-C089-495B-AABE-8D81B1F01A90}" type="presParOf" srcId="{200C2D74-CD7F-F546-8F67-C32E27A4DA9D}" destId="{91BAE676-41E3-44AD-9127-11E72483EF5D}" srcOrd="10" destOrd="0" presId="urn:microsoft.com/office/officeart/2008/layout/VerticalCurvedList"/>
    <dgm:cxn modelId="{0D632AB7-7381-4795-9698-CEA88D52F2F2}" type="presParOf" srcId="{91BAE676-41E3-44AD-9127-11E72483EF5D}" destId="{AE7BD06A-45CC-F74D-BA9B-465FED876C53}" srcOrd="0" destOrd="0" presId="urn:microsoft.com/office/officeart/2008/layout/VerticalCurvedList"/>
    <dgm:cxn modelId="{DB5322C0-DBAC-4061-8F00-2B9C4DEC2D36}" type="presParOf" srcId="{200C2D74-CD7F-F546-8F67-C32E27A4DA9D}" destId="{A88B5538-1B53-414B-89B1-A8634DB408F2}" srcOrd="11" destOrd="0" presId="urn:microsoft.com/office/officeart/2008/layout/VerticalCurvedList"/>
    <dgm:cxn modelId="{EF249195-D2D6-488F-BB33-8FD2C147F0E3}" type="presParOf" srcId="{200C2D74-CD7F-F546-8F67-C32E27A4DA9D}" destId="{A91B2E93-EF67-4433-B9C4-B22AB805FE2E}" srcOrd="12" destOrd="0" presId="urn:microsoft.com/office/officeart/2008/layout/VerticalCurvedList"/>
    <dgm:cxn modelId="{C1E18CA3-3BE6-4758-9C28-4393378B68A3}" type="presParOf" srcId="{A91B2E93-EF67-4433-B9C4-B22AB805FE2E}" destId="{BAF14BF8-3E58-0245-AD28-81D5967894E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450F0-03E5-8549-BA0D-1F2200179DA8}">
      <dsp:nvSpPr>
        <dsp:cNvPr id="0" name=""/>
        <dsp:cNvSpPr/>
      </dsp:nvSpPr>
      <dsp:spPr>
        <a:xfrm>
          <a:off x="-6126633" y="-937357"/>
          <a:ext cx="7293075" cy="729307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489B7-6469-7B45-8469-296F6448297E}">
      <dsp:nvSpPr>
        <dsp:cNvPr id="0" name=""/>
        <dsp:cNvSpPr/>
      </dsp:nvSpPr>
      <dsp:spPr>
        <a:xfrm>
          <a:off x="434374" y="285330"/>
          <a:ext cx="7616768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itchFamily="2" charset="2"/>
            <a:buNone/>
          </a:pPr>
          <a:r>
            <a:rPr lang="fr-FR" sz="3100" kern="1200">
              <a:latin typeface="+mj-lt"/>
              <a:cs typeface="Arial"/>
            </a:rPr>
            <a:t>Objectifs stratégiques et opérationnels</a:t>
          </a:r>
          <a:endParaRPr lang="en-GB" sz="3100" kern="1200"/>
        </a:p>
      </dsp:txBody>
      <dsp:txXfrm>
        <a:off x="434374" y="285330"/>
        <a:ext cx="7616768" cy="570444"/>
      </dsp:txXfrm>
    </dsp:sp>
    <dsp:sp modelId="{544C89E3-AD31-9849-8330-F0D123D7996B}">
      <dsp:nvSpPr>
        <dsp:cNvPr id="0" name=""/>
        <dsp:cNvSpPr/>
      </dsp:nvSpPr>
      <dsp:spPr>
        <a:xfrm>
          <a:off x="77846" y="214025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9548BA-FE43-4D49-BDE5-75227CD629B9}">
      <dsp:nvSpPr>
        <dsp:cNvPr id="0" name=""/>
        <dsp:cNvSpPr/>
      </dsp:nvSpPr>
      <dsp:spPr>
        <a:xfrm>
          <a:off x="903604" y="1140889"/>
          <a:ext cx="7147538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+mj-lt"/>
              <a:cs typeface="Arial"/>
            </a:rPr>
            <a:t>Livrables</a:t>
          </a:r>
        </a:p>
      </dsp:txBody>
      <dsp:txXfrm>
        <a:off x="903604" y="1140889"/>
        <a:ext cx="7147538" cy="570444"/>
      </dsp:txXfrm>
    </dsp:sp>
    <dsp:sp modelId="{86DF2824-A2FA-2A47-9A4B-9855031A1941}">
      <dsp:nvSpPr>
        <dsp:cNvPr id="0" name=""/>
        <dsp:cNvSpPr/>
      </dsp:nvSpPr>
      <dsp:spPr>
        <a:xfrm>
          <a:off x="547075" y="1069584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E0B9E-5BDA-C345-BE32-192437C9462D}">
      <dsp:nvSpPr>
        <dsp:cNvPr id="0" name=""/>
        <dsp:cNvSpPr/>
      </dsp:nvSpPr>
      <dsp:spPr>
        <a:xfrm>
          <a:off x="1118171" y="1996448"/>
          <a:ext cx="6932971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+mj-lt"/>
              <a:cs typeface="Arial"/>
            </a:rPr>
            <a:t>Etat d’avancement</a:t>
          </a:r>
        </a:p>
      </dsp:txBody>
      <dsp:txXfrm>
        <a:off x="1118171" y="1996448"/>
        <a:ext cx="6932971" cy="570444"/>
      </dsp:txXfrm>
    </dsp:sp>
    <dsp:sp modelId="{2BDE76A4-41CE-8343-8158-4BBC4F88B297}">
      <dsp:nvSpPr>
        <dsp:cNvPr id="0" name=""/>
        <dsp:cNvSpPr/>
      </dsp:nvSpPr>
      <dsp:spPr>
        <a:xfrm>
          <a:off x="761643" y="1925143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4796A-66CE-7547-86BB-B70FF3A6B3B9}">
      <dsp:nvSpPr>
        <dsp:cNvPr id="0" name=""/>
        <dsp:cNvSpPr/>
      </dsp:nvSpPr>
      <dsp:spPr>
        <a:xfrm>
          <a:off x="1118171" y="2851466"/>
          <a:ext cx="6932971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+mj-lt"/>
              <a:cs typeface="Arial"/>
            </a:rPr>
            <a:t>Le mot de l'EdTech</a:t>
          </a:r>
        </a:p>
      </dsp:txBody>
      <dsp:txXfrm>
        <a:off x="1118171" y="2851466"/>
        <a:ext cx="6932971" cy="570444"/>
      </dsp:txXfrm>
    </dsp:sp>
    <dsp:sp modelId="{51934FF5-8E48-2041-A87F-1975B3D4784C}">
      <dsp:nvSpPr>
        <dsp:cNvPr id="0" name=""/>
        <dsp:cNvSpPr/>
      </dsp:nvSpPr>
      <dsp:spPr>
        <a:xfrm>
          <a:off x="761643" y="2780160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6A6E7-5103-4DD9-93F0-EA2B87AF4A93}">
      <dsp:nvSpPr>
        <dsp:cNvPr id="0" name=""/>
        <dsp:cNvSpPr/>
      </dsp:nvSpPr>
      <dsp:spPr>
        <a:xfrm>
          <a:off x="903604" y="3707025"/>
          <a:ext cx="7147538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+mj-lt"/>
              <a:cs typeface="Arial"/>
            </a:rPr>
            <a:t>Agenda</a:t>
          </a:r>
        </a:p>
      </dsp:txBody>
      <dsp:txXfrm>
        <a:off x="903604" y="3707025"/>
        <a:ext cx="7147538" cy="570444"/>
      </dsp:txXfrm>
    </dsp:sp>
    <dsp:sp modelId="{AE7BD06A-45CC-F74D-BA9B-465FED876C53}">
      <dsp:nvSpPr>
        <dsp:cNvPr id="0" name=""/>
        <dsp:cNvSpPr/>
      </dsp:nvSpPr>
      <dsp:spPr>
        <a:xfrm>
          <a:off x="547075" y="3635719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B5538-1B53-414B-89B1-A8634DB408F2}">
      <dsp:nvSpPr>
        <dsp:cNvPr id="0" name=""/>
        <dsp:cNvSpPr/>
      </dsp:nvSpPr>
      <dsp:spPr>
        <a:xfrm>
          <a:off x="434374" y="4562584"/>
          <a:ext cx="7616768" cy="570444"/>
        </a:xfrm>
        <a:prstGeom prst="rect">
          <a:avLst/>
        </a:prstGeom>
        <a:solidFill>
          <a:srgbClr val="F49127"/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791" tIns="78740" rIns="78740" bIns="7874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100" kern="1200">
              <a:latin typeface="+mj-lt"/>
              <a:cs typeface="Arial"/>
            </a:rPr>
            <a:t>Questions</a:t>
          </a:r>
        </a:p>
      </dsp:txBody>
      <dsp:txXfrm>
        <a:off x="434374" y="4562584"/>
        <a:ext cx="7616768" cy="570444"/>
      </dsp:txXfrm>
    </dsp:sp>
    <dsp:sp modelId="{BAF14BF8-3E58-0245-AD28-81D5967894E4}">
      <dsp:nvSpPr>
        <dsp:cNvPr id="0" name=""/>
        <dsp:cNvSpPr/>
      </dsp:nvSpPr>
      <dsp:spPr>
        <a:xfrm>
          <a:off x="77846" y="4491278"/>
          <a:ext cx="713056" cy="7130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D4FC149-9578-449B-973A-99E87FAD04E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448A496-54B1-4046-97CF-4E2876CAE3F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9282B7AD-3793-4912-8980-10BA48324CB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re et contenu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551DCF53-A621-44C4-8243-6AA07CF877F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>
          <a:xfrm>
            <a:off x="4038480" y="6607440"/>
            <a:ext cx="41140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4"/>
          </p:nvPr>
        </p:nvSpPr>
        <p:spPr>
          <a:xfrm>
            <a:off x="143280" y="661968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5"/>
          </p:nvPr>
        </p:nvSpPr>
        <p:spPr>
          <a:xfrm>
            <a:off x="4038480" y="6607440"/>
            <a:ext cx="41140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ldNum" idx="6"/>
          </p:nvPr>
        </p:nvSpPr>
        <p:spPr>
          <a:xfrm>
            <a:off x="9335880" y="661356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3C33F6A-0D44-4AF0-B04D-7C96DF59C924}" type="slidenum"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‹#›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7"/>
          </p:nvPr>
        </p:nvSpPr>
        <p:spPr>
          <a:xfrm>
            <a:off x="143280" y="661968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9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1"/>
          <p:cNvGrpSpPr/>
          <p:nvPr/>
        </p:nvGrpSpPr>
        <p:grpSpPr>
          <a:xfrm>
            <a:off x="11434320" y="-2779200"/>
            <a:ext cx="2448000" cy="3513960"/>
            <a:chOff x="11434320" y="-2779200"/>
            <a:chExt cx="2448000" cy="3513960"/>
          </a:xfrm>
        </p:grpSpPr>
        <p:sp>
          <p:nvSpPr>
            <p:cNvPr id="12" name="Forme libre 12"/>
            <p:cNvSpPr/>
            <p:nvPr/>
          </p:nvSpPr>
          <p:spPr>
            <a:xfrm rot="5400000">
              <a:off x="114310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" name="Forme libre 13"/>
            <p:cNvSpPr/>
            <p:nvPr/>
          </p:nvSpPr>
          <p:spPr>
            <a:xfrm rot="5400000">
              <a:off x="114634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" name="Forme libre 14"/>
            <p:cNvSpPr/>
            <p:nvPr/>
          </p:nvSpPr>
          <p:spPr>
            <a:xfrm rot="5400000">
              <a:off x="1169604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" name="Forme libre 15"/>
            <p:cNvSpPr/>
            <p:nvPr/>
          </p:nvSpPr>
          <p:spPr>
            <a:xfrm rot="5400000">
              <a:off x="1172844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" name="Forme libre 16"/>
            <p:cNvSpPr/>
            <p:nvPr/>
          </p:nvSpPr>
          <p:spPr>
            <a:xfrm rot="5400000">
              <a:off x="119610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" name="Forme libre 17"/>
            <p:cNvSpPr/>
            <p:nvPr/>
          </p:nvSpPr>
          <p:spPr>
            <a:xfrm rot="5400000">
              <a:off x="1199340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" name="Forme libre 18"/>
            <p:cNvSpPr/>
            <p:nvPr/>
          </p:nvSpPr>
          <p:spPr>
            <a:xfrm rot="5400000">
              <a:off x="122256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" name="Forme libre 19"/>
            <p:cNvSpPr/>
            <p:nvPr/>
          </p:nvSpPr>
          <p:spPr>
            <a:xfrm rot="5400000">
              <a:off x="1225836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" name="Forme libre 20"/>
            <p:cNvSpPr/>
            <p:nvPr/>
          </p:nvSpPr>
          <p:spPr>
            <a:xfrm rot="5400000">
              <a:off x="1249056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" name="Forme libre 21"/>
            <p:cNvSpPr/>
            <p:nvPr/>
          </p:nvSpPr>
          <p:spPr>
            <a:xfrm rot="5400000">
              <a:off x="1252296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" name="Forme libre 22"/>
            <p:cNvSpPr/>
            <p:nvPr/>
          </p:nvSpPr>
          <p:spPr>
            <a:xfrm rot="5400000">
              <a:off x="1275552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" name="Forme libre 23"/>
            <p:cNvSpPr/>
            <p:nvPr/>
          </p:nvSpPr>
          <p:spPr>
            <a:xfrm rot="5400000">
              <a:off x="1278792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" name="Forme libre 24"/>
            <p:cNvSpPr/>
            <p:nvPr/>
          </p:nvSpPr>
          <p:spPr>
            <a:xfrm rot="5400000">
              <a:off x="130204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" name="Forme libre 25"/>
            <p:cNvSpPr/>
            <p:nvPr/>
          </p:nvSpPr>
          <p:spPr>
            <a:xfrm rot="5400000">
              <a:off x="130528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" name="Forme libre 26"/>
            <p:cNvSpPr/>
            <p:nvPr/>
          </p:nvSpPr>
          <p:spPr>
            <a:xfrm rot="5400000">
              <a:off x="132850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" name="Forme libre 27"/>
            <p:cNvSpPr/>
            <p:nvPr/>
          </p:nvSpPr>
          <p:spPr>
            <a:xfrm rot="5400000">
              <a:off x="133174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" name="Forme libre 28"/>
            <p:cNvSpPr/>
            <p:nvPr/>
          </p:nvSpPr>
          <p:spPr>
            <a:xfrm rot="5400000">
              <a:off x="1355004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" name="Forme libre 29"/>
            <p:cNvSpPr/>
            <p:nvPr/>
          </p:nvSpPr>
          <p:spPr>
            <a:xfrm rot="5400000">
              <a:off x="1358244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0" name="Forme libre 30"/>
            <p:cNvSpPr/>
            <p:nvPr/>
          </p:nvSpPr>
          <p:spPr>
            <a:xfrm rot="5400000">
              <a:off x="138150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1" name="Forme libre 31"/>
            <p:cNvSpPr/>
            <p:nvPr/>
          </p:nvSpPr>
          <p:spPr>
            <a:xfrm rot="5400000">
              <a:off x="1384740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2" name="Forme libre 32"/>
            <p:cNvSpPr/>
            <p:nvPr/>
          </p:nvSpPr>
          <p:spPr>
            <a:xfrm rot="5400000">
              <a:off x="114310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3" name="Forme libre 33"/>
            <p:cNvSpPr/>
            <p:nvPr/>
          </p:nvSpPr>
          <p:spPr>
            <a:xfrm rot="5400000">
              <a:off x="114634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4" name="Forme libre 34"/>
            <p:cNvSpPr/>
            <p:nvPr/>
          </p:nvSpPr>
          <p:spPr>
            <a:xfrm rot="5400000">
              <a:off x="1169604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5" name="Forme libre 35"/>
            <p:cNvSpPr/>
            <p:nvPr/>
          </p:nvSpPr>
          <p:spPr>
            <a:xfrm rot="5400000">
              <a:off x="1172844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6" name="Forme libre 36"/>
            <p:cNvSpPr/>
            <p:nvPr/>
          </p:nvSpPr>
          <p:spPr>
            <a:xfrm rot="5400000">
              <a:off x="119610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7" name="Forme libre 37"/>
            <p:cNvSpPr/>
            <p:nvPr/>
          </p:nvSpPr>
          <p:spPr>
            <a:xfrm rot="5400000">
              <a:off x="1199340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8" name="Forme libre 38"/>
            <p:cNvSpPr/>
            <p:nvPr/>
          </p:nvSpPr>
          <p:spPr>
            <a:xfrm rot="5400000">
              <a:off x="122256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39" name="Forme libre 39"/>
            <p:cNvSpPr/>
            <p:nvPr/>
          </p:nvSpPr>
          <p:spPr>
            <a:xfrm rot="5400000">
              <a:off x="1225836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0" name="Forme libre 40"/>
            <p:cNvSpPr/>
            <p:nvPr/>
          </p:nvSpPr>
          <p:spPr>
            <a:xfrm rot="5400000">
              <a:off x="1249056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1" name="Forme libre 41"/>
            <p:cNvSpPr/>
            <p:nvPr/>
          </p:nvSpPr>
          <p:spPr>
            <a:xfrm rot="5400000">
              <a:off x="1252296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2" name="Forme libre 42"/>
            <p:cNvSpPr/>
            <p:nvPr/>
          </p:nvSpPr>
          <p:spPr>
            <a:xfrm rot="5400000">
              <a:off x="1275552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3" name="Forme libre 43"/>
            <p:cNvSpPr/>
            <p:nvPr/>
          </p:nvSpPr>
          <p:spPr>
            <a:xfrm rot="5400000">
              <a:off x="1278792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4" name="Forme libre 44"/>
            <p:cNvSpPr/>
            <p:nvPr/>
          </p:nvSpPr>
          <p:spPr>
            <a:xfrm rot="5400000">
              <a:off x="130204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5" name="Forme libre 45"/>
            <p:cNvSpPr/>
            <p:nvPr/>
          </p:nvSpPr>
          <p:spPr>
            <a:xfrm rot="5400000">
              <a:off x="130528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6" name="Forme libre 46"/>
            <p:cNvSpPr/>
            <p:nvPr/>
          </p:nvSpPr>
          <p:spPr>
            <a:xfrm rot="5400000">
              <a:off x="132850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7" name="Forme libre 47"/>
            <p:cNvSpPr/>
            <p:nvPr/>
          </p:nvSpPr>
          <p:spPr>
            <a:xfrm rot="5400000">
              <a:off x="133174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8" name="Forme libre 48"/>
            <p:cNvSpPr/>
            <p:nvPr/>
          </p:nvSpPr>
          <p:spPr>
            <a:xfrm rot="5400000">
              <a:off x="1355004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49" name="Forme libre 49"/>
            <p:cNvSpPr/>
            <p:nvPr/>
          </p:nvSpPr>
          <p:spPr>
            <a:xfrm rot="5400000">
              <a:off x="1358244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0" name="Forme libre 50"/>
            <p:cNvSpPr/>
            <p:nvPr/>
          </p:nvSpPr>
          <p:spPr>
            <a:xfrm rot="5400000">
              <a:off x="138150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1" name="Forme libre 51"/>
            <p:cNvSpPr/>
            <p:nvPr/>
          </p:nvSpPr>
          <p:spPr>
            <a:xfrm rot="5400000">
              <a:off x="1384740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2" name="Forme libre 52"/>
            <p:cNvSpPr/>
            <p:nvPr/>
          </p:nvSpPr>
          <p:spPr>
            <a:xfrm rot="5400000">
              <a:off x="114310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3" name="Forme libre 53"/>
            <p:cNvSpPr/>
            <p:nvPr/>
          </p:nvSpPr>
          <p:spPr>
            <a:xfrm rot="5400000">
              <a:off x="114634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4" name="Forme libre 54"/>
            <p:cNvSpPr/>
            <p:nvPr/>
          </p:nvSpPr>
          <p:spPr>
            <a:xfrm rot="5400000">
              <a:off x="1169604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5" name="Forme libre 55"/>
            <p:cNvSpPr/>
            <p:nvPr/>
          </p:nvSpPr>
          <p:spPr>
            <a:xfrm rot="5400000">
              <a:off x="1172844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6" name="Forme libre 56"/>
            <p:cNvSpPr/>
            <p:nvPr/>
          </p:nvSpPr>
          <p:spPr>
            <a:xfrm rot="5400000">
              <a:off x="119610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7" name="Forme libre 57"/>
            <p:cNvSpPr/>
            <p:nvPr/>
          </p:nvSpPr>
          <p:spPr>
            <a:xfrm rot="5400000">
              <a:off x="1199340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8" name="Forme libre 58"/>
            <p:cNvSpPr/>
            <p:nvPr/>
          </p:nvSpPr>
          <p:spPr>
            <a:xfrm rot="5400000">
              <a:off x="122256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59" name="Forme libre 59"/>
            <p:cNvSpPr/>
            <p:nvPr/>
          </p:nvSpPr>
          <p:spPr>
            <a:xfrm rot="5400000">
              <a:off x="1225836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0" name="Forme libre 60"/>
            <p:cNvSpPr/>
            <p:nvPr/>
          </p:nvSpPr>
          <p:spPr>
            <a:xfrm rot="5400000">
              <a:off x="1249056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" name="Forme libre 61"/>
            <p:cNvSpPr/>
            <p:nvPr/>
          </p:nvSpPr>
          <p:spPr>
            <a:xfrm rot="5400000">
              <a:off x="1252296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" name="Forme libre 62"/>
            <p:cNvSpPr/>
            <p:nvPr/>
          </p:nvSpPr>
          <p:spPr>
            <a:xfrm rot="5400000">
              <a:off x="1275552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" name="Forme libre 63"/>
            <p:cNvSpPr/>
            <p:nvPr/>
          </p:nvSpPr>
          <p:spPr>
            <a:xfrm rot="5400000">
              <a:off x="1278792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" name="Forme libre 64"/>
            <p:cNvSpPr/>
            <p:nvPr/>
          </p:nvSpPr>
          <p:spPr>
            <a:xfrm rot="5400000">
              <a:off x="130204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" name="Forme libre 65"/>
            <p:cNvSpPr/>
            <p:nvPr/>
          </p:nvSpPr>
          <p:spPr>
            <a:xfrm rot="5400000">
              <a:off x="130528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" name="Forme libre 66"/>
            <p:cNvSpPr/>
            <p:nvPr/>
          </p:nvSpPr>
          <p:spPr>
            <a:xfrm rot="5400000">
              <a:off x="132850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" name="Forme libre 67"/>
            <p:cNvSpPr/>
            <p:nvPr/>
          </p:nvSpPr>
          <p:spPr>
            <a:xfrm rot="5400000">
              <a:off x="133174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" name="Forme libre 68"/>
            <p:cNvSpPr/>
            <p:nvPr/>
          </p:nvSpPr>
          <p:spPr>
            <a:xfrm rot="5400000">
              <a:off x="1355004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" name="Forme libre 69"/>
            <p:cNvSpPr/>
            <p:nvPr/>
          </p:nvSpPr>
          <p:spPr>
            <a:xfrm rot="5400000">
              <a:off x="1358244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" name="Forme libre 70"/>
            <p:cNvSpPr/>
            <p:nvPr/>
          </p:nvSpPr>
          <p:spPr>
            <a:xfrm rot="5400000">
              <a:off x="138150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" name="Forme libre 71"/>
            <p:cNvSpPr/>
            <p:nvPr/>
          </p:nvSpPr>
          <p:spPr>
            <a:xfrm rot="5400000">
              <a:off x="1384740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" name="Forme libre 72"/>
            <p:cNvSpPr/>
            <p:nvPr/>
          </p:nvSpPr>
          <p:spPr>
            <a:xfrm rot="5400000">
              <a:off x="114310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" name="Forme libre 73"/>
            <p:cNvSpPr/>
            <p:nvPr/>
          </p:nvSpPr>
          <p:spPr>
            <a:xfrm rot="5400000">
              <a:off x="114634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" name="Forme libre 74"/>
            <p:cNvSpPr/>
            <p:nvPr/>
          </p:nvSpPr>
          <p:spPr>
            <a:xfrm rot="5400000">
              <a:off x="1169604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" name="Forme libre 75"/>
            <p:cNvSpPr/>
            <p:nvPr/>
          </p:nvSpPr>
          <p:spPr>
            <a:xfrm rot="5400000">
              <a:off x="1172844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" name="Forme libre 76"/>
            <p:cNvSpPr/>
            <p:nvPr/>
          </p:nvSpPr>
          <p:spPr>
            <a:xfrm rot="5400000">
              <a:off x="119610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" name="Forme libre 77"/>
            <p:cNvSpPr/>
            <p:nvPr/>
          </p:nvSpPr>
          <p:spPr>
            <a:xfrm rot="5400000">
              <a:off x="1199340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" name="Forme libre 78"/>
            <p:cNvSpPr/>
            <p:nvPr/>
          </p:nvSpPr>
          <p:spPr>
            <a:xfrm rot="5400000">
              <a:off x="122256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" name="Forme libre 79"/>
            <p:cNvSpPr/>
            <p:nvPr/>
          </p:nvSpPr>
          <p:spPr>
            <a:xfrm rot="5400000">
              <a:off x="1225836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" name="Forme libre 80"/>
            <p:cNvSpPr/>
            <p:nvPr/>
          </p:nvSpPr>
          <p:spPr>
            <a:xfrm rot="5400000">
              <a:off x="1249056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" name="Forme libre 81"/>
            <p:cNvSpPr/>
            <p:nvPr/>
          </p:nvSpPr>
          <p:spPr>
            <a:xfrm rot="5400000">
              <a:off x="1252296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" name="Forme libre 82"/>
            <p:cNvSpPr/>
            <p:nvPr/>
          </p:nvSpPr>
          <p:spPr>
            <a:xfrm rot="5400000">
              <a:off x="1275552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" name="Forme libre 83"/>
            <p:cNvSpPr/>
            <p:nvPr/>
          </p:nvSpPr>
          <p:spPr>
            <a:xfrm rot="5400000">
              <a:off x="1278792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" name="Forme libre 84"/>
            <p:cNvSpPr/>
            <p:nvPr/>
          </p:nvSpPr>
          <p:spPr>
            <a:xfrm rot="5400000">
              <a:off x="130204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" name="Forme libre 85"/>
            <p:cNvSpPr/>
            <p:nvPr/>
          </p:nvSpPr>
          <p:spPr>
            <a:xfrm rot="5400000">
              <a:off x="130528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" name="Forme libre 86"/>
            <p:cNvSpPr/>
            <p:nvPr/>
          </p:nvSpPr>
          <p:spPr>
            <a:xfrm rot="5400000">
              <a:off x="132850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" name="Forme libre 87"/>
            <p:cNvSpPr/>
            <p:nvPr/>
          </p:nvSpPr>
          <p:spPr>
            <a:xfrm rot="5400000">
              <a:off x="133174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" name="Forme libre 88"/>
            <p:cNvSpPr/>
            <p:nvPr/>
          </p:nvSpPr>
          <p:spPr>
            <a:xfrm rot="5400000">
              <a:off x="1355004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9" name="Forme libre 89"/>
            <p:cNvSpPr/>
            <p:nvPr/>
          </p:nvSpPr>
          <p:spPr>
            <a:xfrm rot="5400000">
              <a:off x="1358244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0" name="Forme libre 90"/>
            <p:cNvSpPr/>
            <p:nvPr/>
          </p:nvSpPr>
          <p:spPr>
            <a:xfrm rot="5400000">
              <a:off x="138150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1" name="Forme libre 91"/>
            <p:cNvSpPr/>
            <p:nvPr/>
          </p:nvSpPr>
          <p:spPr>
            <a:xfrm rot="5400000">
              <a:off x="1384740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2" name="Forme libre 92"/>
            <p:cNvSpPr/>
            <p:nvPr/>
          </p:nvSpPr>
          <p:spPr>
            <a:xfrm rot="5400000">
              <a:off x="114310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3" name="Forme libre 93"/>
            <p:cNvSpPr/>
            <p:nvPr/>
          </p:nvSpPr>
          <p:spPr>
            <a:xfrm rot="5400000">
              <a:off x="114634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4" name="Forme libre 94"/>
            <p:cNvSpPr/>
            <p:nvPr/>
          </p:nvSpPr>
          <p:spPr>
            <a:xfrm rot="5400000">
              <a:off x="1169604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5" name="Forme libre 95"/>
            <p:cNvSpPr/>
            <p:nvPr/>
          </p:nvSpPr>
          <p:spPr>
            <a:xfrm rot="5400000">
              <a:off x="1172844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6" name="Forme libre 96"/>
            <p:cNvSpPr/>
            <p:nvPr/>
          </p:nvSpPr>
          <p:spPr>
            <a:xfrm rot="5400000">
              <a:off x="119610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7" name="Forme libre 97"/>
            <p:cNvSpPr/>
            <p:nvPr/>
          </p:nvSpPr>
          <p:spPr>
            <a:xfrm rot="5400000">
              <a:off x="1199340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8" name="Forme libre 98"/>
            <p:cNvSpPr/>
            <p:nvPr/>
          </p:nvSpPr>
          <p:spPr>
            <a:xfrm rot="5400000">
              <a:off x="122256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99" name="Forme libre 99"/>
            <p:cNvSpPr/>
            <p:nvPr/>
          </p:nvSpPr>
          <p:spPr>
            <a:xfrm rot="5400000">
              <a:off x="1225836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0" name="Forme libre 100"/>
            <p:cNvSpPr/>
            <p:nvPr/>
          </p:nvSpPr>
          <p:spPr>
            <a:xfrm rot="5400000">
              <a:off x="1249056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1" name="Forme libre 101"/>
            <p:cNvSpPr/>
            <p:nvPr/>
          </p:nvSpPr>
          <p:spPr>
            <a:xfrm rot="5400000">
              <a:off x="1252296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2" name="Forme libre 102"/>
            <p:cNvSpPr/>
            <p:nvPr/>
          </p:nvSpPr>
          <p:spPr>
            <a:xfrm rot="5400000">
              <a:off x="1275552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3" name="Forme libre 103"/>
            <p:cNvSpPr/>
            <p:nvPr/>
          </p:nvSpPr>
          <p:spPr>
            <a:xfrm rot="5400000">
              <a:off x="1278792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4" name="Forme libre 104"/>
            <p:cNvSpPr/>
            <p:nvPr/>
          </p:nvSpPr>
          <p:spPr>
            <a:xfrm rot="5400000">
              <a:off x="130204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5" name="Forme libre 105"/>
            <p:cNvSpPr/>
            <p:nvPr/>
          </p:nvSpPr>
          <p:spPr>
            <a:xfrm rot="5400000">
              <a:off x="130528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6" name="Forme libre 106"/>
            <p:cNvSpPr/>
            <p:nvPr/>
          </p:nvSpPr>
          <p:spPr>
            <a:xfrm rot="5400000">
              <a:off x="132850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7" name="Forme libre 107"/>
            <p:cNvSpPr/>
            <p:nvPr/>
          </p:nvSpPr>
          <p:spPr>
            <a:xfrm rot="5400000">
              <a:off x="133174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8" name="Forme libre 108"/>
            <p:cNvSpPr/>
            <p:nvPr/>
          </p:nvSpPr>
          <p:spPr>
            <a:xfrm rot="5400000">
              <a:off x="1355004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09" name="Forme libre 109"/>
            <p:cNvSpPr/>
            <p:nvPr/>
          </p:nvSpPr>
          <p:spPr>
            <a:xfrm rot="5400000">
              <a:off x="1358244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0" name="Forme libre 110"/>
            <p:cNvSpPr/>
            <p:nvPr/>
          </p:nvSpPr>
          <p:spPr>
            <a:xfrm rot="5400000">
              <a:off x="138150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1" name="Forme libre 111"/>
            <p:cNvSpPr/>
            <p:nvPr/>
          </p:nvSpPr>
          <p:spPr>
            <a:xfrm rot="5400000">
              <a:off x="1384740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2" name="Forme libre 112"/>
            <p:cNvSpPr/>
            <p:nvPr/>
          </p:nvSpPr>
          <p:spPr>
            <a:xfrm rot="5400000">
              <a:off x="114310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3" name="Forme libre 113"/>
            <p:cNvSpPr/>
            <p:nvPr/>
          </p:nvSpPr>
          <p:spPr>
            <a:xfrm rot="5400000">
              <a:off x="114634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4" name="Forme libre 114"/>
            <p:cNvSpPr/>
            <p:nvPr/>
          </p:nvSpPr>
          <p:spPr>
            <a:xfrm rot="5400000">
              <a:off x="1169604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5" name="Forme libre 115"/>
            <p:cNvSpPr/>
            <p:nvPr/>
          </p:nvSpPr>
          <p:spPr>
            <a:xfrm rot="5400000">
              <a:off x="1172844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6" name="Forme libre 116"/>
            <p:cNvSpPr/>
            <p:nvPr/>
          </p:nvSpPr>
          <p:spPr>
            <a:xfrm rot="5400000">
              <a:off x="119610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7" name="Forme libre 117"/>
            <p:cNvSpPr/>
            <p:nvPr/>
          </p:nvSpPr>
          <p:spPr>
            <a:xfrm rot="5400000">
              <a:off x="1199340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8" name="Forme libre 118"/>
            <p:cNvSpPr/>
            <p:nvPr/>
          </p:nvSpPr>
          <p:spPr>
            <a:xfrm rot="5400000">
              <a:off x="122256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19" name="Forme libre 119"/>
            <p:cNvSpPr/>
            <p:nvPr/>
          </p:nvSpPr>
          <p:spPr>
            <a:xfrm rot="5400000">
              <a:off x="1225836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0" name="Forme libre 120"/>
            <p:cNvSpPr/>
            <p:nvPr/>
          </p:nvSpPr>
          <p:spPr>
            <a:xfrm rot="5400000">
              <a:off x="1249056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1" name="Forme libre 121"/>
            <p:cNvSpPr/>
            <p:nvPr/>
          </p:nvSpPr>
          <p:spPr>
            <a:xfrm rot="5400000">
              <a:off x="1252296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2" name="Forme libre 122"/>
            <p:cNvSpPr/>
            <p:nvPr/>
          </p:nvSpPr>
          <p:spPr>
            <a:xfrm rot="5400000">
              <a:off x="1275552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3" name="Forme libre 123"/>
            <p:cNvSpPr/>
            <p:nvPr/>
          </p:nvSpPr>
          <p:spPr>
            <a:xfrm rot="5400000">
              <a:off x="1278792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4" name="Forme libre 124"/>
            <p:cNvSpPr/>
            <p:nvPr/>
          </p:nvSpPr>
          <p:spPr>
            <a:xfrm rot="5400000">
              <a:off x="130204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5" name="Forme libre 125"/>
            <p:cNvSpPr/>
            <p:nvPr/>
          </p:nvSpPr>
          <p:spPr>
            <a:xfrm rot="5400000">
              <a:off x="130528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6" name="Forme libre 126"/>
            <p:cNvSpPr/>
            <p:nvPr/>
          </p:nvSpPr>
          <p:spPr>
            <a:xfrm rot="5400000">
              <a:off x="132850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7" name="Forme libre 127"/>
            <p:cNvSpPr/>
            <p:nvPr/>
          </p:nvSpPr>
          <p:spPr>
            <a:xfrm rot="5400000">
              <a:off x="133174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8" name="Forme libre 128"/>
            <p:cNvSpPr/>
            <p:nvPr/>
          </p:nvSpPr>
          <p:spPr>
            <a:xfrm rot="5400000">
              <a:off x="1355004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29" name="Forme libre 129"/>
            <p:cNvSpPr/>
            <p:nvPr/>
          </p:nvSpPr>
          <p:spPr>
            <a:xfrm rot="5400000">
              <a:off x="1358244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0" name="Forme libre 130"/>
            <p:cNvSpPr/>
            <p:nvPr/>
          </p:nvSpPr>
          <p:spPr>
            <a:xfrm rot="5400000">
              <a:off x="138150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1" name="Forme libre 131"/>
            <p:cNvSpPr/>
            <p:nvPr/>
          </p:nvSpPr>
          <p:spPr>
            <a:xfrm rot="5400000">
              <a:off x="1384740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2" name="Forme libre 132"/>
            <p:cNvSpPr/>
            <p:nvPr/>
          </p:nvSpPr>
          <p:spPr>
            <a:xfrm rot="5400000">
              <a:off x="114310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3" name="Forme libre 133"/>
            <p:cNvSpPr/>
            <p:nvPr/>
          </p:nvSpPr>
          <p:spPr>
            <a:xfrm rot="5400000">
              <a:off x="114634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4" name="Forme libre 134"/>
            <p:cNvSpPr/>
            <p:nvPr/>
          </p:nvSpPr>
          <p:spPr>
            <a:xfrm rot="5400000">
              <a:off x="1169604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5" name="Forme libre 135"/>
            <p:cNvSpPr/>
            <p:nvPr/>
          </p:nvSpPr>
          <p:spPr>
            <a:xfrm rot="5400000">
              <a:off x="1172844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6" name="Forme libre 136"/>
            <p:cNvSpPr/>
            <p:nvPr/>
          </p:nvSpPr>
          <p:spPr>
            <a:xfrm rot="5400000">
              <a:off x="119610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7" name="Forme libre 137"/>
            <p:cNvSpPr/>
            <p:nvPr/>
          </p:nvSpPr>
          <p:spPr>
            <a:xfrm rot="5400000">
              <a:off x="1199340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8" name="Forme libre 138"/>
            <p:cNvSpPr/>
            <p:nvPr/>
          </p:nvSpPr>
          <p:spPr>
            <a:xfrm rot="5400000">
              <a:off x="122256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39" name="Forme libre 139"/>
            <p:cNvSpPr/>
            <p:nvPr/>
          </p:nvSpPr>
          <p:spPr>
            <a:xfrm rot="5400000">
              <a:off x="1225836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0" name="Forme libre 140"/>
            <p:cNvSpPr/>
            <p:nvPr/>
          </p:nvSpPr>
          <p:spPr>
            <a:xfrm rot="5400000">
              <a:off x="1249056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1" name="Forme libre 141"/>
            <p:cNvSpPr/>
            <p:nvPr/>
          </p:nvSpPr>
          <p:spPr>
            <a:xfrm rot="5400000">
              <a:off x="1252296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2" name="Forme libre 142"/>
            <p:cNvSpPr/>
            <p:nvPr/>
          </p:nvSpPr>
          <p:spPr>
            <a:xfrm rot="5400000">
              <a:off x="1275552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3" name="Forme libre 143"/>
            <p:cNvSpPr/>
            <p:nvPr/>
          </p:nvSpPr>
          <p:spPr>
            <a:xfrm rot="5400000">
              <a:off x="1278792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4" name="Forme libre 144"/>
            <p:cNvSpPr/>
            <p:nvPr/>
          </p:nvSpPr>
          <p:spPr>
            <a:xfrm rot="5400000">
              <a:off x="130204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5" name="Forme libre 145"/>
            <p:cNvSpPr/>
            <p:nvPr/>
          </p:nvSpPr>
          <p:spPr>
            <a:xfrm rot="5400000">
              <a:off x="130528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6" name="Forme libre 146"/>
            <p:cNvSpPr/>
            <p:nvPr/>
          </p:nvSpPr>
          <p:spPr>
            <a:xfrm rot="5400000">
              <a:off x="132850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7" name="Forme libre 147"/>
            <p:cNvSpPr/>
            <p:nvPr/>
          </p:nvSpPr>
          <p:spPr>
            <a:xfrm rot="5400000">
              <a:off x="133174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8" name="Forme libre 148"/>
            <p:cNvSpPr/>
            <p:nvPr/>
          </p:nvSpPr>
          <p:spPr>
            <a:xfrm rot="5400000">
              <a:off x="1355004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49" name="Forme libre 149"/>
            <p:cNvSpPr/>
            <p:nvPr/>
          </p:nvSpPr>
          <p:spPr>
            <a:xfrm rot="5400000">
              <a:off x="1358244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0" name="Forme libre 150"/>
            <p:cNvSpPr/>
            <p:nvPr/>
          </p:nvSpPr>
          <p:spPr>
            <a:xfrm rot="5400000">
              <a:off x="138150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1" name="Forme libre 151"/>
            <p:cNvSpPr/>
            <p:nvPr/>
          </p:nvSpPr>
          <p:spPr>
            <a:xfrm rot="5400000">
              <a:off x="1384740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2" name="Forme libre 152"/>
            <p:cNvSpPr/>
            <p:nvPr/>
          </p:nvSpPr>
          <p:spPr>
            <a:xfrm rot="5400000">
              <a:off x="114310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3" name="Forme libre 153"/>
            <p:cNvSpPr/>
            <p:nvPr/>
          </p:nvSpPr>
          <p:spPr>
            <a:xfrm rot="5400000">
              <a:off x="114634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4" name="Forme libre 154"/>
            <p:cNvSpPr/>
            <p:nvPr/>
          </p:nvSpPr>
          <p:spPr>
            <a:xfrm rot="5400000">
              <a:off x="1169604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5" name="Forme libre 155"/>
            <p:cNvSpPr/>
            <p:nvPr/>
          </p:nvSpPr>
          <p:spPr>
            <a:xfrm rot="5400000">
              <a:off x="1172844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6" name="Forme libre 156"/>
            <p:cNvSpPr/>
            <p:nvPr/>
          </p:nvSpPr>
          <p:spPr>
            <a:xfrm rot="5400000">
              <a:off x="119610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7" name="Forme libre 157"/>
            <p:cNvSpPr/>
            <p:nvPr/>
          </p:nvSpPr>
          <p:spPr>
            <a:xfrm rot="5400000">
              <a:off x="1199340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8" name="Forme libre 158"/>
            <p:cNvSpPr/>
            <p:nvPr/>
          </p:nvSpPr>
          <p:spPr>
            <a:xfrm rot="5400000">
              <a:off x="122256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59" name="Forme libre 159"/>
            <p:cNvSpPr/>
            <p:nvPr/>
          </p:nvSpPr>
          <p:spPr>
            <a:xfrm rot="5400000">
              <a:off x="1225836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0" name="Forme libre 160"/>
            <p:cNvSpPr/>
            <p:nvPr/>
          </p:nvSpPr>
          <p:spPr>
            <a:xfrm rot="5400000">
              <a:off x="1249056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1" name="Forme libre 161"/>
            <p:cNvSpPr/>
            <p:nvPr/>
          </p:nvSpPr>
          <p:spPr>
            <a:xfrm rot="5400000">
              <a:off x="1252296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2" name="Forme libre 162"/>
            <p:cNvSpPr/>
            <p:nvPr/>
          </p:nvSpPr>
          <p:spPr>
            <a:xfrm rot="5400000">
              <a:off x="1275552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3" name="Forme libre 163"/>
            <p:cNvSpPr/>
            <p:nvPr/>
          </p:nvSpPr>
          <p:spPr>
            <a:xfrm rot="5400000">
              <a:off x="1278792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4" name="Forme libre 164"/>
            <p:cNvSpPr/>
            <p:nvPr/>
          </p:nvSpPr>
          <p:spPr>
            <a:xfrm rot="5400000">
              <a:off x="130204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5" name="Forme libre 165"/>
            <p:cNvSpPr/>
            <p:nvPr/>
          </p:nvSpPr>
          <p:spPr>
            <a:xfrm rot="5400000">
              <a:off x="130528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6" name="Forme libre 166"/>
            <p:cNvSpPr/>
            <p:nvPr/>
          </p:nvSpPr>
          <p:spPr>
            <a:xfrm rot="5400000">
              <a:off x="132850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7" name="Forme libre 167"/>
            <p:cNvSpPr/>
            <p:nvPr/>
          </p:nvSpPr>
          <p:spPr>
            <a:xfrm rot="5400000">
              <a:off x="133174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8" name="Forme libre 168"/>
            <p:cNvSpPr/>
            <p:nvPr/>
          </p:nvSpPr>
          <p:spPr>
            <a:xfrm rot="5400000">
              <a:off x="1355004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69" name="Forme libre 169"/>
            <p:cNvSpPr/>
            <p:nvPr/>
          </p:nvSpPr>
          <p:spPr>
            <a:xfrm rot="5400000">
              <a:off x="1358244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0" name="Forme libre 170"/>
            <p:cNvSpPr/>
            <p:nvPr/>
          </p:nvSpPr>
          <p:spPr>
            <a:xfrm rot="5400000">
              <a:off x="138150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1" name="Forme libre 171"/>
            <p:cNvSpPr/>
            <p:nvPr/>
          </p:nvSpPr>
          <p:spPr>
            <a:xfrm rot="5400000">
              <a:off x="1384740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2" name="Forme libre 172"/>
            <p:cNvSpPr/>
            <p:nvPr/>
          </p:nvSpPr>
          <p:spPr>
            <a:xfrm rot="5400000">
              <a:off x="114310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3" name="Forme libre 173"/>
            <p:cNvSpPr/>
            <p:nvPr/>
          </p:nvSpPr>
          <p:spPr>
            <a:xfrm rot="5400000">
              <a:off x="114634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4" name="Forme libre 174"/>
            <p:cNvSpPr/>
            <p:nvPr/>
          </p:nvSpPr>
          <p:spPr>
            <a:xfrm rot="5400000">
              <a:off x="1169604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5" name="Forme libre 175"/>
            <p:cNvSpPr/>
            <p:nvPr/>
          </p:nvSpPr>
          <p:spPr>
            <a:xfrm rot="5400000">
              <a:off x="1172844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6" name="Forme libre 176"/>
            <p:cNvSpPr/>
            <p:nvPr/>
          </p:nvSpPr>
          <p:spPr>
            <a:xfrm rot="5400000">
              <a:off x="119610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7" name="Forme libre 177"/>
            <p:cNvSpPr/>
            <p:nvPr/>
          </p:nvSpPr>
          <p:spPr>
            <a:xfrm rot="5400000">
              <a:off x="1199340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8" name="Forme libre 178"/>
            <p:cNvSpPr/>
            <p:nvPr/>
          </p:nvSpPr>
          <p:spPr>
            <a:xfrm rot="5400000">
              <a:off x="122256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79" name="Forme libre 179"/>
            <p:cNvSpPr/>
            <p:nvPr/>
          </p:nvSpPr>
          <p:spPr>
            <a:xfrm rot="5400000">
              <a:off x="1225836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0" name="Forme libre 180"/>
            <p:cNvSpPr/>
            <p:nvPr/>
          </p:nvSpPr>
          <p:spPr>
            <a:xfrm rot="5400000">
              <a:off x="1249056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1" name="Forme libre 181"/>
            <p:cNvSpPr/>
            <p:nvPr/>
          </p:nvSpPr>
          <p:spPr>
            <a:xfrm rot="5400000">
              <a:off x="1252296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2" name="Forme libre 182"/>
            <p:cNvSpPr/>
            <p:nvPr/>
          </p:nvSpPr>
          <p:spPr>
            <a:xfrm rot="5400000">
              <a:off x="1275552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3" name="Forme libre 183"/>
            <p:cNvSpPr/>
            <p:nvPr/>
          </p:nvSpPr>
          <p:spPr>
            <a:xfrm rot="5400000">
              <a:off x="1278792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4" name="Forme libre 184"/>
            <p:cNvSpPr/>
            <p:nvPr/>
          </p:nvSpPr>
          <p:spPr>
            <a:xfrm rot="5400000">
              <a:off x="130204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5" name="Forme libre 185"/>
            <p:cNvSpPr/>
            <p:nvPr/>
          </p:nvSpPr>
          <p:spPr>
            <a:xfrm rot="5400000">
              <a:off x="130528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6" name="Forme libre 186"/>
            <p:cNvSpPr/>
            <p:nvPr/>
          </p:nvSpPr>
          <p:spPr>
            <a:xfrm rot="5400000">
              <a:off x="132850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7" name="Forme libre 187"/>
            <p:cNvSpPr/>
            <p:nvPr/>
          </p:nvSpPr>
          <p:spPr>
            <a:xfrm rot="5400000">
              <a:off x="133174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8" name="Forme libre 188"/>
            <p:cNvSpPr/>
            <p:nvPr/>
          </p:nvSpPr>
          <p:spPr>
            <a:xfrm rot="5400000">
              <a:off x="1355004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89" name="Forme libre 189"/>
            <p:cNvSpPr/>
            <p:nvPr/>
          </p:nvSpPr>
          <p:spPr>
            <a:xfrm rot="5400000">
              <a:off x="1358244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0" name="Forme libre 190"/>
            <p:cNvSpPr/>
            <p:nvPr/>
          </p:nvSpPr>
          <p:spPr>
            <a:xfrm rot="5400000">
              <a:off x="138150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1" name="Forme libre 191"/>
            <p:cNvSpPr/>
            <p:nvPr/>
          </p:nvSpPr>
          <p:spPr>
            <a:xfrm rot="5400000">
              <a:off x="1384740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2" name="Forme libre 192"/>
            <p:cNvSpPr/>
            <p:nvPr/>
          </p:nvSpPr>
          <p:spPr>
            <a:xfrm rot="5400000">
              <a:off x="114310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3" name="Forme libre 193"/>
            <p:cNvSpPr/>
            <p:nvPr/>
          </p:nvSpPr>
          <p:spPr>
            <a:xfrm rot="5400000">
              <a:off x="114634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4" name="Forme libre 194"/>
            <p:cNvSpPr/>
            <p:nvPr/>
          </p:nvSpPr>
          <p:spPr>
            <a:xfrm rot="5400000">
              <a:off x="1169604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5" name="Forme libre 195"/>
            <p:cNvSpPr/>
            <p:nvPr/>
          </p:nvSpPr>
          <p:spPr>
            <a:xfrm rot="5400000">
              <a:off x="1172844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6" name="Forme libre 196"/>
            <p:cNvSpPr/>
            <p:nvPr/>
          </p:nvSpPr>
          <p:spPr>
            <a:xfrm rot="5400000">
              <a:off x="119610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7" name="Forme libre 197"/>
            <p:cNvSpPr/>
            <p:nvPr/>
          </p:nvSpPr>
          <p:spPr>
            <a:xfrm rot="5400000">
              <a:off x="1199340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8" name="Forme libre 198"/>
            <p:cNvSpPr/>
            <p:nvPr/>
          </p:nvSpPr>
          <p:spPr>
            <a:xfrm rot="5400000">
              <a:off x="122256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199" name="Forme libre 199"/>
            <p:cNvSpPr/>
            <p:nvPr/>
          </p:nvSpPr>
          <p:spPr>
            <a:xfrm rot="5400000">
              <a:off x="1225836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0" name="Forme libre 200"/>
            <p:cNvSpPr/>
            <p:nvPr/>
          </p:nvSpPr>
          <p:spPr>
            <a:xfrm rot="5400000">
              <a:off x="1249056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1" name="Forme libre 201"/>
            <p:cNvSpPr/>
            <p:nvPr/>
          </p:nvSpPr>
          <p:spPr>
            <a:xfrm rot="5400000">
              <a:off x="1252296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2" name="Forme libre 202"/>
            <p:cNvSpPr/>
            <p:nvPr/>
          </p:nvSpPr>
          <p:spPr>
            <a:xfrm rot="5400000">
              <a:off x="1275552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3" name="Forme libre 203"/>
            <p:cNvSpPr/>
            <p:nvPr/>
          </p:nvSpPr>
          <p:spPr>
            <a:xfrm rot="5400000">
              <a:off x="1278792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4" name="Forme libre 204"/>
            <p:cNvSpPr/>
            <p:nvPr/>
          </p:nvSpPr>
          <p:spPr>
            <a:xfrm rot="5400000">
              <a:off x="130204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5" name="Forme libre 205"/>
            <p:cNvSpPr/>
            <p:nvPr/>
          </p:nvSpPr>
          <p:spPr>
            <a:xfrm rot="5400000">
              <a:off x="130528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6" name="Forme libre 206"/>
            <p:cNvSpPr/>
            <p:nvPr/>
          </p:nvSpPr>
          <p:spPr>
            <a:xfrm rot="5400000">
              <a:off x="132850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7" name="Forme libre 207"/>
            <p:cNvSpPr/>
            <p:nvPr/>
          </p:nvSpPr>
          <p:spPr>
            <a:xfrm rot="5400000">
              <a:off x="133174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8" name="Forme libre 208"/>
            <p:cNvSpPr/>
            <p:nvPr/>
          </p:nvSpPr>
          <p:spPr>
            <a:xfrm rot="5400000">
              <a:off x="1355004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09" name="Forme libre 209"/>
            <p:cNvSpPr/>
            <p:nvPr/>
          </p:nvSpPr>
          <p:spPr>
            <a:xfrm rot="5400000">
              <a:off x="1358244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0" name="Forme libre 210"/>
            <p:cNvSpPr/>
            <p:nvPr/>
          </p:nvSpPr>
          <p:spPr>
            <a:xfrm rot="5400000">
              <a:off x="138150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1" name="Forme libre 211"/>
            <p:cNvSpPr/>
            <p:nvPr/>
          </p:nvSpPr>
          <p:spPr>
            <a:xfrm rot="5400000">
              <a:off x="1384740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2" name="Forme libre 212"/>
            <p:cNvSpPr/>
            <p:nvPr/>
          </p:nvSpPr>
          <p:spPr>
            <a:xfrm rot="5400000">
              <a:off x="114310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3" name="Forme libre 213"/>
            <p:cNvSpPr/>
            <p:nvPr/>
          </p:nvSpPr>
          <p:spPr>
            <a:xfrm rot="5400000">
              <a:off x="114634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4" name="Forme libre 214"/>
            <p:cNvSpPr/>
            <p:nvPr/>
          </p:nvSpPr>
          <p:spPr>
            <a:xfrm rot="5400000">
              <a:off x="1169604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5" name="Forme libre 215"/>
            <p:cNvSpPr/>
            <p:nvPr/>
          </p:nvSpPr>
          <p:spPr>
            <a:xfrm rot="5400000">
              <a:off x="1172844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6" name="Forme libre 216"/>
            <p:cNvSpPr/>
            <p:nvPr/>
          </p:nvSpPr>
          <p:spPr>
            <a:xfrm rot="5400000">
              <a:off x="119610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7" name="Forme libre 217"/>
            <p:cNvSpPr/>
            <p:nvPr/>
          </p:nvSpPr>
          <p:spPr>
            <a:xfrm rot="5400000">
              <a:off x="1199340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8" name="Forme libre 218"/>
            <p:cNvSpPr/>
            <p:nvPr/>
          </p:nvSpPr>
          <p:spPr>
            <a:xfrm rot="5400000">
              <a:off x="122256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19" name="Forme libre 219"/>
            <p:cNvSpPr/>
            <p:nvPr/>
          </p:nvSpPr>
          <p:spPr>
            <a:xfrm rot="5400000">
              <a:off x="1225836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0" name="Forme libre 220"/>
            <p:cNvSpPr/>
            <p:nvPr/>
          </p:nvSpPr>
          <p:spPr>
            <a:xfrm rot="5400000">
              <a:off x="1249056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1" name="Forme libre 221"/>
            <p:cNvSpPr/>
            <p:nvPr/>
          </p:nvSpPr>
          <p:spPr>
            <a:xfrm rot="5400000">
              <a:off x="1252296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2" name="Forme libre 222"/>
            <p:cNvSpPr/>
            <p:nvPr/>
          </p:nvSpPr>
          <p:spPr>
            <a:xfrm rot="5400000">
              <a:off x="1275552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3" name="Forme libre 223"/>
            <p:cNvSpPr/>
            <p:nvPr/>
          </p:nvSpPr>
          <p:spPr>
            <a:xfrm rot="5400000">
              <a:off x="1278792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4" name="Forme libre 224"/>
            <p:cNvSpPr/>
            <p:nvPr/>
          </p:nvSpPr>
          <p:spPr>
            <a:xfrm rot="5400000">
              <a:off x="130204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5" name="Forme libre 225"/>
            <p:cNvSpPr/>
            <p:nvPr/>
          </p:nvSpPr>
          <p:spPr>
            <a:xfrm rot="5400000">
              <a:off x="130528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6" name="Forme libre 226"/>
            <p:cNvSpPr/>
            <p:nvPr/>
          </p:nvSpPr>
          <p:spPr>
            <a:xfrm rot="5400000">
              <a:off x="132850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7" name="Forme libre 227"/>
            <p:cNvSpPr/>
            <p:nvPr/>
          </p:nvSpPr>
          <p:spPr>
            <a:xfrm rot="5400000">
              <a:off x="133174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8" name="Forme libre 228"/>
            <p:cNvSpPr/>
            <p:nvPr/>
          </p:nvSpPr>
          <p:spPr>
            <a:xfrm rot="5400000">
              <a:off x="1355004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29" name="Forme libre 229"/>
            <p:cNvSpPr/>
            <p:nvPr/>
          </p:nvSpPr>
          <p:spPr>
            <a:xfrm rot="5400000">
              <a:off x="1358244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0" name="Forme libre 230"/>
            <p:cNvSpPr/>
            <p:nvPr/>
          </p:nvSpPr>
          <p:spPr>
            <a:xfrm rot="5400000">
              <a:off x="138150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1" name="Forme libre 231"/>
            <p:cNvSpPr/>
            <p:nvPr/>
          </p:nvSpPr>
          <p:spPr>
            <a:xfrm rot="5400000">
              <a:off x="1384740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2" name="Forme libre 232"/>
            <p:cNvSpPr/>
            <p:nvPr/>
          </p:nvSpPr>
          <p:spPr>
            <a:xfrm rot="5400000">
              <a:off x="114310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3" name="Forme libre 233"/>
            <p:cNvSpPr/>
            <p:nvPr/>
          </p:nvSpPr>
          <p:spPr>
            <a:xfrm rot="5400000">
              <a:off x="114634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4" name="Forme libre 234"/>
            <p:cNvSpPr/>
            <p:nvPr/>
          </p:nvSpPr>
          <p:spPr>
            <a:xfrm rot="5400000">
              <a:off x="1169604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5" name="Forme libre 235"/>
            <p:cNvSpPr/>
            <p:nvPr/>
          </p:nvSpPr>
          <p:spPr>
            <a:xfrm rot="5400000">
              <a:off x="1172844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6" name="Forme libre 236"/>
            <p:cNvSpPr/>
            <p:nvPr/>
          </p:nvSpPr>
          <p:spPr>
            <a:xfrm rot="5400000">
              <a:off x="119610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7" name="Forme libre 237"/>
            <p:cNvSpPr/>
            <p:nvPr/>
          </p:nvSpPr>
          <p:spPr>
            <a:xfrm rot="5400000">
              <a:off x="1199340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8" name="Forme libre 238"/>
            <p:cNvSpPr/>
            <p:nvPr/>
          </p:nvSpPr>
          <p:spPr>
            <a:xfrm rot="5400000">
              <a:off x="122256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39" name="Forme libre 239"/>
            <p:cNvSpPr/>
            <p:nvPr/>
          </p:nvSpPr>
          <p:spPr>
            <a:xfrm rot="5400000">
              <a:off x="1225836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0" name="Forme libre 240"/>
            <p:cNvSpPr/>
            <p:nvPr/>
          </p:nvSpPr>
          <p:spPr>
            <a:xfrm rot="5400000">
              <a:off x="1249056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1" name="Forme libre 241"/>
            <p:cNvSpPr/>
            <p:nvPr/>
          </p:nvSpPr>
          <p:spPr>
            <a:xfrm rot="5400000">
              <a:off x="1252296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2" name="Forme libre 242"/>
            <p:cNvSpPr/>
            <p:nvPr/>
          </p:nvSpPr>
          <p:spPr>
            <a:xfrm rot="5400000">
              <a:off x="1275552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3" name="Forme libre 243"/>
            <p:cNvSpPr/>
            <p:nvPr/>
          </p:nvSpPr>
          <p:spPr>
            <a:xfrm rot="5400000">
              <a:off x="1278792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4" name="Forme libre 244"/>
            <p:cNvSpPr/>
            <p:nvPr/>
          </p:nvSpPr>
          <p:spPr>
            <a:xfrm rot="5400000">
              <a:off x="130204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5" name="Forme libre 245"/>
            <p:cNvSpPr/>
            <p:nvPr/>
          </p:nvSpPr>
          <p:spPr>
            <a:xfrm rot="5400000">
              <a:off x="130528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6" name="Forme libre 246"/>
            <p:cNvSpPr/>
            <p:nvPr/>
          </p:nvSpPr>
          <p:spPr>
            <a:xfrm rot="5400000">
              <a:off x="132850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7" name="Forme libre 247"/>
            <p:cNvSpPr/>
            <p:nvPr/>
          </p:nvSpPr>
          <p:spPr>
            <a:xfrm rot="5400000">
              <a:off x="133174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8" name="Forme libre 248"/>
            <p:cNvSpPr/>
            <p:nvPr/>
          </p:nvSpPr>
          <p:spPr>
            <a:xfrm rot="5400000">
              <a:off x="1355004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49" name="Forme libre 249"/>
            <p:cNvSpPr/>
            <p:nvPr/>
          </p:nvSpPr>
          <p:spPr>
            <a:xfrm rot="5400000">
              <a:off x="1358244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0" name="Forme libre 250"/>
            <p:cNvSpPr/>
            <p:nvPr/>
          </p:nvSpPr>
          <p:spPr>
            <a:xfrm rot="5400000">
              <a:off x="138150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1" name="Forme libre 251"/>
            <p:cNvSpPr/>
            <p:nvPr/>
          </p:nvSpPr>
          <p:spPr>
            <a:xfrm rot="5400000">
              <a:off x="1384740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2" name="Forme libre 252"/>
            <p:cNvSpPr/>
            <p:nvPr/>
          </p:nvSpPr>
          <p:spPr>
            <a:xfrm rot="5400000">
              <a:off x="114310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3" name="Forme libre 253"/>
            <p:cNvSpPr/>
            <p:nvPr/>
          </p:nvSpPr>
          <p:spPr>
            <a:xfrm rot="5400000">
              <a:off x="114634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4" name="Forme libre 254"/>
            <p:cNvSpPr/>
            <p:nvPr/>
          </p:nvSpPr>
          <p:spPr>
            <a:xfrm rot="5400000">
              <a:off x="1169604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5" name="Forme libre 255"/>
            <p:cNvSpPr/>
            <p:nvPr/>
          </p:nvSpPr>
          <p:spPr>
            <a:xfrm rot="5400000">
              <a:off x="1172844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6" name="Forme libre 256"/>
            <p:cNvSpPr/>
            <p:nvPr/>
          </p:nvSpPr>
          <p:spPr>
            <a:xfrm rot="5400000">
              <a:off x="119610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7" name="Forme libre 257"/>
            <p:cNvSpPr/>
            <p:nvPr/>
          </p:nvSpPr>
          <p:spPr>
            <a:xfrm rot="5400000">
              <a:off x="1199340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8" name="Forme libre 258"/>
            <p:cNvSpPr/>
            <p:nvPr/>
          </p:nvSpPr>
          <p:spPr>
            <a:xfrm rot="5400000">
              <a:off x="122256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59" name="Forme libre 259"/>
            <p:cNvSpPr/>
            <p:nvPr/>
          </p:nvSpPr>
          <p:spPr>
            <a:xfrm rot="5400000">
              <a:off x="1225836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0" name="Forme libre 260"/>
            <p:cNvSpPr/>
            <p:nvPr/>
          </p:nvSpPr>
          <p:spPr>
            <a:xfrm rot="5400000">
              <a:off x="1249056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1" name="Forme libre 261"/>
            <p:cNvSpPr/>
            <p:nvPr/>
          </p:nvSpPr>
          <p:spPr>
            <a:xfrm rot="5400000">
              <a:off x="1252296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2" name="Forme libre 262"/>
            <p:cNvSpPr/>
            <p:nvPr/>
          </p:nvSpPr>
          <p:spPr>
            <a:xfrm rot="5400000">
              <a:off x="1275552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3" name="Forme libre 263"/>
            <p:cNvSpPr/>
            <p:nvPr/>
          </p:nvSpPr>
          <p:spPr>
            <a:xfrm rot="5400000">
              <a:off x="1278792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4" name="Forme libre 264"/>
            <p:cNvSpPr/>
            <p:nvPr/>
          </p:nvSpPr>
          <p:spPr>
            <a:xfrm rot="5400000">
              <a:off x="130204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5" name="Forme libre 265"/>
            <p:cNvSpPr/>
            <p:nvPr/>
          </p:nvSpPr>
          <p:spPr>
            <a:xfrm rot="5400000">
              <a:off x="130528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6" name="Forme libre 266"/>
            <p:cNvSpPr/>
            <p:nvPr/>
          </p:nvSpPr>
          <p:spPr>
            <a:xfrm rot="5400000">
              <a:off x="132850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7" name="Forme libre 267"/>
            <p:cNvSpPr/>
            <p:nvPr/>
          </p:nvSpPr>
          <p:spPr>
            <a:xfrm rot="5400000">
              <a:off x="133174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8" name="Forme libre 268"/>
            <p:cNvSpPr/>
            <p:nvPr/>
          </p:nvSpPr>
          <p:spPr>
            <a:xfrm rot="5400000">
              <a:off x="1355004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69" name="Forme libre 269"/>
            <p:cNvSpPr/>
            <p:nvPr/>
          </p:nvSpPr>
          <p:spPr>
            <a:xfrm rot="5400000">
              <a:off x="1358244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0" name="Forme libre 270"/>
            <p:cNvSpPr/>
            <p:nvPr/>
          </p:nvSpPr>
          <p:spPr>
            <a:xfrm rot="5400000">
              <a:off x="138150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1" name="Forme libre 271"/>
            <p:cNvSpPr/>
            <p:nvPr/>
          </p:nvSpPr>
          <p:spPr>
            <a:xfrm rot="5400000">
              <a:off x="1384740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2" name="Forme libre 272"/>
            <p:cNvSpPr/>
            <p:nvPr/>
          </p:nvSpPr>
          <p:spPr>
            <a:xfrm rot="5400000">
              <a:off x="114310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3" name="Forme libre 273"/>
            <p:cNvSpPr/>
            <p:nvPr/>
          </p:nvSpPr>
          <p:spPr>
            <a:xfrm rot="5400000">
              <a:off x="114634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4" name="Forme libre 274"/>
            <p:cNvSpPr/>
            <p:nvPr/>
          </p:nvSpPr>
          <p:spPr>
            <a:xfrm rot="5400000">
              <a:off x="1169604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5" name="Forme libre 275"/>
            <p:cNvSpPr/>
            <p:nvPr/>
          </p:nvSpPr>
          <p:spPr>
            <a:xfrm rot="5400000">
              <a:off x="1172844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6" name="Forme libre 276"/>
            <p:cNvSpPr/>
            <p:nvPr/>
          </p:nvSpPr>
          <p:spPr>
            <a:xfrm rot="5400000">
              <a:off x="119610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7" name="Forme libre 277"/>
            <p:cNvSpPr/>
            <p:nvPr/>
          </p:nvSpPr>
          <p:spPr>
            <a:xfrm rot="5400000">
              <a:off x="1199340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8" name="Forme libre 278"/>
            <p:cNvSpPr/>
            <p:nvPr/>
          </p:nvSpPr>
          <p:spPr>
            <a:xfrm rot="5400000">
              <a:off x="122256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79" name="Forme libre 279"/>
            <p:cNvSpPr/>
            <p:nvPr/>
          </p:nvSpPr>
          <p:spPr>
            <a:xfrm rot="5400000">
              <a:off x="1225836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0" name="Forme libre 280"/>
            <p:cNvSpPr/>
            <p:nvPr/>
          </p:nvSpPr>
          <p:spPr>
            <a:xfrm rot="5400000">
              <a:off x="1249056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1" name="Forme libre 281"/>
            <p:cNvSpPr/>
            <p:nvPr/>
          </p:nvSpPr>
          <p:spPr>
            <a:xfrm rot="5400000">
              <a:off x="1252296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2" name="Forme libre 282"/>
            <p:cNvSpPr/>
            <p:nvPr/>
          </p:nvSpPr>
          <p:spPr>
            <a:xfrm rot="5400000">
              <a:off x="1275552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3" name="Forme libre 283"/>
            <p:cNvSpPr/>
            <p:nvPr/>
          </p:nvSpPr>
          <p:spPr>
            <a:xfrm rot="5400000">
              <a:off x="1278792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4" name="Forme libre 284"/>
            <p:cNvSpPr/>
            <p:nvPr/>
          </p:nvSpPr>
          <p:spPr>
            <a:xfrm rot="5400000">
              <a:off x="130204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5" name="Forme libre 285"/>
            <p:cNvSpPr/>
            <p:nvPr/>
          </p:nvSpPr>
          <p:spPr>
            <a:xfrm rot="5400000">
              <a:off x="130528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6" name="Forme libre 286"/>
            <p:cNvSpPr/>
            <p:nvPr/>
          </p:nvSpPr>
          <p:spPr>
            <a:xfrm rot="5400000">
              <a:off x="132850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7" name="Forme libre 287"/>
            <p:cNvSpPr/>
            <p:nvPr/>
          </p:nvSpPr>
          <p:spPr>
            <a:xfrm rot="5400000">
              <a:off x="133174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8" name="Forme libre 288"/>
            <p:cNvSpPr/>
            <p:nvPr/>
          </p:nvSpPr>
          <p:spPr>
            <a:xfrm rot="5400000">
              <a:off x="1355004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89" name="Forme libre 289"/>
            <p:cNvSpPr/>
            <p:nvPr/>
          </p:nvSpPr>
          <p:spPr>
            <a:xfrm rot="5400000">
              <a:off x="1358244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0" name="Forme libre 290"/>
            <p:cNvSpPr/>
            <p:nvPr/>
          </p:nvSpPr>
          <p:spPr>
            <a:xfrm rot="5400000">
              <a:off x="138150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291" name="Forme libre 291"/>
            <p:cNvSpPr/>
            <p:nvPr/>
          </p:nvSpPr>
          <p:spPr>
            <a:xfrm rot="5400000">
              <a:off x="1384740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292" name="PlaceHolder 1"/>
          <p:cNvSpPr>
            <a:spLocks noGrp="1"/>
          </p:cNvSpPr>
          <p:nvPr>
            <p:ph type="ftr" idx="8"/>
          </p:nvPr>
        </p:nvSpPr>
        <p:spPr>
          <a:xfrm>
            <a:off x="4038480" y="6607440"/>
            <a:ext cx="41140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sldNum" idx="9"/>
          </p:nvPr>
        </p:nvSpPr>
        <p:spPr>
          <a:xfrm>
            <a:off x="9335880" y="661356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ED68C99-D9FB-44CF-8B3B-D827733DCC16}" type="slidenum">
              <a:rPr lang="fr-FR" sz="800" b="0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dt" idx="10"/>
          </p:nvPr>
        </p:nvSpPr>
        <p:spPr>
          <a:xfrm>
            <a:off x="143280" y="661968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29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PlaceHolder 1"/>
          <p:cNvSpPr>
            <a:spLocks noGrp="1"/>
          </p:cNvSpPr>
          <p:nvPr>
            <p:ph type="ftr" idx="14"/>
          </p:nvPr>
        </p:nvSpPr>
        <p:spPr>
          <a:xfrm>
            <a:off x="4038480" y="6607440"/>
            <a:ext cx="41140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6" name="PlaceHolder 2"/>
          <p:cNvSpPr>
            <a:spLocks noGrp="1"/>
          </p:cNvSpPr>
          <p:nvPr>
            <p:ph type="sldNum" idx="15"/>
          </p:nvPr>
        </p:nvSpPr>
        <p:spPr>
          <a:xfrm>
            <a:off x="9335880" y="661356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1D8FD49-DC7D-44FE-B78B-E683D490E26A}" type="slidenum">
              <a:rPr lang="fr-FR" sz="800" b="0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7" name="PlaceHolder 3"/>
          <p:cNvSpPr>
            <a:spLocks noGrp="1"/>
          </p:cNvSpPr>
          <p:nvPr>
            <p:ph type="dt" idx="16"/>
          </p:nvPr>
        </p:nvSpPr>
        <p:spPr>
          <a:xfrm>
            <a:off x="143280" y="661968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5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5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roupe 11"/>
          <p:cNvGrpSpPr/>
          <p:nvPr/>
        </p:nvGrpSpPr>
        <p:grpSpPr>
          <a:xfrm>
            <a:off x="11434320" y="-2779200"/>
            <a:ext cx="2448000" cy="3513960"/>
            <a:chOff x="11434320" y="-2779200"/>
            <a:chExt cx="2448000" cy="3513960"/>
          </a:xfrm>
        </p:grpSpPr>
        <p:sp>
          <p:nvSpPr>
            <p:cNvPr id="605" name="Forme libre 12"/>
            <p:cNvSpPr/>
            <p:nvPr/>
          </p:nvSpPr>
          <p:spPr>
            <a:xfrm rot="5400000">
              <a:off x="114310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06" name="Forme libre 13"/>
            <p:cNvSpPr/>
            <p:nvPr/>
          </p:nvSpPr>
          <p:spPr>
            <a:xfrm rot="5400000">
              <a:off x="114634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07" name="Forme libre 14"/>
            <p:cNvSpPr/>
            <p:nvPr/>
          </p:nvSpPr>
          <p:spPr>
            <a:xfrm rot="5400000">
              <a:off x="1169604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08" name="Forme libre 15"/>
            <p:cNvSpPr/>
            <p:nvPr/>
          </p:nvSpPr>
          <p:spPr>
            <a:xfrm rot="5400000">
              <a:off x="1172844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09" name="Forme libre 16"/>
            <p:cNvSpPr/>
            <p:nvPr/>
          </p:nvSpPr>
          <p:spPr>
            <a:xfrm rot="5400000">
              <a:off x="119610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0" name="Forme libre 17"/>
            <p:cNvSpPr/>
            <p:nvPr/>
          </p:nvSpPr>
          <p:spPr>
            <a:xfrm rot="5400000">
              <a:off x="1199340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1" name="Forme libre 18"/>
            <p:cNvSpPr/>
            <p:nvPr/>
          </p:nvSpPr>
          <p:spPr>
            <a:xfrm rot="5400000">
              <a:off x="122256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2" name="Forme libre 19"/>
            <p:cNvSpPr/>
            <p:nvPr/>
          </p:nvSpPr>
          <p:spPr>
            <a:xfrm rot="5400000">
              <a:off x="1225836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3" name="Forme libre 20"/>
            <p:cNvSpPr/>
            <p:nvPr/>
          </p:nvSpPr>
          <p:spPr>
            <a:xfrm rot="5400000">
              <a:off x="1249056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4" name="Forme libre 21"/>
            <p:cNvSpPr/>
            <p:nvPr/>
          </p:nvSpPr>
          <p:spPr>
            <a:xfrm rot="5400000">
              <a:off x="1252296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5" name="Forme libre 22"/>
            <p:cNvSpPr/>
            <p:nvPr/>
          </p:nvSpPr>
          <p:spPr>
            <a:xfrm rot="5400000">
              <a:off x="1275552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6" name="Forme libre 23"/>
            <p:cNvSpPr/>
            <p:nvPr/>
          </p:nvSpPr>
          <p:spPr>
            <a:xfrm rot="5400000">
              <a:off x="1278792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7" name="Forme libre 24"/>
            <p:cNvSpPr/>
            <p:nvPr/>
          </p:nvSpPr>
          <p:spPr>
            <a:xfrm rot="5400000">
              <a:off x="130204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8" name="Forme libre 25"/>
            <p:cNvSpPr/>
            <p:nvPr/>
          </p:nvSpPr>
          <p:spPr>
            <a:xfrm rot="5400000">
              <a:off x="130528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19" name="Forme libre 26"/>
            <p:cNvSpPr/>
            <p:nvPr/>
          </p:nvSpPr>
          <p:spPr>
            <a:xfrm rot="5400000">
              <a:off x="1328508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0" name="Forme libre 27"/>
            <p:cNvSpPr/>
            <p:nvPr/>
          </p:nvSpPr>
          <p:spPr>
            <a:xfrm rot="5400000">
              <a:off x="1331748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1" name="Forme libre 28"/>
            <p:cNvSpPr/>
            <p:nvPr/>
          </p:nvSpPr>
          <p:spPr>
            <a:xfrm rot="5400000">
              <a:off x="1355004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2" name="Forme libre 29"/>
            <p:cNvSpPr/>
            <p:nvPr/>
          </p:nvSpPr>
          <p:spPr>
            <a:xfrm rot="5400000">
              <a:off x="1358244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3" name="Forme libre 30"/>
            <p:cNvSpPr/>
            <p:nvPr/>
          </p:nvSpPr>
          <p:spPr>
            <a:xfrm rot="5400000">
              <a:off x="13815000" y="-27496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4" name="Forme libre 31"/>
            <p:cNvSpPr/>
            <p:nvPr/>
          </p:nvSpPr>
          <p:spPr>
            <a:xfrm rot="5400000">
              <a:off x="13847400" y="-27759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5" name="Forme libre 32"/>
            <p:cNvSpPr/>
            <p:nvPr/>
          </p:nvSpPr>
          <p:spPr>
            <a:xfrm rot="5400000">
              <a:off x="114310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6" name="Forme libre 33"/>
            <p:cNvSpPr/>
            <p:nvPr/>
          </p:nvSpPr>
          <p:spPr>
            <a:xfrm rot="5400000">
              <a:off x="114634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7" name="Forme libre 34"/>
            <p:cNvSpPr/>
            <p:nvPr/>
          </p:nvSpPr>
          <p:spPr>
            <a:xfrm rot="5400000">
              <a:off x="1169604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8" name="Forme libre 35"/>
            <p:cNvSpPr/>
            <p:nvPr/>
          </p:nvSpPr>
          <p:spPr>
            <a:xfrm rot="5400000">
              <a:off x="1172844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29" name="Forme libre 36"/>
            <p:cNvSpPr/>
            <p:nvPr/>
          </p:nvSpPr>
          <p:spPr>
            <a:xfrm rot="5400000">
              <a:off x="119610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0" name="Forme libre 37"/>
            <p:cNvSpPr/>
            <p:nvPr/>
          </p:nvSpPr>
          <p:spPr>
            <a:xfrm rot="5400000">
              <a:off x="1199340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1" name="Forme libre 38"/>
            <p:cNvSpPr/>
            <p:nvPr/>
          </p:nvSpPr>
          <p:spPr>
            <a:xfrm rot="5400000">
              <a:off x="122256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2" name="Forme libre 39"/>
            <p:cNvSpPr/>
            <p:nvPr/>
          </p:nvSpPr>
          <p:spPr>
            <a:xfrm rot="5400000">
              <a:off x="1225836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3" name="Forme libre 40"/>
            <p:cNvSpPr/>
            <p:nvPr/>
          </p:nvSpPr>
          <p:spPr>
            <a:xfrm rot="5400000">
              <a:off x="1249056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4" name="Forme libre 41"/>
            <p:cNvSpPr/>
            <p:nvPr/>
          </p:nvSpPr>
          <p:spPr>
            <a:xfrm rot="5400000">
              <a:off x="1252296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5" name="Forme libre 42"/>
            <p:cNvSpPr/>
            <p:nvPr/>
          </p:nvSpPr>
          <p:spPr>
            <a:xfrm rot="5400000">
              <a:off x="1275552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6" name="Forme libre 43"/>
            <p:cNvSpPr/>
            <p:nvPr/>
          </p:nvSpPr>
          <p:spPr>
            <a:xfrm rot="5400000">
              <a:off x="1278792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7" name="Forme libre 44"/>
            <p:cNvSpPr/>
            <p:nvPr/>
          </p:nvSpPr>
          <p:spPr>
            <a:xfrm rot="5400000">
              <a:off x="130204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8" name="Forme libre 45"/>
            <p:cNvSpPr/>
            <p:nvPr/>
          </p:nvSpPr>
          <p:spPr>
            <a:xfrm rot="5400000">
              <a:off x="130528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39" name="Forme libre 46"/>
            <p:cNvSpPr/>
            <p:nvPr/>
          </p:nvSpPr>
          <p:spPr>
            <a:xfrm rot="5400000">
              <a:off x="1328508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0" name="Forme libre 47"/>
            <p:cNvSpPr/>
            <p:nvPr/>
          </p:nvSpPr>
          <p:spPr>
            <a:xfrm rot="5400000">
              <a:off x="1331748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1" name="Forme libre 48"/>
            <p:cNvSpPr/>
            <p:nvPr/>
          </p:nvSpPr>
          <p:spPr>
            <a:xfrm rot="5400000">
              <a:off x="1355004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2" name="Forme libre 49"/>
            <p:cNvSpPr/>
            <p:nvPr/>
          </p:nvSpPr>
          <p:spPr>
            <a:xfrm rot="5400000">
              <a:off x="1358244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3" name="Forme libre 50"/>
            <p:cNvSpPr/>
            <p:nvPr/>
          </p:nvSpPr>
          <p:spPr>
            <a:xfrm rot="5400000">
              <a:off x="13815000" y="-24843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4" name="Forme libre 51"/>
            <p:cNvSpPr/>
            <p:nvPr/>
          </p:nvSpPr>
          <p:spPr>
            <a:xfrm rot="5400000">
              <a:off x="13847400" y="-25106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5" name="Forme libre 52"/>
            <p:cNvSpPr/>
            <p:nvPr/>
          </p:nvSpPr>
          <p:spPr>
            <a:xfrm rot="5400000">
              <a:off x="114310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6" name="Forme libre 53"/>
            <p:cNvSpPr/>
            <p:nvPr/>
          </p:nvSpPr>
          <p:spPr>
            <a:xfrm rot="5400000">
              <a:off x="114634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7" name="Forme libre 54"/>
            <p:cNvSpPr/>
            <p:nvPr/>
          </p:nvSpPr>
          <p:spPr>
            <a:xfrm rot="5400000">
              <a:off x="1169604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8" name="Forme libre 55"/>
            <p:cNvSpPr/>
            <p:nvPr/>
          </p:nvSpPr>
          <p:spPr>
            <a:xfrm rot="5400000">
              <a:off x="1172844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49" name="Forme libre 56"/>
            <p:cNvSpPr/>
            <p:nvPr/>
          </p:nvSpPr>
          <p:spPr>
            <a:xfrm rot="5400000">
              <a:off x="119610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0" name="Forme libre 57"/>
            <p:cNvSpPr/>
            <p:nvPr/>
          </p:nvSpPr>
          <p:spPr>
            <a:xfrm rot="5400000">
              <a:off x="1199340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1" name="Forme libre 58"/>
            <p:cNvSpPr/>
            <p:nvPr/>
          </p:nvSpPr>
          <p:spPr>
            <a:xfrm rot="5400000">
              <a:off x="122256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2" name="Forme libre 59"/>
            <p:cNvSpPr/>
            <p:nvPr/>
          </p:nvSpPr>
          <p:spPr>
            <a:xfrm rot="5400000">
              <a:off x="1225836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3" name="Forme libre 60"/>
            <p:cNvSpPr/>
            <p:nvPr/>
          </p:nvSpPr>
          <p:spPr>
            <a:xfrm rot="5400000">
              <a:off x="1249056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4" name="Forme libre 61"/>
            <p:cNvSpPr/>
            <p:nvPr/>
          </p:nvSpPr>
          <p:spPr>
            <a:xfrm rot="5400000">
              <a:off x="1252296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5" name="Forme libre 62"/>
            <p:cNvSpPr/>
            <p:nvPr/>
          </p:nvSpPr>
          <p:spPr>
            <a:xfrm rot="5400000">
              <a:off x="1275552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6" name="Forme libre 63"/>
            <p:cNvSpPr/>
            <p:nvPr/>
          </p:nvSpPr>
          <p:spPr>
            <a:xfrm rot="5400000">
              <a:off x="1278792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7" name="Forme libre 64"/>
            <p:cNvSpPr/>
            <p:nvPr/>
          </p:nvSpPr>
          <p:spPr>
            <a:xfrm rot="5400000">
              <a:off x="130204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8" name="Forme libre 65"/>
            <p:cNvSpPr/>
            <p:nvPr/>
          </p:nvSpPr>
          <p:spPr>
            <a:xfrm rot="5400000">
              <a:off x="130528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59" name="Forme libre 66"/>
            <p:cNvSpPr/>
            <p:nvPr/>
          </p:nvSpPr>
          <p:spPr>
            <a:xfrm rot="5400000">
              <a:off x="1328508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0" name="Forme libre 67"/>
            <p:cNvSpPr/>
            <p:nvPr/>
          </p:nvSpPr>
          <p:spPr>
            <a:xfrm rot="5400000">
              <a:off x="1331748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1" name="Forme libre 68"/>
            <p:cNvSpPr/>
            <p:nvPr/>
          </p:nvSpPr>
          <p:spPr>
            <a:xfrm rot="5400000">
              <a:off x="1355004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2" name="Forme libre 69"/>
            <p:cNvSpPr/>
            <p:nvPr/>
          </p:nvSpPr>
          <p:spPr>
            <a:xfrm rot="5400000">
              <a:off x="1358244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3" name="Forme libre 70"/>
            <p:cNvSpPr/>
            <p:nvPr/>
          </p:nvSpPr>
          <p:spPr>
            <a:xfrm rot="5400000">
              <a:off x="13815000" y="-22190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4" name="Forme libre 71"/>
            <p:cNvSpPr/>
            <p:nvPr/>
          </p:nvSpPr>
          <p:spPr>
            <a:xfrm rot="5400000">
              <a:off x="13847400" y="-2245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5" name="Forme libre 72"/>
            <p:cNvSpPr/>
            <p:nvPr/>
          </p:nvSpPr>
          <p:spPr>
            <a:xfrm rot="5400000">
              <a:off x="114310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6" name="Forme libre 73"/>
            <p:cNvSpPr/>
            <p:nvPr/>
          </p:nvSpPr>
          <p:spPr>
            <a:xfrm rot="5400000">
              <a:off x="114634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7" name="Forme libre 74"/>
            <p:cNvSpPr/>
            <p:nvPr/>
          </p:nvSpPr>
          <p:spPr>
            <a:xfrm rot="5400000">
              <a:off x="1169604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8" name="Forme libre 75"/>
            <p:cNvSpPr/>
            <p:nvPr/>
          </p:nvSpPr>
          <p:spPr>
            <a:xfrm rot="5400000">
              <a:off x="1172844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69" name="Forme libre 76"/>
            <p:cNvSpPr/>
            <p:nvPr/>
          </p:nvSpPr>
          <p:spPr>
            <a:xfrm rot="5400000">
              <a:off x="119610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0" name="Forme libre 77"/>
            <p:cNvSpPr/>
            <p:nvPr/>
          </p:nvSpPr>
          <p:spPr>
            <a:xfrm rot="5400000">
              <a:off x="1199340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1" name="Forme libre 78"/>
            <p:cNvSpPr/>
            <p:nvPr/>
          </p:nvSpPr>
          <p:spPr>
            <a:xfrm rot="5400000">
              <a:off x="122256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2" name="Forme libre 79"/>
            <p:cNvSpPr/>
            <p:nvPr/>
          </p:nvSpPr>
          <p:spPr>
            <a:xfrm rot="5400000">
              <a:off x="1225836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3" name="Forme libre 80"/>
            <p:cNvSpPr/>
            <p:nvPr/>
          </p:nvSpPr>
          <p:spPr>
            <a:xfrm rot="5400000">
              <a:off x="1249056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4" name="Forme libre 81"/>
            <p:cNvSpPr/>
            <p:nvPr/>
          </p:nvSpPr>
          <p:spPr>
            <a:xfrm rot="5400000">
              <a:off x="1252296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5" name="Forme libre 82"/>
            <p:cNvSpPr/>
            <p:nvPr/>
          </p:nvSpPr>
          <p:spPr>
            <a:xfrm rot="5400000">
              <a:off x="1275552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6" name="Forme libre 83"/>
            <p:cNvSpPr/>
            <p:nvPr/>
          </p:nvSpPr>
          <p:spPr>
            <a:xfrm rot="5400000">
              <a:off x="1278792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7" name="Forme libre 84"/>
            <p:cNvSpPr/>
            <p:nvPr/>
          </p:nvSpPr>
          <p:spPr>
            <a:xfrm rot="5400000">
              <a:off x="130204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8" name="Forme libre 85"/>
            <p:cNvSpPr/>
            <p:nvPr/>
          </p:nvSpPr>
          <p:spPr>
            <a:xfrm rot="5400000">
              <a:off x="130528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79" name="Forme libre 86"/>
            <p:cNvSpPr/>
            <p:nvPr/>
          </p:nvSpPr>
          <p:spPr>
            <a:xfrm rot="5400000">
              <a:off x="1328508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0" name="Forme libre 87"/>
            <p:cNvSpPr/>
            <p:nvPr/>
          </p:nvSpPr>
          <p:spPr>
            <a:xfrm rot="5400000">
              <a:off x="1331748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1" name="Forme libre 88"/>
            <p:cNvSpPr/>
            <p:nvPr/>
          </p:nvSpPr>
          <p:spPr>
            <a:xfrm rot="5400000">
              <a:off x="1355004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2" name="Forme libre 89"/>
            <p:cNvSpPr/>
            <p:nvPr/>
          </p:nvSpPr>
          <p:spPr>
            <a:xfrm rot="5400000">
              <a:off x="1358244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3" name="Forme libre 90"/>
            <p:cNvSpPr/>
            <p:nvPr/>
          </p:nvSpPr>
          <p:spPr>
            <a:xfrm rot="5400000">
              <a:off x="13815000" y="-19537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4" name="Forme libre 91"/>
            <p:cNvSpPr/>
            <p:nvPr/>
          </p:nvSpPr>
          <p:spPr>
            <a:xfrm rot="5400000">
              <a:off x="13847400" y="-1980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5" name="Forme libre 92"/>
            <p:cNvSpPr/>
            <p:nvPr/>
          </p:nvSpPr>
          <p:spPr>
            <a:xfrm rot="5400000">
              <a:off x="114310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6" name="Forme libre 93"/>
            <p:cNvSpPr/>
            <p:nvPr/>
          </p:nvSpPr>
          <p:spPr>
            <a:xfrm rot="5400000">
              <a:off x="114634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7" name="Forme libre 94"/>
            <p:cNvSpPr/>
            <p:nvPr/>
          </p:nvSpPr>
          <p:spPr>
            <a:xfrm rot="5400000">
              <a:off x="1169604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8" name="Forme libre 95"/>
            <p:cNvSpPr/>
            <p:nvPr/>
          </p:nvSpPr>
          <p:spPr>
            <a:xfrm rot="5400000">
              <a:off x="1172844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89" name="Forme libre 96"/>
            <p:cNvSpPr/>
            <p:nvPr/>
          </p:nvSpPr>
          <p:spPr>
            <a:xfrm rot="5400000">
              <a:off x="119610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0" name="Forme libre 97"/>
            <p:cNvSpPr/>
            <p:nvPr/>
          </p:nvSpPr>
          <p:spPr>
            <a:xfrm rot="5400000">
              <a:off x="1199340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1" name="Forme libre 98"/>
            <p:cNvSpPr/>
            <p:nvPr/>
          </p:nvSpPr>
          <p:spPr>
            <a:xfrm rot="5400000">
              <a:off x="122256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2" name="Forme libre 99"/>
            <p:cNvSpPr/>
            <p:nvPr/>
          </p:nvSpPr>
          <p:spPr>
            <a:xfrm rot="5400000">
              <a:off x="1225836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3" name="Forme libre 100"/>
            <p:cNvSpPr/>
            <p:nvPr/>
          </p:nvSpPr>
          <p:spPr>
            <a:xfrm rot="5400000">
              <a:off x="1249056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4" name="Forme libre 101"/>
            <p:cNvSpPr/>
            <p:nvPr/>
          </p:nvSpPr>
          <p:spPr>
            <a:xfrm rot="5400000">
              <a:off x="1252296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5" name="Forme libre 102"/>
            <p:cNvSpPr/>
            <p:nvPr/>
          </p:nvSpPr>
          <p:spPr>
            <a:xfrm rot="5400000">
              <a:off x="1275552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6" name="Forme libre 103"/>
            <p:cNvSpPr/>
            <p:nvPr/>
          </p:nvSpPr>
          <p:spPr>
            <a:xfrm rot="5400000">
              <a:off x="1278792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7" name="Forme libre 104"/>
            <p:cNvSpPr/>
            <p:nvPr/>
          </p:nvSpPr>
          <p:spPr>
            <a:xfrm rot="5400000">
              <a:off x="130204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8" name="Forme libre 105"/>
            <p:cNvSpPr/>
            <p:nvPr/>
          </p:nvSpPr>
          <p:spPr>
            <a:xfrm rot="5400000">
              <a:off x="130528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699" name="Forme libre 106"/>
            <p:cNvSpPr/>
            <p:nvPr/>
          </p:nvSpPr>
          <p:spPr>
            <a:xfrm rot="5400000">
              <a:off x="1328508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0" name="Forme libre 107"/>
            <p:cNvSpPr/>
            <p:nvPr/>
          </p:nvSpPr>
          <p:spPr>
            <a:xfrm rot="5400000">
              <a:off x="1331748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1" name="Forme libre 108"/>
            <p:cNvSpPr/>
            <p:nvPr/>
          </p:nvSpPr>
          <p:spPr>
            <a:xfrm rot="5400000">
              <a:off x="1355004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2" name="Forme libre 109"/>
            <p:cNvSpPr/>
            <p:nvPr/>
          </p:nvSpPr>
          <p:spPr>
            <a:xfrm rot="5400000">
              <a:off x="1358244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3" name="Forme libre 110"/>
            <p:cNvSpPr/>
            <p:nvPr/>
          </p:nvSpPr>
          <p:spPr>
            <a:xfrm rot="5400000">
              <a:off x="13815000" y="-1688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4" name="Forme libre 111"/>
            <p:cNvSpPr/>
            <p:nvPr/>
          </p:nvSpPr>
          <p:spPr>
            <a:xfrm rot="5400000">
              <a:off x="13847400" y="-17143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5" name="Forme libre 112"/>
            <p:cNvSpPr/>
            <p:nvPr/>
          </p:nvSpPr>
          <p:spPr>
            <a:xfrm rot="5400000">
              <a:off x="114310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6" name="Forme libre 113"/>
            <p:cNvSpPr/>
            <p:nvPr/>
          </p:nvSpPr>
          <p:spPr>
            <a:xfrm rot="5400000">
              <a:off x="114634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7" name="Forme libre 114"/>
            <p:cNvSpPr/>
            <p:nvPr/>
          </p:nvSpPr>
          <p:spPr>
            <a:xfrm rot="5400000">
              <a:off x="1169604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8" name="Forme libre 115"/>
            <p:cNvSpPr/>
            <p:nvPr/>
          </p:nvSpPr>
          <p:spPr>
            <a:xfrm rot="5400000">
              <a:off x="1172844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09" name="Forme libre 116"/>
            <p:cNvSpPr/>
            <p:nvPr/>
          </p:nvSpPr>
          <p:spPr>
            <a:xfrm rot="5400000">
              <a:off x="119610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0" name="Forme libre 117"/>
            <p:cNvSpPr/>
            <p:nvPr/>
          </p:nvSpPr>
          <p:spPr>
            <a:xfrm rot="5400000">
              <a:off x="1199340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1" name="Forme libre 118"/>
            <p:cNvSpPr/>
            <p:nvPr/>
          </p:nvSpPr>
          <p:spPr>
            <a:xfrm rot="5400000">
              <a:off x="122256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2" name="Forme libre 119"/>
            <p:cNvSpPr/>
            <p:nvPr/>
          </p:nvSpPr>
          <p:spPr>
            <a:xfrm rot="5400000">
              <a:off x="1225836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3" name="Forme libre 120"/>
            <p:cNvSpPr/>
            <p:nvPr/>
          </p:nvSpPr>
          <p:spPr>
            <a:xfrm rot="5400000">
              <a:off x="1249056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4" name="Forme libre 121"/>
            <p:cNvSpPr/>
            <p:nvPr/>
          </p:nvSpPr>
          <p:spPr>
            <a:xfrm rot="5400000">
              <a:off x="1252296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5" name="Forme libre 122"/>
            <p:cNvSpPr/>
            <p:nvPr/>
          </p:nvSpPr>
          <p:spPr>
            <a:xfrm rot="5400000">
              <a:off x="1275552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6" name="Forme libre 123"/>
            <p:cNvSpPr/>
            <p:nvPr/>
          </p:nvSpPr>
          <p:spPr>
            <a:xfrm rot="5400000">
              <a:off x="1278792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7" name="Forme libre 124"/>
            <p:cNvSpPr/>
            <p:nvPr/>
          </p:nvSpPr>
          <p:spPr>
            <a:xfrm rot="5400000">
              <a:off x="130204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8" name="Forme libre 125"/>
            <p:cNvSpPr/>
            <p:nvPr/>
          </p:nvSpPr>
          <p:spPr>
            <a:xfrm rot="5400000">
              <a:off x="130528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19" name="Forme libre 126"/>
            <p:cNvSpPr/>
            <p:nvPr/>
          </p:nvSpPr>
          <p:spPr>
            <a:xfrm rot="5400000">
              <a:off x="1328508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0" name="Forme libre 127"/>
            <p:cNvSpPr/>
            <p:nvPr/>
          </p:nvSpPr>
          <p:spPr>
            <a:xfrm rot="5400000">
              <a:off x="1331748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1" name="Forme libre 128"/>
            <p:cNvSpPr/>
            <p:nvPr/>
          </p:nvSpPr>
          <p:spPr>
            <a:xfrm rot="5400000">
              <a:off x="1355004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2" name="Forme libre 129"/>
            <p:cNvSpPr/>
            <p:nvPr/>
          </p:nvSpPr>
          <p:spPr>
            <a:xfrm rot="5400000">
              <a:off x="1358244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3" name="Forme libre 130"/>
            <p:cNvSpPr/>
            <p:nvPr/>
          </p:nvSpPr>
          <p:spPr>
            <a:xfrm rot="5400000">
              <a:off x="13815000" y="-1423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4" name="Forme libre 131"/>
            <p:cNvSpPr/>
            <p:nvPr/>
          </p:nvSpPr>
          <p:spPr>
            <a:xfrm rot="5400000">
              <a:off x="13847400" y="-14490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5" name="Forme libre 132"/>
            <p:cNvSpPr/>
            <p:nvPr/>
          </p:nvSpPr>
          <p:spPr>
            <a:xfrm rot="5400000">
              <a:off x="114310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6" name="Forme libre 133"/>
            <p:cNvSpPr/>
            <p:nvPr/>
          </p:nvSpPr>
          <p:spPr>
            <a:xfrm rot="5400000">
              <a:off x="114634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7" name="Forme libre 134"/>
            <p:cNvSpPr/>
            <p:nvPr/>
          </p:nvSpPr>
          <p:spPr>
            <a:xfrm rot="5400000">
              <a:off x="1169604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8" name="Forme libre 135"/>
            <p:cNvSpPr/>
            <p:nvPr/>
          </p:nvSpPr>
          <p:spPr>
            <a:xfrm rot="5400000">
              <a:off x="1172844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29" name="Forme libre 136"/>
            <p:cNvSpPr/>
            <p:nvPr/>
          </p:nvSpPr>
          <p:spPr>
            <a:xfrm rot="5400000">
              <a:off x="119610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0" name="Forme libre 137"/>
            <p:cNvSpPr/>
            <p:nvPr/>
          </p:nvSpPr>
          <p:spPr>
            <a:xfrm rot="5400000">
              <a:off x="1199340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1" name="Forme libre 138"/>
            <p:cNvSpPr/>
            <p:nvPr/>
          </p:nvSpPr>
          <p:spPr>
            <a:xfrm rot="5400000">
              <a:off x="122256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2" name="Forme libre 139"/>
            <p:cNvSpPr/>
            <p:nvPr/>
          </p:nvSpPr>
          <p:spPr>
            <a:xfrm rot="5400000">
              <a:off x="1225836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3" name="Forme libre 140"/>
            <p:cNvSpPr/>
            <p:nvPr/>
          </p:nvSpPr>
          <p:spPr>
            <a:xfrm rot="5400000">
              <a:off x="1249056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4" name="Forme libre 141"/>
            <p:cNvSpPr/>
            <p:nvPr/>
          </p:nvSpPr>
          <p:spPr>
            <a:xfrm rot="5400000">
              <a:off x="1252296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5" name="Forme libre 142"/>
            <p:cNvSpPr/>
            <p:nvPr/>
          </p:nvSpPr>
          <p:spPr>
            <a:xfrm rot="5400000">
              <a:off x="1275552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6" name="Forme libre 143"/>
            <p:cNvSpPr/>
            <p:nvPr/>
          </p:nvSpPr>
          <p:spPr>
            <a:xfrm rot="5400000">
              <a:off x="1278792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7" name="Forme libre 144"/>
            <p:cNvSpPr/>
            <p:nvPr/>
          </p:nvSpPr>
          <p:spPr>
            <a:xfrm rot="5400000">
              <a:off x="130204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8" name="Forme libre 145"/>
            <p:cNvSpPr/>
            <p:nvPr/>
          </p:nvSpPr>
          <p:spPr>
            <a:xfrm rot="5400000">
              <a:off x="130528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39" name="Forme libre 146"/>
            <p:cNvSpPr/>
            <p:nvPr/>
          </p:nvSpPr>
          <p:spPr>
            <a:xfrm rot="5400000">
              <a:off x="1328508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0" name="Forme libre 147"/>
            <p:cNvSpPr/>
            <p:nvPr/>
          </p:nvSpPr>
          <p:spPr>
            <a:xfrm rot="5400000">
              <a:off x="1331748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1" name="Forme libre 148"/>
            <p:cNvSpPr/>
            <p:nvPr/>
          </p:nvSpPr>
          <p:spPr>
            <a:xfrm rot="5400000">
              <a:off x="1355004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2" name="Forme libre 149"/>
            <p:cNvSpPr/>
            <p:nvPr/>
          </p:nvSpPr>
          <p:spPr>
            <a:xfrm rot="5400000">
              <a:off x="1358244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3" name="Forme libre 150"/>
            <p:cNvSpPr/>
            <p:nvPr/>
          </p:nvSpPr>
          <p:spPr>
            <a:xfrm rot="5400000">
              <a:off x="13815000" y="-11574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4" name="Forme libre 151"/>
            <p:cNvSpPr/>
            <p:nvPr/>
          </p:nvSpPr>
          <p:spPr>
            <a:xfrm rot="5400000">
              <a:off x="13847400" y="-118368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5" name="Forme libre 152"/>
            <p:cNvSpPr/>
            <p:nvPr/>
          </p:nvSpPr>
          <p:spPr>
            <a:xfrm rot="5400000">
              <a:off x="114310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6" name="Forme libre 153"/>
            <p:cNvSpPr/>
            <p:nvPr/>
          </p:nvSpPr>
          <p:spPr>
            <a:xfrm rot="5400000">
              <a:off x="114634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7" name="Forme libre 154"/>
            <p:cNvSpPr/>
            <p:nvPr/>
          </p:nvSpPr>
          <p:spPr>
            <a:xfrm rot="5400000">
              <a:off x="1169604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8" name="Forme libre 155"/>
            <p:cNvSpPr/>
            <p:nvPr/>
          </p:nvSpPr>
          <p:spPr>
            <a:xfrm rot="5400000">
              <a:off x="1172844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49" name="Forme libre 156"/>
            <p:cNvSpPr/>
            <p:nvPr/>
          </p:nvSpPr>
          <p:spPr>
            <a:xfrm rot="5400000">
              <a:off x="119610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0" name="Forme libre 157"/>
            <p:cNvSpPr/>
            <p:nvPr/>
          </p:nvSpPr>
          <p:spPr>
            <a:xfrm rot="5400000">
              <a:off x="1199340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1" name="Forme libre 158"/>
            <p:cNvSpPr/>
            <p:nvPr/>
          </p:nvSpPr>
          <p:spPr>
            <a:xfrm rot="5400000">
              <a:off x="122256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2" name="Forme libre 159"/>
            <p:cNvSpPr/>
            <p:nvPr/>
          </p:nvSpPr>
          <p:spPr>
            <a:xfrm rot="5400000">
              <a:off x="1225836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3" name="Forme libre 160"/>
            <p:cNvSpPr/>
            <p:nvPr/>
          </p:nvSpPr>
          <p:spPr>
            <a:xfrm rot="5400000">
              <a:off x="1249056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4" name="Forme libre 161"/>
            <p:cNvSpPr/>
            <p:nvPr/>
          </p:nvSpPr>
          <p:spPr>
            <a:xfrm rot="5400000">
              <a:off x="1252296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5" name="Forme libre 162"/>
            <p:cNvSpPr/>
            <p:nvPr/>
          </p:nvSpPr>
          <p:spPr>
            <a:xfrm rot="5400000">
              <a:off x="1275552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6" name="Forme libre 163"/>
            <p:cNvSpPr/>
            <p:nvPr/>
          </p:nvSpPr>
          <p:spPr>
            <a:xfrm rot="5400000">
              <a:off x="1278792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7" name="Forme libre 164"/>
            <p:cNvSpPr/>
            <p:nvPr/>
          </p:nvSpPr>
          <p:spPr>
            <a:xfrm rot="5400000">
              <a:off x="130204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8" name="Forme libre 165"/>
            <p:cNvSpPr/>
            <p:nvPr/>
          </p:nvSpPr>
          <p:spPr>
            <a:xfrm rot="5400000">
              <a:off x="130528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59" name="Forme libre 166"/>
            <p:cNvSpPr/>
            <p:nvPr/>
          </p:nvSpPr>
          <p:spPr>
            <a:xfrm rot="5400000">
              <a:off x="1328508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0" name="Forme libre 167"/>
            <p:cNvSpPr/>
            <p:nvPr/>
          </p:nvSpPr>
          <p:spPr>
            <a:xfrm rot="5400000">
              <a:off x="1331748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1" name="Forme libre 168"/>
            <p:cNvSpPr/>
            <p:nvPr/>
          </p:nvSpPr>
          <p:spPr>
            <a:xfrm rot="5400000">
              <a:off x="1355004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2" name="Forme libre 169"/>
            <p:cNvSpPr/>
            <p:nvPr/>
          </p:nvSpPr>
          <p:spPr>
            <a:xfrm rot="5400000">
              <a:off x="1358244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3" name="Forme libre 170"/>
            <p:cNvSpPr/>
            <p:nvPr/>
          </p:nvSpPr>
          <p:spPr>
            <a:xfrm rot="5400000">
              <a:off x="13815000" y="-89208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4" name="Forme libre 171"/>
            <p:cNvSpPr/>
            <p:nvPr/>
          </p:nvSpPr>
          <p:spPr>
            <a:xfrm rot="5400000">
              <a:off x="13847400" y="-9183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5" name="Forme libre 172"/>
            <p:cNvSpPr/>
            <p:nvPr/>
          </p:nvSpPr>
          <p:spPr>
            <a:xfrm rot="5400000">
              <a:off x="114310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6" name="Forme libre 173"/>
            <p:cNvSpPr/>
            <p:nvPr/>
          </p:nvSpPr>
          <p:spPr>
            <a:xfrm rot="5400000">
              <a:off x="114634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7" name="Forme libre 174"/>
            <p:cNvSpPr/>
            <p:nvPr/>
          </p:nvSpPr>
          <p:spPr>
            <a:xfrm rot="5400000">
              <a:off x="1169604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8" name="Forme libre 175"/>
            <p:cNvSpPr/>
            <p:nvPr/>
          </p:nvSpPr>
          <p:spPr>
            <a:xfrm rot="5400000">
              <a:off x="1172844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69" name="Forme libre 176"/>
            <p:cNvSpPr/>
            <p:nvPr/>
          </p:nvSpPr>
          <p:spPr>
            <a:xfrm rot="5400000">
              <a:off x="119610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0" name="Forme libre 177"/>
            <p:cNvSpPr/>
            <p:nvPr/>
          </p:nvSpPr>
          <p:spPr>
            <a:xfrm rot="5400000">
              <a:off x="1199340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1" name="Forme libre 178"/>
            <p:cNvSpPr/>
            <p:nvPr/>
          </p:nvSpPr>
          <p:spPr>
            <a:xfrm rot="5400000">
              <a:off x="122256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2" name="Forme libre 179"/>
            <p:cNvSpPr/>
            <p:nvPr/>
          </p:nvSpPr>
          <p:spPr>
            <a:xfrm rot="5400000">
              <a:off x="1225836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3" name="Forme libre 180"/>
            <p:cNvSpPr/>
            <p:nvPr/>
          </p:nvSpPr>
          <p:spPr>
            <a:xfrm rot="5400000">
              <a:off x="1249056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4" name="Forme libre 181"/>
            <p:cNvSpPr/>
            <p:nvPr/>
          </p:nvSpPr>
          <p:spPr>
            <a:xfrm rot="5400000">
              <a:off x="1252296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5" name="Forme libre 182"/>
            <p:cNvSpPr/>
            <p:nvPr/>
          </p:nvSpPr>
          <p:spPr>
            <a:xfrm rot="5400000">
              <a:off x="1275552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6" name="Forme libre 183"/>
            <p:cNvSpPr/>
            <p:nvPr/>
          </p:nvSpPr>
          <p:spPr>
            <a:xfrm rot="5400000">
              <a:off x="1278792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7" name="Forme libre 184"/>
            <p:cNvSpPr/>
            <p:nvPr/>
          </p:nvSpPr>
          <p:spPr>
            <a:xfrm rot="5400000">
              <a:off x="130204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8" name="Forme libre 185"/>
            <p:cNvSpPr/>
            <p:nvPr/>
          </p:nvSpPr>
          <p:spPr>
            <a:xfrm rot="5400000">
              <a:off x="130528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79" name="Forme libre 186"/>
            <p:cNvSpPr/>
            <p:nvPr/>
          </p:nvSpPr>
          <p:spPr>
            <a:xfrm rot="5400000">
              <a:off x="1328508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0" name="Forme libre 187"/>
            <p:cNvSpPr/>
            <p:nvPr/>
          </p:nvSpPr>
          <p:spPr>
            <a:xfrm rot="5400000">
              <a:off x="1331748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1" name="Forme libre 188"/>
            <p:cNvSpPr/>
            <p:nvPr/>
          </p:nvSpPr>
          <p:spPr>
            <a:xfrm rot="5400000">
              <a:off x="1355004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2" name="Forme libre 189"/>
            <p:cNvSpPr/>
            <p:nvPr/>
          </p:nvSpPr>
          <p:spPr>
            <a:xfrm rot="5400000">
              <a:off x="1358244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3" name="Forme libre 190"/>
            <p:cNvSpPr/>
            <p:nvPr/>
          </p:nvSpPr>
          <p:spPr>
            <a:xfrm rot="5400000">
              <a:off x="13815000" y="-62676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4" name="Forme libre 191"/>
            <p:cNvSpPr/>
            <p:nvPr/>
          </p:nvSpPr>
          <p:spPr>
            <a:xfrm rot="5400000">
              <a:off x="13847400" y="-6530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5" name="Forme libre 192"/>
            <p:cNvSpPr/>
            <p:nvPr/>
          </p:nvSpPr>
          <p:spPr>
            <a:xfrm rot="5400000">
              <a:off x="114310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6" name="Forme libre 193"/>
            <p:cNvSpPr/>
            <p:nvPr/>
          </p:nvSpPr>
          <p:spPr>
            <a:xfrm rot="5400000">
              <a:off x="114634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7" name="Forme libre 194"/>
            <p:cNvSpPr/>
            <p:nvPr/>
          </p:nvSpPr>
          <p:spPr>
            <a:xfrm rot="5400000">
              <a:off x="1169604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8" name="Forme libre 195"/>
            <p:cNvSpPr/>
            <p:nvPr/>
          </p:nvSpPr>
          <p:spPr>
            <a:xfrm rot="5400000">
              <a:off x="1172844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89" name="Forme libre 196"/>
            <p:cNvSpPr/>
            <p:nvPr/>
          </p:nvSpPr>
          <p:spPr>
            <a:xfrm rot="5400000">
              <a:off x="119610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0" name="Forme libre 197"/>
            <p:cNvSpPr/>
            <p:nvPr/>
          </p:nvSpPr>
          <p:spPr>
            <a:xfrm rot="5400000">
              <a:off x="1199340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1" name="Forme libre 198"/>
            <p:cNvSpPr/>
            <p:nvPr/>
          </p:nvSpPr>
          <p:spPr>
            <a:xfrm rot="5400000">
              <a:off x="122256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2" name="Forme libre 199"/>
            <p:cNvSpPr/>
            <p:nvPr/>
          </p:nvSpPr>
          <p:spPr>
            <a:xfrm rot="5400000">
              <a:off x="1225836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3" name="Forme libre 200"/>
            <p:cNvSpPr/>
            <p:nvPr/>
          </p:nvSpPr>
          <p:spPr>
            <a:xfrm rot="5400000">
              <a:off x="1249056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4" name="Forme libre 201"/>
            <p:cNvSpPr/>
            <p:nvPr/>
          </p:nvSpPr>
          <p:spPr>
            <a:xfrm rot="5400000">
              <a:off x="1252296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5" name="Forme libre 202"/>
            <p:cNvSpPr/>
            <p:nvPr/>
          </p:nvSpPr>
          <p:spPr>
            <a:xfrm rot="5400000">
              <a:off x="1275552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6" name="Forme libre 203"/>
            <p:cNvSpPr/>
            <p:nvPr/>
          </p:nvSpPr>
          <p:spPr>
            <a:xfrm rot="5400000">
              <a:off x="1278792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7" name="Forme libre 204"/>
            <p:cNvSpPr/>
            <p:nvPr/>
          </p:nvSpPr>
          <p:spPr>
            <a:xfrm rot="5400000">
              <a:off x="130204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8" name="Forme libre 205"/>
            <p:cNvSpPr/>
            <p:nvPr/>
          </p:nvSpPr>
          <p:spPr>
            <a:xfrm rot="5400000">
              <a:off x="130528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799" name="Forme libre 206"/>
            <p:cNvSpPr/>
            <p:nvPr/>
          </p:nvSpPr>
          <p:spPr>
            <a:xfrm rot="5400000">
              <a:off x="1328508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0" name="Forme libre 207"/>
            <p:cNvSpPr/>
            <p:nvPr/>
          </p:nvSpPr>
          <p:spPr>
            <a:xfrm rot="5400000">
              <a:off x="1331748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1" name="Forme libre 208"/>
            <p:cNvSpPr/>
            <p:nvPr/>
          </p:nvSpPr>
          <p:spPr>
            <a:xfrm rot="5400000">
              <a:off x="1355004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2" name="Forme libre 209"/>
            <p:cNvSpPr/>
            <p:nvPr/>
          </p:nvSpPr>
          <p:spPr>
            <a:xfrm rot="5400000">
              <a:off x="1358244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3" name="Forme libre 210"/>
            <p:cNvSpPr/>
            <p:nvPr/>
          </p:nvSpPr>
          <p:spPr>
            <a:xfrm rot="5400000">
              <a:off x="13815000" y="-36144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4" name="Forme libre 211"/>
            <p:cNvSpPr/>
            <p:nvPr/>
          </p:nvSpPr>
          <p:spPr>
            <a:xfrm rot="5400000">
              <a:off x="13847400" y="-3877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5" name="Forme libre 212"/>
            <p:cNvSpPr/>
            <p:nvPr/>
          </p:nvSpPr>
          <p:spPr>
            <a:xfrm rot="5400000">
              <a:off x="114310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6" name="Forme libre 213"/>
            <p:cNvSpPr/>
            <p:nvPr/>
          </p:nvSpPr>
          <p:spPr>
            <a:xfrm rot="5400000">
              <a:off x="114634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7" name="Forme libre 214"/>
            <p:cNvSpPr/>
            <p:nvPr/>
          </p:nvSpPr>
          <p:spPr>
            <a:xfrm rot="5400000">
              <a:off x="1169604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8" name="Forme libre 215"/>
            <p:cNvSpPr/>
            <p:nvPr/>
          </p:nvSpPr>
          <p:spPr>
            <a:xfrm rot="5400000">
              <a:off x="1172844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09" name="Forme libre 216"/>
            <p:cNvSpPr/>
            <p:nvPr/>
          </p:nvSpPr>
          <p:spPr>
            <a:xfrm rot="5400000">
              <a:off x="119610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0" name="Forme libre 217"/>
            <p:cNvSpPr/>
            <p:nvPr/>
          </p:nvSpPr>
          <p:spPr>
            <a:xfrm rot="5400000">
              <a:off x="1199340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1" name="Forme libre 218"/>
            <p:cNvSpPr/>
            <p:nvPr/>
          </p:nvSpPr>
          <p:spPr>
            <a:xfrm rot="5400000">
              <a:off x="122256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2" name="Forme libre 219"/>
            <p:cNvSpPr/>
            <p:nvPr/>
          </p:nvSpPr>
          <p:spPr>
            <a:xfrm rot="5400000">
              <a:off x="1225836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3" name="Forme libre 220"/>
            <p:cNvSpPr/>
            <p:nvPr/>
          </p:nvSpPr>
          <p:spPr>
            <a:xfrm rot="5400000">
              <a:off x="1249056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4" name="Forme libre 221"/>
            <p:cNvSpPr/>
            <p:nvPr/>
          </p:nvSpPr>
          <p:spPr>
            <a:xfrm rot="5400000">
              <a:off x="1252296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5" name="Forme libre 222"/>
            <p:cNvSpPr/>
            <p:nvPr/>
          </p:nvSpPr>
          <p:spPr>
            <a:xfrm rot="5400000">
              <a:off x="1275552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6" name="Forme libre 223"/>
            <p:cNvSpPr/>
            <p:nvPr/>
          </p:nvSpPr>
          <p:spPr>
            <a:xfrm rot="5400000">
              <a:off x="1278792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7" name="Forme libre 224"/>
            <p:cNvSpPr/>
            <p:nvPr/>
          </p:nvSpPr>
          <p:spPr>
            <a:xfrm rot="5400000">
              <a:off x="130204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8" name="Forme libre 225"/>
            <p:cNvSpPr/>
            <p:nvPr/>
          </p:nvSpPr>
          <p:spPr>
            <a:xfrm rot="5400000">
              <a:off x="130528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19" name="Forme libre 226"/>
            <p:cNvSpPr/>
            <p:nvPr/>
          </p:nvSpPr>
          <p:spPr>
            <a:xfrm rot="5400000">
              <a:off x="1328508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0" name="Forme libre 227"/>
            <p:cNvSpPr/>
            <p:nvPr/>
          </p:nvSpPr>
          <p:spPr>
            <a:xfrm rot="5400000">
              <a:off x="1331748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1" name="Forme libre 228"/>
            <p:cNvSpPr/>
            <p:nvPr/>
          </p:nvSpPr>
          <p:spPr>
            <a:xfrm rot="5400000">
              <a:off x="1355004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2" name="Forme libre 229"/>
            <p:cNvSpPr/>
            <p:nvPr/>
          </p:nvSpPr>
          <p:spPr>
            <a:xfrm rot="5400000">
              <a:off x="1358244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3" name="Forme libre 230"/>
            <p:cNvSpPr/>
            <p:nvPr/>
          </p:nvSpPr>
          <p:spPr>
            <a:xfrm rot="5400000">
              <a:off x="13815000" y="-9612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4" name="Forme libre 231"/>
            <p:cNvSpPr/>
            <p:nvPr/>
          </p:nvSpPr>
          <p:spPr>
            <a:xfrm rot="5400000">
              <a:off x="13847400" y="-12240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5" name="Forme libre 232"/>
            <p:cNvSpPr/>
            <p:nvPr/>
          </p:nvSpPr>
          <p:spPr>
            <a:xfrm rot="5400000">
              <a:off x="114310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6" name="Forme libre 233"/>
            <p:cNvSpPr/>
            <p:nvPr/>
          </p:nvSpPr>
          <p:spPr>
            <a:xfrm rot="5400000">
              <a:off x="114634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7" name="Forme libre 234"/>
            <p:cNvSpPr/>
            <p:nvPr/>
          </p:nvSpPr>
          <p:spPr>
            <a:xfrm rot="5400000">
              <a:off x="1169604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8" name="Forme libre 235"/>
            <p:cNvSpPr/>
            <p:nvPr/>
          </p:nvSpPr>
          <p:spPr>
            <a:xfrm rot="5400000">
              <a:off x="1172844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29" name="Forme libre 236"/>
            <p:cNvSpPr/>
            <p:nvPr/>
          </p:nvSpPr>
          <p:spPr>
            <a:xfrm rot="5400000">
              <a:off x="119610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0" name="Forme libre 237"/>
            <p:cNvSpPr/>
            <p:nvPr/>
          </p:nvSpPr>
          <p:spPr>
            <a:xfrm rot="5400000">
              <a:off x="1199340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1" name="Forme libre 238"/>
            <p:cNvSpPr/>
            <p:nvPr/>
          </p:nvSpPr>
          <p:spPr>
            <a:xfrm rot="5400000">
              <a:off x="122256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2" name="Forme libre 239"/>
            <p:cNvSpPr/>
            <p:nvPr/>
          </p:nvSpPr>
          <p:spPr>
            <a:xfrm rot="5400000">
              <a:off x="1225836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3" name="Forme libre 240"/>
            <p:cNvSpPr/>
            <p:nvPr/>
          </p:nvSpPr>
          <p:spPr>
            <a:xfrm rot="5400000">
              <a:off x="1249056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4" name="Forme libre 241"/>
            <p:cNvSpPr/>
            <p:nvPr/>
          </p:nvSpPr>
          <p:spPr>
            <a:xfrm rot="5400000">
              <a:off x="1252296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5" name="Forme libre 242"/>
            <p:cNvSpPr/>
            <p:nvPr/>
          </p:nvSpPr>
          <p:spPr>
            <a:xfrm rot="5400000">
              <a:off x="1275552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6" name="Forme libre 243"/>
            <p:cNvSpPr/>
            <p:nvPr/>
          </p:nvSpPr>
          <p:spPr>
            <a:xfrm rot="5400000">
              <a:off x="1278792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7" name="Forme libre 244"/>
            <p:cNvSpPr/>
            <p:nvPr/>
          </p:nvSpPr>
          <p:spPr>
            <a:xfrm rot="5400000">
              <a:off x="130204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8" name="Forme libre 245"/>
            <p:cNvSpPr/>
            <p:nvPr/>
          </p:nvSpPr>
          <p:spPr>
            <a:xfrm rot="5400000">
              <a:off x="130528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39" name="Forme libre 246"/>
            <p:cNvSpPr/>
            <p:nvPr/>
          </p:nvSpPr>
          <p:spPr>
            <a:xfrm rot="5400000">
              <a:off x="1328508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0" name="Forme libre 247"/>
            <p:cNvSpPr/>
            <p:nvPr/>
          </p:nvSpPr>
          <p:spPr>
            <a:xfrm rot="5400000">
              <a:off x="1331748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1" name="Forme libre 248"/>
            <p:cNvSpPr/>
            <p:nvPr/>
          </p:nvSpPr>
          <p:spPr>
            <a:xfrm rot="5400000">
              <a:off x="1355004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2" name="Forme libre 249"/>
            <p:cNvSpPr/>
            <p:nvPr/>
          </p:nvSpPr>
          <p:spPr>
            <a:xfrm rot="5400000">
              <a:off x="1358244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3" name="Forme libre 250"/>
            <p:cNvSpPr/>
            <p:nvPr/>
          </p:nvSpPr>
          <p:spPr>
            <a:xfrm rot="5400000">
              <a:off x="13815000" y="169200"/>
              <a:ext cx="64440" cy="5400"/>
            </a:xfrm>
            <a:custGeom>
              <a:avLst/>
              <a:gdLst>
                <a:gd name="textAreaLeft" fmla="*/ 0 w 64440"/>
                <a:gd name="textAreaRight" fmla="*/ 65160 w 6444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191" h="9500">
                  <a:moveTo>
                    <a:pt x="0" y="0"/>
                  </a:moveTo>
                  <a:lnTo>
                    <a:pt x="99192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4" name="Forme libre 251"/>
            <p:cNvSpPr/>
            <p:nvPr/>
          </p:nvSpPr>
          <p:spPr>
            <a:xfrm rot="5400000">
              <a:off x="13847400" y="14292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5" name="Forme libre 252"/>
            <p:cNvSpPr/>
            <p:nvPr/>
          </p:nvSpPr>
          <p:spPr>
            <a:xfrm rot="5400000">
              <a:off x="114310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6" name="Forme libre 253"/>
            <p:cNvSpPr/>
            <p:nvPr/>
          </p:nvSpPr>
          <p:spPr>
            <a:xfrm rot="5400000">
              <a:off x="114634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7" name="Forme libre 254"/>
            <p:cNvSpPr/>
            <p:nvPr/>
          </p:nvSpPr>
          <p:spPr>
            <a:xfrm rot="5400000">
              <a:off x="1169604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8" name="Forme libre 255"/>
            <p:cNvSpPr/>
            <p:nvPr/>
          </p:nvSpPr>
          <p:spPr>
            <a:xfrm rot="5400000">
              <a:off x="1172844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49" name="Forme libre 256"/>
            <p:cNvSpPr/>
            <p:nvPr/>
          </p:nvSpPr>
          <p:spPr>
            <a:xfrm rot="5400000">
              <a:off x="119610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0" name="Forme libre 257"/>
            <p:cNvSpPr/>
            <p:nvPr/>
          </p:nvSpPr>
          <p:spPr>
            <a:xfrm rot="5400000">
              <a:off x="1199340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1" name="Forme libre 258"/>
            <p:cNvSpPr/>
            <p:nvPr/>
          </p:nvSpPr>
          <p:spPr>
            <a:xfrm rot="5400000">
              <a:off x="122256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2" name="Forme libre 259"/>
            <p:cNvSpPr/>
            <p:nvPr/>
          </p:nvSpPr>
          <p:spPr>
            <a:xfrm rot="5400000">
              <a:off x="1225836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3" name="Forme libre 260"/>
            <p:cNvSpPr/>
            <p:nvPr/>
          </p:nvSpPr>
          <p:spPr>
            <a:xfrm rot="5400000">
              <a:off x="1249056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4" name="Forme libre 261"/>
            <p:cNvSpPr/>
            <p:nvPr/>
          </p:nvSpPr>
          <p:spPr>
            <a:xfrm rot="5400000">
              <a:off x="1252296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5" name="Forme libre 262"/>
            <p:cNvSpPr/>
            <p:nvPr/>
          </p:nvSpPr>
          <p:spPr>
            <a:xfrm rot="5400000">
              <a:off x="1275552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6" name="Forme libre 263"/>
            <p:cNvSpPr/>
            <p:nvPr/>
          </p:nvSpPr>
          <p:spPr>
            <a:xfrm rot="5400000">
              <a:off x="1278792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7" name="Forme libre 264"/>
            <p:cNvSpPr/>
            <p:nvPr/>
          </p:nvSpPr>
          <p:spPr>
            <a:xfrm rot="5400000">
              <a:off x="130204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8" name="Forme libre 265"/>
            <p:cNvSpPr/>
            <p:nvPr/>
          </p:nvSpPr>
          <p:spPr>
            <a:xfrm rot="5400000">
              <a:off x="130528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59" name="Forme libre 266"/>
            <p:cNvSpPr/>
            <p:nvPr/>
          </p:nvSpPr>
          <p:spPr>
            <a:xfrm rot="5400000">
              <a:off x="1328508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0" name="Forme libre 267"/>
            <p:cNvSpPr/>
            <p:nvPr/>
          </p:nvSpPr>
          <p:spPr>
            <a:xfrm rot="5400000">
              <a:off x="1331748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1" name="Forme libre 268"/>
            <p:cNvSpPr/>
            <p:nvPr/>
          </p:nvSpPr>
          <p:spPr>
            <a:xfrm rot="5400000">
              <a:off x="1355004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2" name="Forme libre 269"/>
            <p:cNvSpPr/>
            <p:nvPr/>
          </p:nvSpPr>
          <p:spPr>
            <a:xfrm rot="5400000">
              <a:off x="1358244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3" name="Forme libre 270"/>
            <p:cNvSpPr/>
            <p:nvPr/>
          </p:nvSpPr>
          <p:spPr>
            <a:xfrm rot="5400000">
              <a:off x="13815000" y="43416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7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4" name="Forme libre 271"/>
            <p:cNvSpPr/>
            <p:nvPr/>
          </p:nvSpPr>
          <p:spPr>
            <a:xfrm rot="5400000">
              <a:off x="13847400" y="40824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5" name="Forme libre 272"/>
            <p:cNvSpPr/>
            <p:nvPr/>
          </p:nvSpPr>
          <p:spPr>
            <a:xfrm rot="5400000">
              <a:off x="114310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6" name="Forme libre 273"/>
            <p:cNvSpPr/>
            <p:nvPr/>
          </p:nvSpPr>
          <p:spPr>
            <a:xfrm rot="5400000">
              <a:off x="114634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7" name="Forme libre 274"/>
            <p:cNvSpPr/>
            <p:nvPr/>
          </p:nvSpPr>
          <p:spPr>
            <a:xfrm rot="5400000">
              <a:off x="1169604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8" name="Forme libre 275"/>
            <p:cNvSpPr/>
            <p:nvPr/>
          </p:nvSpPr>
          <p:spPr>
            <a:xfrm rot="5400000">
              <a:off x="1172844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69" name="Forme libre 276"/>
            <p:cNvSpPr/>
            <p:nvPr/>
          </p:nvSpPr>
          <p:spPr>
            <a:xfrm rot="5400000">
              <a:off x="119610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0" name="Forme libre 277"/>
            <p:cNvSpPr/>
            <p:nvPr/>
          </p:nvSpPr>
          <p:spPr>
            <a:xfrm rot="5400000">
              <a:off x="1199340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1" name="Forme libre 278"/>
            <p:cNvSpPr/>
            <p:nvPr/>
          </p:nvSpPr>
          <p:spPr>
            <a:xfrm rot="5400000">
              <a:off x="122256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2" name="Forme libre 279"/>
            <p:cNvSpPr/>
            <p:nvPr/>
          </p:nvSpPr>
          <p:spPr>
            <a:xfrm rot="5400000">
              <a:off x="1225836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3" name="Forme libre 280"/>
            <p:cNvSpPr/>
            <p:nvPr/>
          </p:nvSpPr>
          <p:spPr>
            <a:xfrm rot="5400000">
              <a:off x="1249056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4" name="Forme libre 281"/>
            <p:cNvSpPr/>
            <p:nvPr/>
          </p:nvSpPr>
          <p:spPr>
            <a:xfrm rot="5400000">
              <a:off x="1252296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5" name="Forme libre 282"/>
            <p:cNvSpPr/>
            <p:nvPr/>
          </p:nvSpPr>
          <p:spPr>
            <a:xfrm rot="5400000">
              <a:off x="1275552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6" name="Forme libre 283"/>
            <p:cNvSpPr/>
            <p:nvPr/>
          </p:nvSpPr>
          <p:spPr>
            <a:xfrm rot="5400000">
              <a:off x="1278792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7" name="Forme libre 284"/>
            <p:cNvSpPr/>
            <p:nvPr/>
          </p:nvSpPr>
          <p:spPr>
            <a:xfrm rot="5400000">
              <a:off x="130204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8" name="Forme libre 285"/>
            <p:cNvSpPr/>
            <p:nvPr/>
          </p:nvSpPr>
          <p:spPr>
            <a:xfrm rot="5400000">
              <a:off x="130528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79" name="Forme libre 286"/>
            <p:cNvSpPr/>
            <p:nvPr/>
          </p:nvSpPr>
          <p:spPr>
            <a:xfrm rot="5400000">
              <a:off x="1328508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0" name="Forme libre 287"/>
            <p:cNvSpPr/>
            <p:nvPr/>
          </p:nvSpPr>
          <p:spPr>
            <a:xfrm rot="5400000">
              <a:off x="1331748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1" name="Forme libre 288"/>
            <p:cNvSpPr/>
            <p:nvPr/>
          </p:nvSpPr>
          <p:spPr>
            <a:xfrm rot="5400000">
              <a:off x="1355004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2" name="Forme libre 289"/>
            <p:cNvSpPr/>
            <p:nvPr/>
          </p:nvSpPr>
          <p:spPr>
            <a:xfrm rot="5400000">
              <a:off x="1358244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3" name="Forme libre 290"/>
            <p:cNvSpPr/>
            <p:nvPr/>
          </p:nvSpPr>
          <p:spPr>
            <a:xfrm rot="5400000">
              <a:off x="13815000" y="699840"/>
              <a:ext cx="64080" cy="5400"/>
            </a:xfrm>
            <a:custGeom>
              <a:avLst/>
              <a:gdLst>
                <a:gd name="textAreaLeft" fmla="*/ 0 w 64080"/>
                <a:gd name="textAreaRight" fmla="*/ 64800 w 64080"/>
                <a:gd name="textAreaTop" fmla="*/ 0 h 5400"/>
                <a:gd name="textAreaBottom" fmla="*/ 6120 h 5400"/>
              </a:gdLst>
              <a:ahLst/>
              <a:cxnLst/>
              <a:rect l="textAreaLeft" t="textAreaTop" r="textAreaRight" b="textAreaBottom"/>
              <a:pathLst>
                <a:path w="99096" h="9500">
                  <a:moveTo>
                    <a:pt x="0" y="0"/>
                  </a:moveTo>
                  <a:lnTo>
                    <a:pt x="99096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-38880" rIns="90000" bIns="-3888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  <p:sp>
          <p:nvSpPr>
            <p:cNvPr id="884" name="Forme libre 291"/>
            <p:cNvSpPr/>
            <p:nvPr/>
          </p:nvSpPr>
          <p:spPr>
            <a:xfrm rot="5400000">
              <a:off x="13847400" y="673560"/>
              <a:ext cx="5400" cy="64080"/>
            </a:xfrm>
            <a:custGeom>
              <a:avLst/>
              <a:gdLst>
                <a:gd name="textAreaLeft" fmla="*/ 0 w 5400"/>
                <a:gd name="textAreaRight" fmla="*/ 6120 w 5400"/>
                <a:gd name="textAreaTop" fmla="*/ 0 h 64080"/>
                <a:gd name="textAreaBottom" fmla="*/ 64800 h 64080"/>
              </a:gdLst>
              <a:ahLst/>
              <a:cxnLst/>
              <a:rect l="textAreaLeft" t="textAreaTop" r="textAreaRight" b="textAreaBottom"/>
              <a:pathLst>
                <a:path w="9519" h="98997">
                  <a:moveTo>
                    <a:pt x="0" y="98998"/>
                  </a:moveTo>
                  <a:lnTo>
                    <a:pt x="0" y="0"/>
                  </a:lnTo>
                </a:path>
              </a:pathLst>
            </a:custGeom>
            <a:noFill/>
            <a:ln w="9508">
              <a:solidFill>
                <a:srgbClr val="70A4C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19800" rIns="90000" bIns="19800" anchor="ctr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fr-FR" sz="1800" b="0" u="none" strike="noStrike">
                <a:solidFill>
                  <a:schemeClr val="dk1"/>
                </a:solidFill>
                <a:uFillTx/>
                <a:latin typeface="Arial"/>
              </a:endParaRPr>
            </a:p>
          </p:txBody>
        </p:sp>
      </p:grpSp>
      <p:sp>
        <p:nvSpPr>
          <p:cNvPr id="885" name="PlaceHolder 1"/>
          <p:cNvSpPr>
            <a:spLocks noGrp="1"/>
          </p:cNvSpPr>
          <p:nvPr>
            <p:ph type="ftr" idx="26"/>
          </p:nvPr>
        </p:nvSpPr>
        <p:spPr>
          <a:xfrm>
            <a:off x="4038480" y="6607440"/>
            <a:ext cx="41140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dk1"/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800" b="0" u="none" strike="noStrike">
                <a:solidFill>
                  <a:schemeClr val="dk1"/>
                </a:solidFill>
                <a:uFillTx/>
                <a:latin typeface="Arial"/>
              </a:rPr>
              <a:t>&lt;pied de page&gt;</a:t>
            </a:r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6" name="PlaceHolder 2"/>
          <p:cNvSpPr>
            <a:spLocks noGrp="1"/>
          </p:cNvSpPr>
          <p:nvPr>
            <p:ph type="sldNum" idx="27"/>
          </p:nvPr>
        </p:nvSpPr>
        <p:spPr>
          <a:xfrm>
            <a:off x="9335880" y="661356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fr-FR" sz="800" b="0" u="none" strike="noStrike">
                <a:solidFill>
                  <a:schemeClr val="lt1"/>
                </a:solidFill>
                <a:uFillTx/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2BFCE7E-689D-4CBC-9992-CBB6BA988E7B}" type="slidenum">
              <a:rPr lang="fr-FR" sz="800" b="0" u="none" strike="noStrike">
                <a:solidFill>
                  <a:schemeClr val="lt1"/>
                </a:solidFill>
                <a:uFillTx/>
                <a:latin typeface="Arial"/>
              </a:rPr>
              <a:t>‹#›</a:t>
            </a:fld>
            <a:endParaRPr lang="fr-FR" sz="8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7" name="PlaceHolder 3"/>
          <p:cNvSpPr>
            <a:spLocks noGrp="1"/>
          </p:cNvSpPr>
          <p:nvPr>
            <p:ph type="dt" idx="28"/>
          </p:nvPr>
        </p:nvSpPr>
        <p:spPr>
          <a:xfrm>
            <a:off x="143280" y="6619680"/>
            <a:ext cx="2742480" cy="246240"/>
          </a:xfrm>
          <a:prstGeom prst="rect">
            <a:avLst/>
          </a:prstGeom>
          <a:noFill/>
          <a:ln w="0">
            <a:noFill/>
          </a:ln>
        </p:spPr>
        <p:txBody>
          <a:bodyPr lIns="36000" tIns="36000" rIns="36000" bIns="36000" anchor="ctr">
            <a:noAutofit/>
          </a:bodyPr>
          <a:lstStyle>
            <a:lvl1pPr indent="0">
              <a:buNone/>
              <a:defRPr lang="fr-F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fr-F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&lt;date/heure&gt;</a:t>
            </a:r>
          </a:p>
        </p:txBody>
      </p:sp>
      <p:sp>
        <p:nvSpPr>
          <p:cNvPr id="88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texte-titre</a:t>
            </a:r>
          </a:p>
        </p:txBody>
      </p:sp>
      <p:sp>
        <p:nvSpPr>
          <p:cNvPr id="88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u="none" strike="noStrike">
                <a:solidFill>
                  <a:schemeClr val="dk1"/>
                </a:solidFill>
                <a:uFillTx/>
                <a:latin typeface="Arial"/>
              </a:rPr>
              <a:t>Cliquez pour éditer le format du plan de texte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Second niveau de plan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Troisième niveau de plan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Quatrième niveau de plan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Cinquième niveau de plan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Sixième niveau de plan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u="none" strike="noStrike">
                <a:solidFill>
                  <a:schemeClr val="dk1"/>
                </a:solidFill>
                <a:uFillTx/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-tic.fr/openinsa/projets/demoes/glowbl/glowbl_moodle/co/gest_salle.html" TargetMode="External"/><Relationship Id="rId2" Type="http://schemas.openxmlformats.org/officeDocument/2006/relationships/hyperlink" Target="https://project-tic.fr/openinsa/projets/demoes/glowbl/glowbl_moodle/co/glowbl.htm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project-tic.fr/openinsa/projets/demoes/glowbl/FNE/co/scenario_FNE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PlaceHolder 1"/>
          <p:cNvSpPr>
            <a:spLocks noGrp="1"/>
          </p:cNvSpPr>
          <p:nvPr>
            <p:ph type="title"/>
          </p:nvPr>
        </p:nvSpPr>
        <p:spPr>
          <a:xfrm>
            <a:off x="1061280" y="1270080"/>
            <a:ext cx="9249480" cy="234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fr-FR" sz="4000" b="1">
                <a:solidFill>
                  <a:schemeClr val="lt1"/>
                </a:solidFill>
                <a:latin typeface="Arial"/>
              </a:rPr>
              <a:t>Journée</a:t>
            </a: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 </a:t>
            </a:r>
            <a:r>
              <a:rPr lang="fr-FR" sz="4000" b="1" u="none" strike="noStrike" err="1">
                <a:solidFill>
                  <a:schemeClr val="lt1"/>
                </a:solidFill>
                <a:uFillTx/>
                <a:latin typeface="Arial"/>
              </a:rPr>
              <a:t>DemoES</a:t>
            </a:r>
            <a:r>
              <a:rPr lang="fr-FR" sz="4000" b="1" u="none" strike="noStrike">
                <a:solidFill>
                  <a:schemeClr val="lt1"/>
                </a:solidFill>
                <a:uFillTx/>
                <a:latin typeface="Arial"/>
              </a:rPr>
              <a:t> : INSA 2025</a:t>
            </a:r>
            <a:br>
              <a:rPr lang="fr-FR" sz="4000" b="1">
                <a:cs typeface="Arial"/>
              </a:rPr>
            </a:br>
            <a:r>
              <a:rPr lang="fr-FR" sz="3200" b="1" u="none" strike="noStrike">
                <a:solidFill>
                  <a:schemeClr val="lt1"/>
                </a:solidFill>
                <a:uFillTx/>
                <a:latin typeface="Arial"/>
              </a:rPr>
              <a:t>Action 5.2 : Salle collaborative et </a:t>
            </a:r>
            <a:r>
              <a:rPr lang="fr-FR" sz="3200" b="1">
                <a:solidFill>
                  <a:schemeClr val="lt1"/>
                </a:solidFill>
                <a:latin typeface="Arial"/>
              </a:rPr>
              <a:t>E-TD</a:t>
            </a:r>
            <a:r>
              <a:rPr lang="fr-FR" sz="3200" b="1" u="none" strike="noStrike">
                <a:solidFill>
                  <a:schemeClr val="lt1"/>
                </a:solidFill>
                <a:uFillTx/>
                <a:latin typeface="Arial"/>
              </a:rPr>
              <a:t>, </a:t>
            </a:r>
            <a:r>
              <a:rPr lang="fr-FR" sz="3200" b="1">
                <a:solidFill>
                  <a:schemeClr val="lt1"/>
                </a:solidFill>
                <a:latin typeface="Arial"/>
              </a:rPr>
              <a:t>E-TP</a:t>
            </a:r>
            <a:endParaRPr lang="fr-FR" sz="3200" b="0" u="none" strike="noStrike">
              <a:solidFill>
                <a:schemeClr val="lt1"/>
              </a:solidFill>
              <a:uFillTx/>
              <a:latin typeface="Arial"/>
              <a:cs typeface="Arial"/>
            </a:endParaRPr>
          </a:p>
        </p:txBody>
      </p:sp>
      <p:sp>
        <p:nvSpPr>
          <p:cNvPr id="891" name="PlaceHolder 2"/>
          <p:cNvSpPr>
            <a:spLocks noGrp="1"/>
          </p:cNvSpPr>
          <p:nvPr>
            <p:ph type="subTitle"/>
          </p:nvPr>
        </p:nvSpPr>
        <p:spPr>
          <a:xfrm>
            <a:off x="1061280" y="3866040"/>
            <a:ext cx="3876480" cy="83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2000" b="0" u="none" strike="noStrike">
                <a:solidFill>
                  <a:schemeClr val="lt1"/>
                </a:solidFill>
                <a:uFillTx/>
                <a:latin typeface="Times New Roman"/>
              </a:rPr>
              <a:t>24/10/2024</a:t>
            </a:r>
            <a:endParaRPr lang="fr-F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92" name="Image 7"/>
          <p:cNvPicPr/>
          <p:nvPr/>
        </p:nvPicPr>
        <p:blipFill>
          <a:blip r:embed="rId2"/>
          <a:stretch/>
        </p:blipFill>
        <p:spPr>
          <a:xfrm>
            <a:off x="0" y="5253840"/>
            <a:ext cx="1606320" cy="1606320"/>
          </a:xfrm>
          <a:prstGeom prst="rect">
            <a:avLst/>
          </a:prstGeom>
          <a:ln w="0">
            <a:noFill/>
          </a:ln>
        </p:spPr>
      </p:pic>
      <p:pic>
        <p:nvPicPr>
          <p:cNvPr id="893" name="Graphique 8"/>
          <p:cNvPicPr/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301760" y="0"/>
            <a:ext cx="1612440" cy="1612440"/>
          </a:xfrm>
          <a:prstGeom prst="rect">
            <a:avLst/>
          </a:prstGeom>
          <a:ln w="0">
            <a:noFill/>
          </a:ln>
        </p:spPr>
      </p:pic>
      <p:pic>
        <p:nvPicPr>
          <p:cNvPr id="894" name="Image 6" descr="Une image contenant Police, Graphique, logo, texte&#10;&#10;Description générée automatiquement"/>
          <p:cNvPicPr/>
          <p:nvPr/>
        </p:nvPicPr>
        <p:blipFill>
          <a:blip r:embed="rId5"/>
          <a:stretch/>
        </p:blipFill>
        <p:spPr>
          <a:xfrm>
            <a:off x="7400880" y="504720"/>
            <a:ext cx="1580400" cy="599400"/>
          </a:xfrm>
          <a:prstGeom prst="rect">
            <a:avLst/>
          </a:prstGeom>
          <a:ln w="0">
            <a:noFill/>
          </a:ln>
        </p:spPr>
      </p:pic>
      <p:pic>
        <p:nvPicPr>
          <p:cNvPr id="895" name="Image 9" descr="Une image contenant symbole, logo, cercle, Emblème&#10;&#10;Description générée automatiquement"/>
          <p:cNvPicPr/>
          <p:nvPr/>
        </p:nvPicPr>
        <p:blipFill>
          <a:blip r:embed="rId6"/>
          <a:stretch/>
        </p:blipFill>
        <p:spPr>
          <a:xfrm>
            <a:off x="9290160" y="355680"/>
            <a:ext cx="894600" cy="90432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Fondation INSA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fld id="{12193FCE-4ED2-4AED-8EC9-CCBE96CC7BBB}" type="datetime1">
              <a:rPr lang="fr-FR"/>
              <a:t>23/10/2024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7714440" cy="508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Plan de la présentation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554787631"/>
              </p:ext>
            </p:extLst>
          </p:nvPr>
        </p:nvGraphicFramePr>
        <p:xfrm>
          <a:off x="1208160" y="1095120"/>
          <a:ext cx="8127720" cy="5418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801EFA-5878-44E4-9BE9-F4972D540665}" type="slidenum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9113CE-3982-4044-966A-5B15F16E1F69}" type="datetime1">
              <a:rPr kumimoji="0" lang="fr-FR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23/10/2024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491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10408320" cy="5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Utilisation d’une salle collaborative pour E-TD, E-TP (A5.2)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/>
          </p:nvPr>
        </p:nvSpPr>
        <p:spPr>
          <a:xfrm>
            <a:off x="894600" y="1868760"/>
            <a:ext cx="10265400" cy="430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lnSpcReduction="9999"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Stratégique </a:t>
            </a:r>
            <a:endParaRPr lang="fr-FR" sz="18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/>
              <a:cs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Concevoir et implémenter des </a:t>
            </a:r>
            <a:r>
              <a:rPr lang="fr-FR" sz="1800">
                <a:solidFill>
                  <a:srgbClr val="000000"/>
                </a:solidFill>
                <a:latin typeface="Arial"/>
              </a:rPr>
              <a:t>E-TD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/</a:t>
            </a:r>
            <a:r>
              <a:rPr lang="fr-FR" sz="1800">
                <a:solidFill>
                  <a:srgbClr val="000000"/>
                </a:solidFill>
                <a:latin typeface="Arial"/>
              </a:rPr>
              <a:t>E-TP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 avec une salle collaborative (</a:t>
            </a:r>
            <a:r>
              <a:rPr lang="fr-FR" sz="1800" b="0" u="none" strike="noStrike" err="1">
                <a:solidFill>
                  <a:srgbClr val="000000"/>
                </a:solidFill>
                <a:uFillTx/>
                <a:latin typeface="Arial"/>
              </a:rPr>
              <a:t>Glowbl</a:t>
            </a:r>
            <a:r>
              <a:rPr lang="fr-FR" sz="1800" b="0" u="none" strike="noStrike">
                <a:solidFill>
                  <a:srgbClr val="000000"/>
                </a:solidFill>
                <a:uFillTx/>
                <a:latin typeface="Arial"/>
              </a:rPr>
              <a:t>)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Objectifs opérationnels</a:t>
            </a:r>
            <a:r>
              <a:rPr lang="fr-FR" sz="1800" b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 </a:t>
            </a:r>
            <a:endParaRPr lang="fr-FR" sz="18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/>
            </a:endParaRP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endParaRPr lang="fr-FR" sz="18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Arial"/>
              <a:cs typeface="Arial"/>
            </a:endParaRP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Concevoir des cas d’usages génériques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Former et documenter les utilisateurs 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571500" indent="-342900"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Concevoir et implémenter des cas d’usages spécifiques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2200" b="0" u="none" strike="noStrike">
              <a:solidFill>
                <a:schemeClr val="dk1">
                  <a:lumMod val="75000"/>
                  <a:lumOff val="25000"/>
                </a:schemeClr>
              </a:solidFill>
              <a:uFillTx/>
              <a:latin typeface="Times New Roman"/>
              <a:cs typeface="Times New Roman"/>
            </a:endParaRPr>
          </a:p>
        </p:txBody>
      </p:sp>
      <p:sp>
        <p:nvSpPr>
          <p:cNvPr id="904" name="Titre 1"/>
          <p:cNvSpPr/>
          <p:nvPr/>
        </p:nvSpPr>
        <p:spPr>
          <a:xfrm>
            <a:off x="888840" y="1227240"/>
            <a:ext cx="1039392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400" b="0" u="none" strike="noStrike">
                <a:solidFill>
                  <a:srgbClr val="F39128"/>
                </a:solidFill>
                <a:uFillTx/>
                <a:latin typeface="Arial"/>
              </a:rPr>
              <a:t>Objectifs stratégiques et opérationnels (au début </a:t>
            </a:r>
            <a:r>
              <a:rPr lang="fr-FR" sz="2400">
                <a:solidFill>
                  <a:srgbClr val="F39128"/>
                </a:solidFill>
                <a:latin typeface="Arial"/>
              </a:rPr>
              <a:t>du projet</a:t>
            </a:r>
            <a:r>
              <a:rPr lang="fr-FR" sz="2400" b="0" u="none" strike="noStrike">
                <a:solidFill>
                  <a:srgbClr val="F39128"/>
                </a:solidFill>
                <a:uFillTx/>
                <a:latin typeface="Arial"/>
              </a:rPr>
              <a:t>) </a:t>
            </a:r>
            <a:endParaRPr lang="fr-FR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52E6B17-FC85-463B-8183-5E0820EDB482}" type="slidenum">
              <a:t>3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E5D63A5-C2BE-4F37-B396-A01BF9CCBF10}" type="datetime1">
              <a:rPr lang="fr-FR"/>
              <a:t>23/10/2024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D36A47-FB2D-47FE-BBB1-E240108BF3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813" y="3017005"/>
            <a:ext cx="3210187" cy="20109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10408320" cy="5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Utilisation salle collaborative pour </a:t>
            </a:r>
            <a:r>
              <a:rPr lang="fr-FR" sz="3000" b="1">
                <a:solidFill>
                  <a:srgbClr val="F39128"/>
                </a:solidFill>
                <a:latin typeface="Arial"/>
              </a:rPr>
              <a:t>E-TD</a:t>
            </a: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, </a:t>
            </a:r>
            <a:r>
              <a:rPr lang="fr-FR" sz="3000" b="1">
                <a:solidFill>
                  <a:srgbClr val="F39128"/>
                </a:solidFill>
                <a:latin typeface="Arial"/>
              </a:rPr>
              <a:t>E-TP</a:t>
            </a: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 (A5.2)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894600" y="1868760"/>
            <a:ext cx="10265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Développement d’une </a:t>
            </a:r>
            <a:r>
              <a:rPr lang="fr-FR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activité sur </a:t>
            </a:r>
            <a:r>
              <a:rPr lang="fr-FR" sz="1800" b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M</a:t>
            </a:r>
            <a:r>
              <a:rPr lang="fr-FR" sz="1800" b="1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oodle </a:t>
            </a: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(instanciation salle collaborative </a:t>
            </a:r>
            <a:r>
              <a:rPr lang="fr-FR" sz="1800" b="0" u="none" strike="noStrike" err="1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Glowbl</a:t>
            </a: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via Moodle et accès sans réauthentification avec correspondance des rôles) 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1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Documentation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à destination des 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hlinkClick r:id="rId2"/>
              </a:rPr>
              <a:t>administrateurs Moodle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/ 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hlinkClick r:id="rId3"/>
              </a:rPr>
              <a:t>des utilisateurs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8" name="Titre 4"/>
          <p:cNvSpPr/>
          <p:nvPr/>
        </p:nvSpPr>
        <p:spPr>
          <a:xfrm>
            <a:off x="888840" y="1227240"/>
            <a:ext cx="1039392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0" u="none" strike="noStrike">
                <a:solidFill>
                  <a:srgbClr val="F39128"/>
                </a:solidFill>
                <a:uFillTx/>
                <a:latin typeface="Arial"/>
              </a:rPr>
              <a:t>Etat d'avancement</a:t>
            </a:r>
            <a:endParaRPr lang="fr-FR" sz="2400" b="0" u="none" strike="noStrike">
              <a:solidFill>
                <a:srgbClr val="000000"/>
              </a:solidFill>
              <a:highlight>
                <a:srgbClr val="FFFF00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8592C42-CE46-4480-8548-603F60B35AC4}" type="slidenum">
              <a:t>4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fld id="{0A1EBAE0-0342-4637-8510-DA81234C60DC}" type="datetime1">
              <a:rPr lang="fr-FR"/>
              <a:t>23/10/2024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80FE46-EA67-4786-A102-282261910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72" y="3411384"/>
            <a:ext cx="1253604" cy="157459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A24493-CB46-42B8-890E-7580BAC06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981" y="3429000"/>
            <a:ext cx="4550119" cy="15741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10408320" cy="5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Utilisation salle collaborative pour E-TDs, E-TPS (A5.2)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894600" y="1868760"/>
            <a:ext cx="10265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Réappropriation de </a:t>
            </a:r>
            <a:r>
              <a:rPr lang="fr-FR" sz="1800" b="0" u="none" strike="noStrike" err="1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Glowbl</a:t>
            </a: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 par les ingénieurs pédagogiques et les pilotes</a:t>
            </a:r>
            <a:endParaRPr lang="fr-FR" sz="1800" b="0" u="none" strike="noStrike">
              <a:solidFill>
                <a:schemeClr val="dk1"/>
              </a:solidFill>
              <a:highlight>
                <a:srgbClr val="FFFF00"/>
              </a:highlight>
              <a:uFillTx/>
              <a:latin typeface="Arial"/>
            </a:endParaRP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Deux tests (conception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, 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  <a:hlinkClick r:id="rId2"/>
              </a:rPr>
              <a:t>scénarisation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 et </a:t>
            </a:r>
            <a:r>
              <a:rPr lang="fr-FR" sz="1800" b="0" u="none" strike="noStrike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Arial"/>
              </a:rPr>
              <a:t>implémentation) effectués (Formation des Nouveaux Enseignants 2023-2024, </a:t>
            </a: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LV2) 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>
                <a:solidFill>
                  <a:schemeClr val="dk1">
                    <a:lumMod val="75000"/>
                    <a:lumOff val="25000"/>
                  </a:schemeClr>
                </a:solidFill>
                <a:latin typeface="Arial"/>
              </a:rPr>
              <a:t>Campagne d’évaluation en cours</a:t>
            </a: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8" name="Titre 4"/>
          <p:cNvSpPr/>
          <p:nvPr/>
        </p:nvSpPr>
        <p:spPr>
          <a:xfrm>
            <a:off x="888840" y="1227240"/>
            <a:ext cx="1039392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0" u="none" strike="noStrike">
                <a:solidFill>
                  <a:srgbClr val="F39128"/>
                </a:solidFill>
                <a:uFillTx/>
                <a:latin typeface="Arial"/>
              </a:rPr>
              <a:t>Etat d'avancement</a:t>
            </a:r>
            <a:endParaRPr lang="fr-FR" sz="2400" b="0" u="none" strike="noStrike">
              <a:solidFill>
                <a:srgbClr val="000000"/>
              </a:solidFill>
              <a:highlight>
                <a:srgbClr val="FFFF00"/>
              </a:highlight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8592C42-CE46-4480-8548-603F60B35AC4}" type="slidenum">
              <a:t>5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fld id="{0A1EBAE0-0342-4637-8510-DA81234C60DC}" type="datetime1">
              <a:rPr lang="fr-FR"/>
              <a:t>23/10/2024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7F8307-5EDA-499A-AA72-4243A1879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64" y="4038978"/>
            <a:ext cx="1916550" cy="16392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21DD85B-42AF-4CDA-9863-580632134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615" y="3862986"/>
            <a:ext cx="5017418" cy="1991276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C618506-7BC6-47AF-B2F1-6180C888607F}"/>
              </a:ext>
            </a:extLst>
          </p:cNvPr>
          <p:cNvCxnSpPr>
            <a:stCxn id="7" idx="3"/>
            <a:endCxn id="3" idx="1"/>
          </p:cNvCxnSpPr>
          <p:nvPr/>
        </p:nvCxnSpPr>
        <p:spPr>
          <a:xfrm>
            <a:off x="6773033" y="4858624"/>
            <a:ext cx="1363631" cy="0"/>
          </a:xfrm>
          <a:prstGeom prst="straightConnector1">
            <a:avLst/>
          </a:prstGeom>
          <a:ln w="19050">
            <a:solidFill>
              <a:srgbClr val="F391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99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10408320" cy="5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Utilisation salle collaborative pour E-TD et E-TP (A5.2)</a:t>
            </a:r>
            <a:br>
              <a:rPr sz="3000"/>
            </a:b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40" name="Titre 1"/>
          <p:cNvSpPr/>
          <p:nvPr/>
        </p:nvSpPr>
        <p:spPr>
          <a:xfrm>
            <a:off x="888840" y="1227240"/>
            <a:ext cx="1039392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 b="0" u="none" strike="noStrike">
                <a:solidFill>
                  <a:srgbClr val="F39128"/>
                </a:solidFill>
                <a:uFillTx/>
                <a:latin typeface="Arial"/>
              </a:rPr>
              <a:t>Collaboration avec EdTech </a:t>
            </a:r>
            <a:endParaRPr lang="fr-FR" sz="2400" b="0" u="none" strike="noStrike">
              <a:solidFill>
                <a:srgbClr val="F39128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3E8787F-13A1-4E01-B7B5-4BC9C2A2ECA4}" type="slidenum">
              <a:t>6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0C06C64-CE86-4615-9858-5F06D68C41CF}" type="datetime1">
              <a:rPr lang="fr-FR"/>
              <a:t>23/10/2024</a:t>
            </a:fld>
            <a:endParaRPr lang="fr-FR"/>
          </a:p>
        </p:txBody>
      </p:sp>
      <p:pic>
        <p:nvPicPr>
          <p:cNvPr id="2" name="Image 1" descr="Une image contenant Graphique, Police, logo, clipart&#10;&#10;Description générée automatiquement">
            <a:extLst>
              <a:ext uri="{FF2B5EF4-FFF2-40B4-BE49-F238E27FC236}">
                <a16:creationId xmlns:a16="http://schemas.microsoft.com/office/drawing/2014/main" id="{D815C63F-7CE0-1658-DB6D-1314E6DD5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25" y="5400230"/>
            <a:ext cx="1097984" cy="45570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EABF7CE-1E68-4622-8635-6176D18E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53" y="3305103"/>
            <a:ext cx="1633935" cy="1790044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0533EAB-3CF0-40C9-86B2-1B0252E16B06}"/>
              </a:ext>
            </a:extLst>
          </p:cNvPr>
          <p:cNvSpPr txBox="1"/>
          <p:nvPr/>
        </p:nvSpPr>
        <p:spPr>
          <a:xfrm>
            <a:off x="5648206" y="5092453"/>
            <a:ext cx="21102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u="none" strike="noStrike"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Sophie Lazard, CEO </a:t>
            </a:r>
            <a:endParaRPr lang="fr-FR" sz="1400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FB549C-554C-4C68-BAAC-6CD0A5482F50}"/>
              </a:ext>
            </a:extLst>
          </p:cNvPr>
          <p:cNvSpPr/>
          <p:nvPr/>
        </p:nvSpPr>
        <p:spPr>
          <a:xfrm>
            <a:off x="1205289" y="1836567"/>
            <a:ext cx="6553200" cy="943755"/>
          </a:xfrm>
          <a:prstGeom prst="rect">
            <a:avLst/>
          </a:prstGeom>
          <a:noFill/>
          <a:ln w="19050">
            <a:solidFill>
              <a:srgbClr val="F39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2A4714B-80CC-4528-8E0B-181793D8E688}"/>
              </a:ext>
            </a:extLst>
          </p:cNvPr>
          <p:cNvSpPr txBox="1"/>
          <p:nvPr/>
        </p:nvSpPr>
        <p:spPr>
          <a:xfrm>
            <a:off x="1205289" y="1841509"/>
            <a:ext cx="6197760" cy="9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700" b="0" u="none" strike="noStrike">
                <a:solidFill>
                  <a:srgbClr val="F39128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Présentation de </a:t>
            </a:r>
            <a:r>
              <a:rPr lang="fr-FR" sz="1700" b="0" u="none" strike="noStrike" err="1">
                <a:solidFill>
                  <a:srgbClr val="F39128"/>
                </a:solidFill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Glowbl</a:t>
            </a:r>
            <a:endParaRPr lang="fr-FR" sz="1700" b="0" u="none" strike="noStrike">
              <a:solidFill>
                <a:srgbClr val="F39128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700" b="0" u="none" strike="noStrike"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Créée en 2011, </a:t>
            </a:r>
            <a:r>
              <a:rPr lang="fr-FR" sz="1700" b="0" u="none" strike="noStrike" err="1"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Glowbl</a:t>
            </a:r>
            <a:r>
              <a:rPr lang="fr-FR" sz="1700" b="0" u="none" strike="noStrike"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est une entreprise française basée à Lyon qui propose une solution digitale pour interagir et collaborer à distance.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40C62A-D4C4-4022-90FB-3B8EB6FD094D}"/>
              </a:ext>
            </a:extLst>
          </p:cNvPr>
          <p:cNvSpPr/>
          <p:nvPr/>
        </p:nvSpPr>
        <p:spPr>
          <a:xfrm>
            <a:off x="888840" y="3133725"/>
            <a:ext cx="4007010" cy="2809875"/>
          </a:xfrm>
          <a:prstGeom prst="rect">
            <a:avLst/>
          </a:prstGeom>
          <a:noFill/>
          <a:ln w="19050">
            <a:solidFill>
              <a:srgbClr val="F39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2F9A0A-21F8-442C-8F03-03C1208B837B}"/>
              </a:ext>
            </a:extLst>
          </p:cNvPr>
          <p:cNvSpPr txBox="1"/>
          <p:nvPr/>
        </p:nvSpPr>
        <p:spPr>
          <a:xfrm>
            <a:off x="888839" y="3234973"/>
            <a:ext cx="4007009" cy="256993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700">
                <a:solidFill>
                  <a:srgbClr val="F39128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Impacts et </a:t>
            </a:r>
            <a:r>
              <a:rPr lang="en-US" sz="1700" err="1">
                <a:solidFill>
                  <a:srgbClr val="F39128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ajustements</a:t>
            </a:r>
            <a:r>
              <a:rPr lang="en-US" sz="1700">
                <a:solidFill>
                  <a:srgbClr val="F39128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700" err="1">
                <a:solidFill>
                  <a:srgbClr val="F39128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immédiats</a:t>
            </a:r>
            <a:endParaRPr lang="en-US" sz="1700">
              <a:solidFill>
                <a:srgbClr val="F39128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>
              <a:spcBef>
                <a:spcPts val="1001"/>
              </a:spcBef>
              <a:tabLst>
                <a:tab pos="0" algn="l"/>
              </a:tabLst>
            </a:pP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Un travail sur le </a:t>
            </a:r>
            <a:r>
              <a:rPr lang="en-US" sz="1700" err="1">
                <a:effectLst/>
                <a:latin typeface="Calibri"/>
                <a:ea typeface="Calibri" panose="020F0502020204030204" pitchFamily="34" charset="0"/>
                <a:cs typeface="Calibri"/>
              </a:rPr>
              <a:t>parcours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 de </a:t>
            </a:r>
            <a:r>
              <a:rPr lang="en-US" sz="1700" err="1">
                <a:effectLst/>
                <a:latin typeface="Calibri"/>
                <a:ea typeface="Calibri" panose="020F0502020204030204" pitchFamily="34" charset="0"/>
                <a:cs typeface="Calibri"/>
              </a:rPr>
              <a:t>connexion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 avec Moodle a </a:t>
            </a:r>
            <a:r>
              <a:rPr lang="en-US" sz="1700" err="1">
                <a:effectLst/>
                <a:latin typeface="Calibri"/>
                <a:ea typeface="Calibri" panose="020F0502020204030204" pitchFamily="34" charset="0"/>
                <a:cs typeface="Calibri"/>
              </a:rPr>
              <a:t>été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700" err="1">
                <a:effectLst/>
                <a:latin typeface="Calibri"/>
                <a:ea typeface="Calibri" panose="020F0502020204030204" pitchFamily="34" charset="0"/>
                <a:cs typeface="Calibri"/>
              </a:rPr>
              <a:t>nécessaire</a:t>
            </a:r>
            <a:r>
              <a:rPr lang="en-US" sz="1700">
                <a:effectLst/>
                <a:latin typeface="Calibri"/>
                <a:ea typeface="Calibri" panose="020F0502020204030204" pitchFamily="34" charset="0"/>
                <a:cs typeface="Calibri"/>
              </a:rPr>
              <a:t> :</a:t>
            </a:r>
          </a:p>
          <a:p>
            <a:pPr marL="285750" indent="-28575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700">
                <a:latin typeface="Calibri"/>
                <a:ea typeface="+mn-lt"/>
                <a:cs typeface="Calibri"/>
              </a:rPr>
              <a:t>Développement d'un plugin pour </a:t>
            </a:r>
            <a:r>
              <a:rPr lang="en-US" sz="1700" err="1">
                <a:latin typeface="Calibri"/>
                <a:ea typeface="+mn-lt"/>
                <a:cs typeface="Calibri"/>
              </a:rPr>
              <a:t>créer</a:t>
            </a:r>
            <a:r>
              <a:rPr lang="en-US" sz="1700">
                <a:latin typeface="Calibri"/>
                <a:ea typeface="+mn-lt"/>
                <a:cs typeface="Calibri"/>
              </a:rPr>
              <a:t> dans Moodle un </a:t>
            </a:r>
            <a:r>
              <a:rPr lang="en-US" sz="1700" err="1">
                <a:latin typeface="Calibri"/>
                <a:ea typeface="+mn-lt"/>
                <a:cs typeface="Calibri"/>
              </a:rPr>
              <a:t>nouvel</a:t>
            </a:r>
            <a:r>
              <a:rPr lang="en-US" sz="1700">
                <a:latin typeface="Calibri"/>
                <a:ea typeface="+mn-lt"/>
                <a:cs typeface="Calibri"/>
              </a:rPr>
              <a:t> </a:t>
            </a:r>
            <a:r>
              <a:rPr lang="en-US" sz="1700" err="1">
                <a:latin typeface="Calibri"/>
                <a:ea typeface="+mn-lt"/>
                <a:cs typeface="Calibri"/>
              </a:rPr>
              <a:t>espace</a:t>
            </a:r>
            <a:r>
              <a:rPr lang="en-US" sz="1700">
                <a:latin typeface="Calibri"/>
                <a:ea typeface="+mn-lt"/>
                <a:cs typeface="Calibri"/>
              </a:rPr>
              <a:t> </a:t>
            </a:r>
            <a:r>
              <a:rPr lang="en-US" sz="1700" err="1">
                <a:latin typeface="Calibri"/>
                <a:ea typeface="+mn-lt"/>
                <a:cs typeface="Calibri"/>
              </a:rPr>
              <a:t>Glowbl</a:t>
            </a:r>
            <a:r>
              <a:rPr lang="en-US" sz="1700">
                <a:latin typeface="Calibri"/>
                <a:ea typeface="+mn-lt"/>
                <a:cs typeface="Calibri"/>
              </a:rPr>
              <a:t> </a:t>
            </a:r>
            <a:r>
              <a:rPr lang="en-US" sz="1700" err="1">
                <a:latin typeface="Calibri"/>
                <a:ea typeface="+mn-lt"/>
                <a:cs typeface="Calibri"/>
              </a:rPr>
              <a:t>ou</a:t>
            </a:r>
            <a:r>
              <a:rPr lang="en-US" sz="1700">
                <a:latin typeface="Calibri"/>
                <a:ea typeface="+mn-lt"/>
                <a:cs typeface="Calibri"/>
              </a:rPr>
              <a:t> de </a:t>
            </a:r>
            <a:r>
              <a:rPr lang="en-US" sz="1700" err="1">
                <a:latin typeface="Calibri"/>
                <a:ea typeface="+mn-lt"/>
                <a:cs typeface="Calibri"/>
              </a:rPr>
              <a:t>chercher</a:t>
            </a:r>
            <a:r>
              <a:rPr lang="en-US" sz="1700">
                <a:latin typeface="Calibri"/>
                <a:ea typeface="+mn-lt"/>
                <a:cs typeface="Calibri"/>
              </a:rPr>
              <a:t> un </a:t>
            </a:r>
            <a:r>
              <a:rPr lang="en-US" sz="1700" err="1">
                <a:latin typeface="Calibri"/>
                <a:ea typeface="+mn-lt"/>
                <a:cs typeface="Calibri"/>
              </a:rPr>
              <a:t>espace</a:t>
            </a:r>
            <a:r>
              <a:rPr lang="en-US" sz="1700">
                <a:latin typeface="Calibri"/>
                <a:ea typeface="+mn-lt"/>
                <a:cs typeface="Calibri"/>
              </a:rPr>
              <a:t> </a:t>
            </a:r>
            <a:r>
              <a:rPr lang="en-US" sz="1700" err="1">
                <a:latin typeface="Calibri"/>
                <a:ea typeface="+mn-lt"/>
                <a:cs typeface="Calibri"/>
              </a:rPr>
              <a:t>existant</a:t>
            </a:r>
          </a:p>
          <a:p>
            <a:pPr marL="285750" indent="-285750">
              <a:spcBef>
                <a:spcPts val="1001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1700">
                <a:latin typeface="Calibri"/>
                <a:ea typeface="+mn-lt"/>
                <a:cs typeface="Calibri"/>
              </a:rPr>
              <a:t>Développement </a:t>
            </a:r>
            <a:r>
              <a:rPr lang="en-US" sz="1700" err="1">
                <a:latin typeface="Calibri"/>
                <a:ea typeface="Calibri" panose="020F0502020204030204" pitchFamily="34" charset="0"/>
                <a:cs typeface="Calibri"/>
              </a:rPr>
              <a:t>d’une</a:t>
            </a:r>
            <a:r>
              <a:rPr lang="en-US" sz="1700">
                <a:latin typeface="Calibri"/>
                <a:ea typeface="Calibri" panose="020F0502020204030204" pitchFamily="34" charset="0"/>
                <a:cs typeface="Calibri"/>
              </a:rPr>
              <a:t> API pour </a:t>
            </a:r>
            <a:r>
              <a:rPr lang="en-US" sz="1700" err="1">
                <a:latin typeface="Calibri"/>
                <a:ea typeface="Calibri" panose="020F0502020204030204" pitchFamily="34" charset="0"/>
                <a:cs typeface="Calibri"/>
              </a:rPr>
              <a:t>accéder</a:t>
            </a:r>
            <a:r>
              <a:rPr lang="en-US" sz="1700">
                <a:latin typeface="Calibri"/>
                <a:ea typeface="Calibri" panose="020F0502020204030204" pitchFamily="34" charset="0"/>
                <a:cs typeface="Calibri"/>
              </a:rPr>
              <a:t> aux temps de </a:t>
            </a:r>
            <a:r>
              <a:rPr lang="en-US" sz="1700" err="1">
                <a:latin typeface="Calibri"/>
                <a:ea typeface="Calibri" panose="020F0502020204030204" pitchFamily="34" charset="0"/>
                <a:cs typeface="Calibri"/>
              </a:rPr>
              <a:t>présence</a:t>
            </a:r>
            <a:r>
              <a:rPr lang="en-US" sz="1700">
                <a:latin typeface="Calibri"/>
                <a:ea typeface="Calibri" panose="020F0502020204030204" pitchFamily="34" charset="0"/>
                <a:cs typeface="Calibri"/>
              </a:rPr>
              <a:t> </a:t>
            </a:r>
            <a:r>
              <a:rPr lang="en-US" sz="1700" err="1">
                <a:latin typeface="Calibri"/>
                <a:ea typeface="Calibri" panose="020F0502020204030204" pitchFamily="34" charset="0"/>
                <a:cs typeface="Calibri"/>
              </a:rPr>
              <a:t>utilisateurs</a:t>
            </a:r>
            <a:endParaRPr lang="en-US" sz="1700" b="0" u="none" strike="noStrike">
              <a:uFillTx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647731-8C34-4195-8190-1E8A83CBA7E8}"/>
              </a:ext>
            </a:extLst>
          </p:cNvPr>
          <p:cNvSpPr/>
          <p:nvPr/>
        </p:nvSpPr>
        <p:spPr>
          <a:xfrm>
            <a:off x="7930460" y="2607997"/>
            <a:ext cx="4007010" cy="2487150"/>
          </a:xfrm>
          <a:prstGeom prst="rect">
            <a:avLst/>
          </a:prstGeom>
          <a:noFill/>
          <a:ln w="19050">
            <a:solidFill>
              <a:srgbClr val="F391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AD4ADE1-7F84-40AB-BDAC-200FBE0D05B4}"/>
              </a:ext>
            </a:extLst>
          </p:cNvPr>
          <p:cNvSpPr txBox="1"/>
          <p:nvPr/>
        </p:nvSpPr>
        <p:spPr>
          <a:xfrm>
            <a:off x="8023102" y="2665586"/>
            <a:ext cx="4235574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>
                <a:solidFill>
                  <a:srgbClr val="F39128"/>
                </a:solidFill>
                <a:latin typeface="Calibri"/>
                <a:ea typeface="Calibri" panose="020F0502020204030204" pitchFamily="34" charset="0"/>
                <a:cs typeface="Calibri"/>
              </a:rPr>
              <a:t>Q</a:t>
            </a:r>
            <a:r>
              <a:rPr lang="fr-FR" sz="1800" b="0" u="none" strike="noStrike">
                <a:solidFill>
                  <a:srgbClr val="F39128"/>
                </a:solidFill>
                <a:uFillTx/>
                <a:latin typeface="Calibri"/>
                <a:ea typeface="Calibri" panose="020F0502020204030204" pitchFamily="34" charset="0"/>
                <a:cs typeface="Calibri"/>
              </a:rPr>
              <a:t>uels bénéfices pour </a:t>
            </a:r>
            <a:r>
              <a:rPr lang="fr-FR" sz="1800" b="0" u="none" strike="noStrike" err="1">
                <a:solidFill>
                  <a:srgbClr val="F39128"/>
                </a:solidFill>
                <a:uFillTx/>
                <a:latin typeface="Calibri"/>
                <a:ea typeface="Calibri" panose="020F0502020204030204" pitchFamily="34" charset="0"/>
                <a:cs typeface="Calibri"/>
              </a:rPr>
              <a:t>Glowbl</a:t>
            </a:r>
            <a:r>
              <a:rPr lang="fr-FR" sz="1800" b="0" u="none" strike="noStrike">
                <a:solidFill>
                  <a:srgbClr val="F39128"/>
                </a:solidFill>
                <a:uFillTx/>
                <a:latin typeface="Calibri"/>
                <a:ea typeface="Calibri" panose="020F0502020204030204" pitchFamily="34" charset="0"/>
                <a:cs typeface="Calibri"/>
              </a:rPr>
              <a:t> après INSA 2025 ?</a:t>
            </a:r>
          </a:p>
          <a:p>
            <a:r>
              <a:rPr lang="fr-FR" sz="1800">
                <a:latin typeface="Calibri"/>
                <a:ea typeface="Calibri" panose="020F0502020204030204" pitchFamily="34" charset="0"/>
                <a:cs typeface="Calibri"/>
              </a:rPr>
              <a:t>Suite au test de nouveaux cas d’usage (tutorat et collaboration en autonomie entre étudiants), nous espérons un</a:t>
            </a:r>
          </a:p>
          <a:p>
            <a:r>
              <a:rPr lang="fr-FR" sz="1800">
                <a:latin typeface="Calibri"/>
                <a:ea typeface="Calibri" panose="020F0502020204030204" pitchFamily="34" charset="0"/>
                <a:cs typeface="Calibri"/>
              </a:rPr>
              <a:t>déploiement dans les établissements du Groupe INSA et plus largement dans l’enseignement supérieur</a:t>
            </a:r>
            <a:endParaRPr lang="fr-FR" sz="1800" b="0" u="none" strike="noStrike"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endParaRPr lang="fr-FR">
              <a:solidFill>
                <a:srgbClr val="F39128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800" b="0" u="none" strike="noStrike">
              <a:solidFill>
                <a:srgbClr val="F39128"/>
              </a:solidFill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18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PlaceHolder 1"/>
          <p:cNvSpPr>
            <a:spLocks noGrp="1"/>
          </p:cNvSpPr>
          <p:nvPr>
            <p:ph type="title"/>
          </p:nvPr>
        </p:nvSpPr>
        <p:spPr>
          <a:xfrm>
            <a:off x="894600" y="700920"/>
            <a:ext cx="10408320" cy="562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Utilisation salle collaborative pour E-TD et </a:t>
            </a:r>
            <a:r>
              <a:rPr lang="fr-FR" sz="3000" b="1">
                <a:solidFill>
                  <a:srgbClr val="F39128"/>
                </a:solidFill>
                <a:latin typeface="Arial"/>
              </a:rPr>
              <a:t>E-TP</a:t>
            </a:r>
            <a:r>
              <a:rPr lang="fr-FR" sz="3000" b="1" u="none" strike="noStrike">
                <a:solidFill>
                  <a:srgbClr val="F39128"/>
                </a:solidFill>
                <a:uFillTx/>
                <a:latin typeface="Arial"/>
              </a:rPr>
              <a:t> (A5.2)</a:t>
            </a:r>
            <a:endParaRPr lang="fr-FR" sz="3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7" name="PlaceHolder 2"/>
          <p:cNvSpPr>
            <a:spLocks noGrp="1"/>
          </p:cNvSpPr>
          <p:nvPr>
            <p:ph/>
          </p:nvPr>
        </p:nvSpPr>
        <p:spPr>
          <a:xfrm>
            <a:off x="1552305" y="1798665"/>
            <a:ext cx="10265400" cy="497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Arial"/>
              </a:rPr>
              <a:t>Septembre 2024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b="0" u="none" strike="noStrike">
                <a:solidFill>
                  <a:schemeClr val="dk1"/>
                </a:solidFill>
                <a:uFillTx/>
                <a:latin typeface="Arial"/>
              </a:rPr>
              <a:t>Relance de la dynamique projet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>
                <a:solidFill>
                  <a:schemeClr val="dk1"/>
                </a:solidFill>
                <a:latin typeface="Arial"/>
              </a:rPr>
              <a:t>Accompagnement de nouvelles expérimentations par 2 ingénieures pédagogiques </a:t>
            </a: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 u="none" strike="noStrike">
                <a:solidFill>
                  <a:schemeClr val="dk1"/>
                </a:solidFill>
                <a:uFillTx/>
                <a:latin typeface="Arial"/>
              </a:rPr>
              <a:t>Janvier 2025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>
                <a:solidFill>
                  <a:schemeClr val="dk1"/>
                </a:solidFill>
                <a:latin typeface="Arial"/>
              </a:rPr>
              <a:t>Partie Gestion de projet</a:t>
            </a:r>
            <a:r>
              <a:rPr lang="fr-FR" sz="1800" u="none" strike="noStrik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fr-FR" sz="1800">
                <a:solidFill>
                  <a:schemeClr val="dk1"/>
                </a:solidFill>
                <a:latin typeface="Arial"/>
              </a:rPr>
              <a:t>en Génie Logiciel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>
                <a:solidFill>
                  <a:schemeClr val="dk1"/>
                </a:solidFill>
                <a:latin typeface="Arial"/>
              </a:rPr>
              <a:t>Tutorat</a:t>
            </a:r>
            <a:r>
              <a:rPr lang="fr-FR" sz="1800" u="none" strike="noStrike">
                <a:solidFill>
                  <a:schemeClr val="dk1"/>
                </a:solidFill>
                <a:uFillTx/>
                <a:latin typeface="Arial"/>
              </a:rPr>
              <a:t> de la Formation des Nouveaux enseignants</a:t>
            </a:r>
            <a:endParaRPr lang="fr-FR" sz="1800" u="none" strike="noStrike">
              <a:solidFill>
                <a:schemeClr val="dk1"/>
              </a:solidFill>
              <a:uFillTx/>
              <a:latin typeface="Arial"/>
              <a:cs typeface="Arial"/>
            </a:endParaRPr>
          </a:p>
          <a:p>
            <a:pPr indent="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fr-FR" sz="1800" b="1">
                <a:solidFill>
                  <a:schemeClr val="dk1"/>
                </a:solidFill>
                <a:latin typeface="Arial"/>
              </a:rPr>
              <a:t>Juin 2025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u="none" strike="noStrike">
                <a:solidFill>
                  <a:schemeClr val="dk1"/>
                </a:solidFill>
                <a:uFillTx/>
                <a:latin typeface="Arial"/>
              </a:rPr>
              <a:t>Evaluation des dispositifs</a:t>
            </a:r>
          </a:p>
          <a:p>
            <a:pPr marL="514350" indent="-285750"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1800" u="none" strike="noStrike">
                <a:solidFill>
                  <a:schemeClr val="dk1"/>
                </a:solidFill>
                <a:uFillTx/>
                <a:latin typeface="Arial"/>
              </a:rPr>
              <a:t>Questionnaires utilisateurs (enseignant, tuteurs, étudiants)</a:t>
            </a:r>
          </a:p>
          <a:p>
            <a:pPr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938" name="Titre 4"/>
          <p:cNvSpPr/>
          <p:nvPr/>
        </p:nvSpPr>
        <p:spPr>
          <a:xfrm>
            <a:off x="888840" y="1227240"/>
            <a:ext cx="10393920" cy="5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fr-FR" sz="2400">
                <a:solidFill>
                  <a:srgbClr val="F39128"/>
                </a:solidFill>
                <a:latin typeface="Arial"/>
              </a:rPr>
              <a:t>Agenda</a:t>
            </a:r>
            <a:endParaRPr lang="fr-FR" sz="2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08592C42-CE46-4480-8548-603F60B35AC4}" type="slidenum">
              <a:t>7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fld id="{0A1EBAE0-0342-4637-8510-DA81234C60DC}" type="datetime1">
              <a:rPr lang="fr-FR"/>
              <a:t>23/10/2024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ACA0B92-09A7-4736-B437-A73AC789D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40" y="3429000"/>
            <a:ext cx="609600" cy="6096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D027C67-9677-4739-B1D1-91B81A23D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9" y="4579170"/>
            <a:ext cx="634921" cy="6349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047C721-0E51-41B5-93D9-C0B1DD7F77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19" y="2117804"/>
            <a:ext cx="749249" cy="7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3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6124680" cy="2851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fr-FR" sz="4000" b="1" u="none" strike="noStrike">
                <a:solidFill>
                  <a:srgbClr val="F39128"/>
                </a:solidFill>
                <a:uFillTx/>
                <a:latin typeface="Arial"/>
              </a:rPr>
              <a:t>Vos questions</a:t>
            </a:r>
            <a:endParaRPr lang="fr-FR" sz="4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OPEN INSA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972F113-5EAD-4063-9776-01CD59023E72}" type="slidenum">
              <a:t>8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fld id="{F7747CCE-6776-4BC3-9895-AFCFC1255137}" type="datetime1">
              <a:rPr lang="fr-FR"/>
              <a:t>23/10/2024</a:t>
            </a:fld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ndation">
  <a:themeElements>
    <a:clrScheme name="Fondation">
      <a:dk1>
        <a:srgbClr val="000000"/>
      </a:dk1>
      <a:lt1>
        <a:srgbClr val="FFFFFF"/>
      </a:lt1>
      <a:dk2>
        <a:srgbClr val="221927"/>
      </a:dk2>
      <a:lt2>
        <a:srgbClr val="E7E6E6"/>
      </a:lt2>
      <a:accent1>
        <a:srgbClr val="70A4C4"/>
      </a:accent1>
      <a:accent2>
        <a:srgbClr val="E31B17"/>
      </a:accent2>
      <a:accent3>
        <a:srgbClr val="B0DFF9"/>
      </a:accent3>
      <a:accent4>
        <a:srgbClr val="366C89"/>
      </a:accent4>
      <a:accent5>
        <a:srgbClr val="70A4C4"/>
      </a:accent5>
      <a:accent6>
        <a:srgbClr val="5F5E5E"/>
      </a:accent6>
      <a:hlink>
        <a:srgbClr val="E31B17"/>
      </a:hlink>
      <a:folHlink>
        <a:srgbClr val="366C89"/>
      </a:folHlink>
    </a:clrScheme>
    <a:fontScheme name="Arial">
      <a:majorFont>
        <a:latin typeface="Arial" panose="020B0604020202020204"/>
        <a:ea typeface=""/>
        <a:cs typeface=""/>
      </a:majorFont>
      <a:minorFont>
        <a:latin typeface="Arial" panose="020B06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2275B842966F4EA0DE93DB15F3D4F0" ma:contentTypeVersion="15" ma:contentTypeDescription="Crée un document." ma:contentTypeScope="" ma:versionID="1fb6431567cf3408cab5dfd5fb2a9e18">
  <xsd:schema xmlns:xsd="http://www.w3.org/2001/XMLSchema" xmlns:xs="http://www.w3.org/2001/XMLSchema" xmlns:p="http://schemas.microsoft.com/office/2006/metadata/properties" xmlns:ns2="e36bff54-8b52-41a3-b656-787d5d5ff718" xmlns:ns3="85b455be-3c06-4a6a-82f8-3579cfe879f9" targetNamespace="http://schemas.microsoft.com/office/2006/metadata/properties" ma:root="true" ma:fieldsID="a4550569481d112f72ad2d2ef31d3872" ns2:_="" ns3:_="">
    <xsd:import namespace="e36bff54-8b52-41a3-b656-787d5d5ff718"/>
    <xsd:import namespace="85b455be-3c06-4a6a-82f8-3579cfe87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bff54-8b52-41a3-b656-787d5d5ff7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589d98ed-d87d-4b5f-8cfd-2c453ac98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455be-3c06-4a6a-82f8-3579cfe87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6bff54-8b52-41a3-b656-787d5d5ff71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C17826-DB55-49AD-ACE0-D9B87F31BC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5DA681-CC85-41F6-9101-1627121538FF}">
  <ds:schemaRefs>
    <ds:schemaRef ds:uri="85b455be-3c06-4a6a-82f8-3579cfe879f9"/>
    <ds:schemaRef ds:uri="e36bff54-8b52-41a3-b656-787d5d5ff7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D5C2339-EDB1-4E09-B1E8-E09F452304FF}">
  <ds:schemaRefs>
    <ds:schemaRef ds:uri="e36bff54-8b52-41a3-b656-787d5d5ff71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Fondation</vt:lpstr>
      <vt:lpstr>Fondation</vt:lpstr>
      <vt:lpstr>Fondation</vt:lpstr>
      <vt:lpstr>Fondation</vt:lpstr>
      <vt:lpstr>Fondation</vt:lpstr>
      <vt:lpstr>Journée DemoES : INSA 2025 Action 5.2 : Salle collaborative et E-TD, E-TP</vt:lpstr>
      <vt:lpstr>Plan de la présentation</vt:lpstr>
      <vt:lpstr>Utilisation d’une salle collaborative pour E-TD, E-TP (A5.2)</vt:lpstr>
      <vt:lpstr>Utilisation salle collaborative pour E-TD, E-TP (A5.2)</vt:lpstr>
      <vt:lpstr>Utilisation salle collaborative pour E-TDs, E-TPS (A5.2)</vt:lpstr>
      <vt:lpstr>Utilisation salle collaborative pour E-TD et E-TP (A5.2) </vt:lpstr>
      <vt:lpstr>Utilisation salle collaborative pour E-TD et E-TP (A5.2)</vt:lpstr>
      <vt:lpstr>Vos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Fanny Burguière</dc:creator>
  <dc:description/>
  <cp:revision>1</cp:revision>
  <dcterms:created xsi:type="dcterms:W3CDTF">2022-06-01T12:02:08Z</dcterms:created>
  <dcterms:modified xsi:type="dcterms:W3CDTF">2024-10-23T15:54:06Z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0x010100692275B842966F4EA0DE93DB15F3D4F0</vt:lpwstr>
  </property>
  <property fmtid="{D5CDD505-2E9C-101B-9397-08002B2CF9AE}" pid="3" name="PresentationFormat">
    <vt:lpwstr>Grand écran</vt:lpwstr>
  </property>
  <property fmtid="{D5CDD505-2E9C-101B-9397-08002B2CF9AE}" pid="4" name="Slides">
    <vt:i4>11</vt:i4>
  </property>
  <property fmtid="{D5CDD505-2E9C-101B-9397-08002B2CF9AE}" pid="5" name="MediaServiceImageTags">
    <vt:lpwstr/>
  </property>
</Properties>
</file>