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3" r:id="rId5"/>
    <p:sldId id="302" r:id="rId6"/>
    <p:sldId id="284" r:id="rId7"/>
    <p:sldId id="286" r:id="rId8"/>
    <p:sldId id="285" r:id="rId9"/>
    <p:sldId id="304" r:id="rId10"/>
    <p:sldId id="305" r:id="rId11"/>
    <p:sldId id="289" r:id="rId12"/>
    <p:sldId id="287" r:id="rId13"/>
    <p:sldId id="27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0A4C4"/>
    <a:srgbClr val="F39128"/>
    <a:srgbClr val="DB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FCE3E-0724-ED65-15D7-DA7FE2099083}" v="87" dt="2024-10-24T13:29:57.1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olle Catherine" userId="S::catherine.fayolle_insa-rennes.fr#ext#@insatoulousefr.onmicrosoft.com::3efa51cb-07fb-42e0-9590-e4c7d06f76f1" providerId="AD" clId="Web-{E1CFCE3E-0724-ED65-15D7-DA7FE2099083}"/>
    <pc:docChg chg="modSld">
      <pc:chgData name="Fayolle Catherine" userId="S::catherine.fayolle_insa-rennes.fr#ext#@insatoulousefr.onmicrosoft.com::3efa51cb-07fb-42e0-9590-e4c7d06f76f1" providerId="AD" clId="Web-{E1CFCE3E-0724-ED65-15D7-DA7FE2099083}" dt="2024-10-24T13:29:57.199" v="85" actId="20577"/>
      <pc:docMkLst>
        <pc:docMk/>
      </pc:docMkLst>
      <pc:sldChg chg="modSp">
        <pc:chgData name="Fayolle Catherine" userId="S::catherine.fayolle_insa-rennes.fr#ext#@insatoulousefr.onmicrosoft.com::3efa51cb-07fb-42e0-9590-e4c7d06f76f1" providerId="AD" clId="Web-{E1CFCE3E-0724-ED65-15D7-DA7FE2099083}" dt="2024-10-24T13:29:57.199" v="85" actId="20577"/>
        <pc:sldMkLst>
          <pc:docMk/>
          <pc:sldMk cId="3482549134" sldId="287"/>
        </pc:sldMkLst>
        <pc:spChg chg="mod">
          <ac:chgData name="Fayolle Catherine" userId="S::catherine.fayolle_insa-rennes.fr#ext#@insatoulousefr.onmicrosoft.com::3efa51cb-07fb-42e0-9590-e4c7d06f76f1" providerId="AD" clId="Web-{E1CFCE3E-0724-ED65-15D7-DA7FE2099083}" dt="2024-10-24T13:29:57.199" v="85" actId="20577"/>
          <ac:spMkLst>
            <pc:docMk/>
            <pc:sldMk cId="3482549134" sldId="287"/>
            <ac:spMk id="3" creationId="{CE92D46A-5403-05F4-03A5-DF5EC6EC86B3}"/>
          </ac:spMkLst>
        </pc:spChg>
      </pc:sldChg>
      <pc:sldChg chg="modSp">
        <pc:chgData name="Fayolle Catherine" userId="S::catherine.fayolle_insa-rennes.fr#ext#@insatoulousefr.onmicrosoft.com::3efa51cb-07fb-42e0-9590-e4c7d06f76f1" providerId="AD" clId="Web-{E1CFCE3E-0724-ED65-15D7-DA7FE2099083}" dt="2024-10-24T13:21:43.670" v="63" actId="20577"/>
        <pc:sldMkLst>
          <pc:docMk/>
          <pc:sldMk cId="2071353845" sldId="289"/>
        </pc:sldMkLst>
        <pc:spChg chg="mod">
          <ac:chgData name="Fayolle Catherine" userId="S::catherine.fayolle_insa-rennes.fr#ext#@insatoulousefr.onmicrosoft.com::3efa51cb-07fb-42e0-9590-e4c7d06f76f1" providerId="AD" clId="Web-{E1CFCE3E-0724-ED65-15D7-DA7FE2099083}" dt="2024-10-24T13:21:43.670" v="63" actId="20577"/>
          <ac:spMkLst>
            <pc:docMk/>
            <pc:sldMk cId="2071353845" sldId="289"/>
            <ac:spMk id="3" creationId="{CE92D46A-5403-05F4-03A5-DF5EC6EC86B3}"/>
          </ac:spMkLst>
        </pc:spChg>
      </pc:sldChg>
      <pc:sldChg chg="modSp">
        <pc:chgData name="Fayolle Catherine" userId="S::catherine.fayolle_insa-rennes.fr#ext#@insatoulousefr.onmicrosoft.com::3efa51cb-07fb-42e0-9590-e4c7d06f76f1" providerId="AD" clId="Web-{E1CFCE3E-0724-ED65-15D7-DA7FE2099083}" dt="2024-10-24T13:20:23.511" v="19" actId="20577"/>
        <pc:sldMkLst>
          <pc:docMk/>
          <pc:sldMk cId="4179021912" sldId="302"/>
        </pc:sldMkLst>
        <pc:spChg chg="mod">
          <ac:chgData name="Fayolle Catherine" userId="S::catherine.fayolle_insa-rennes.fr#ext#@insatoulousefr.onmicrosoft.com::3efa51cb-07fb-42e0-9590-e4c7d06f76f1" providerId="AD" clId="Web-{E1CFCE3E-0724-ED65-15D7-DA7FE2099083}" dt="2024-10-24T13:20:23.511" v="19" actId="20577"/>
          <ac:spMkLst>
            <pc:docMk/>
            <pc:sldMk cId="4179021912" sldId="302"/>
            <ac:spMk id="3" creationId="{CE92D46A-5403-05F4-03A5-DF5EC6EC86B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156EF8-C77D-3FA1-F13A-EB58C989F5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1E0484-4262-D2AF-C2C6-129E480011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8F20DA-5900-1F4E-B9B1-3835D5B04F54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7C90FE-8782-E324-BD4A-E3963634BA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E4E053-9FCF-CA83-0300-618D84A76D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8C7D-6F32-E146-AAFE-EB1D36E151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16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DD1E-121C-9345-9887-068F9D3EBFAC}" type="datetimeFigureOut">
              <a:rPr lang="fr-FR" smtClean="0"/>
              <a:t>24/10/2024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DD726-8782-B74A-A6F8-03ACFEDD81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658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3340" y="1937932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Ajoutez 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43340" y="4574051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8763" y="1095375"/>
            <a:ext cx="4114800" cy="470217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165457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7D60F-E1CA-2A4C-BFAD-A75F08E20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1276" y="1230009"/>
            <a:ext cx="6862714" cy="2387600"/>
          </a:xfrm>
        </p:spPr>
        <p:txBody>
          <a:bodyPr lIns="0" tIns="0" rIns="0" bIns="0" anchor="b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/>
              <a:t>Ajoutez</a:t>
            </a:r>
            <a:br>
              <a:rPr lang="fr-FR"/>
            </a:br>
            <a:r>
              <a:rPr lang="fr-FR"/>
              <a:t>un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E63CE0-43F4-C54E-95D2-17A7F63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1276" y="3866128"/>
            <a:ext cx="3877053" cy="83210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8B00-E126-3D43-9646-A2B68F9F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8DE7D3-EEF9-3945-9A58-C4EDCD86E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295" name="Espace réservé pour une image  294">
            <a:extLst>
              <a:ext uri="{FF2B5EF4-FFF2-40B4-BE49-F238E27FC236}">
                <a16:creationId xmlns:a16="http://schemas.microsoft.com/office/drawing/2014/main" id="{C9171E68-93DA-52AC-0452-991A4584A6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23990" y="835742"/>
            <a:ext cx="3990916" cy="6018689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Ajoutez une image</a:t>
            </a:r>
          </a:p>
        </p:txBody>
      </p:sp>
    </p:spTree>
    <p:extLst>
      <p:ext uri="{BB962C8B-B14F-4D97-AF65-F5344CB8AC3E}">
        <p14:creationId xmlns:p14="http://schemas.microsoft.com/office/powerpoint/2010/main" val="285437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6501D-D638-5341-A3D6-C975B47D16D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50" y="1709738"/>
            <a:ext cx="6125541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39128"/>
                </a:solidFill>
              </a:defRPr>
            </a:lvl1pPr>
          </a:lstStyle>
          <a:p>
            <a:r>
              <a:rPr lang="fr-FR"/>
              <a:t>1.</a:t>
            </a:r>
            <a:br>
              <a:rPr lang="fr-FR"/>
            </a:br>
            <a:r>
              <a:rPr lang="fr-FR"/>
              <a:t>Ajoutez un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B8691-0DC9-504A-B3AC-B2C7C5BF73F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3912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Ajoutez un sous-titre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F1ED47-B272-9145-871C-8B5923354F0C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A91E7A29-43AF-9140-B38B-AE4EAF52DB00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FB5BEA-98FC-F047-ACB8-EAA04DE24A82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5484-5614-C047-802C-66B2AEF62E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/>
          <a:p>
            <a:fld id="{3F394568-A123-CF43-B37D-0430507FD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57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1"/>
            <a:ext cx="10409094" cy="1325563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8608D4-9C36-A84D-A3A4-1AEB096C7D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4522" y="1825625"/>
            <a:ext cx="9672836" cy="4351338"/>
          </a:xfrm>
        </p:spPr>
        <p:txBody>
          <a:bodyPr lIns="0" tIns="0" rIns="0" bIns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8339353-86E8-5F4C-8AAE-A8CC29CA3CDD}"/>
              </a:ext>
            </a:extLst>
          </p:cNvPr>
          <p:cNvGrpSpPr/>
          <p:nvPr userDrawn="1"/>
        </p:nvGrpSpPr>
        <p:grpSpPr>
          <a:xfrm rot="5400000">
            <a:off x="10900537" y="-2246218"/>
            <a:ext cx="3514831" cy="2448605"/>
            <a:chOff x="3416300" y="1562100"/>
            <a:chExt cx="5361017" cy="3734749"/>
          </a:xfrm>
        </p:grpSpPr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id="{2CF4CD20-33AC-084A-A220-BACC7195E0A9}"/>
                </a:ext>
              </a:extLst>
            </p:cNvPr>
            <p:cNvSpPr/>
            <p:nvPr/>
          </p:nvSpPr>
          <p:spPr>
            <a:xfrm>
              <a:off x="3416300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id="{7E9F8D44-95DB-8D43-8AF3-6CE31D8B0330}"/>
                </a:ext>
              </a:extLst>
            </p:cNvPr>
            <p:cNvSpPr/>
            <p:nvPr/>
          </p:nvSpPr>
          <p:spPr>
            <a:xfrm>
              <a:off x="346589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2563C85F-D919-7943-A6AE-95DD8BCA65BE}"/>
                </a:ext>
              </a:extLst>
            </p:cNvPr>
            <p:cNvSpPr/>
            <p:nvPr/>
          </p:nvSpPr>
          <p:spPr>
            <a:xfrm>
              <a:off x="3416300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id="{350E9F83-085A-B643-80D7-A4BA87E9955C}"/>
                </a:ext>
              </a:extLst>
            </p:cNvPr>
            <p:cNvSpPr/>
            <p:nvPr/>
          </p:nvSpPr>
          <p:spPr>
            <a:xfrm>
              <a:off x="346589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id="{D5A61D9E-AD76-D947-A780-2711FB028ABD}"/>
                </a:ext>
              </a:extLst>
            </p:cNvPr>
            <p:cNvSpPr/>
            <p:nvPr/>
          </p:nvSpPr>
          <p:spPr>
            <a:xfrm>
              <a:off x="3416300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id="{DE7ACC9C-1A15-664C-A3EE-C2B7FC188DFB}"/>
                </a:ext>
              </a:extLst>
            </p:cNvPr>
            <p:cNvSpPr/>
            <p:nvPr/>
          </p:nvSpPr>
          <p:spPr>
            <a:xfrm>
              <a:off x="346589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id="{BFB8EB91-D341-B34A-BF0F-26533A16BF3E}"/>
                </a:ext>
              </a:extLst>
            </p:cNvPr>
            <p:cNvSpPr/>
            <p:nvPr/>
          </p:nvSpPr>
          <p:spPr>
            <a:xfrm>
              <a:off x="3416300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id="{781D124E-219E-7342-A046-8D0B71C1CC5E}"/>
                </a:ext>
              </a:extLst>
            </p:cNvPr>
            <p:cNvSpPr/>
            <p:nvPr/>
          </p:nvSpPr>
          <p:spPr>
            <a:xfrm>
              <a:off x="346589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id="{49C999CD-6B51-A548-8F3F-195FD8C2AA19}"/>
                </a:ext>
              </a:extLst>
            </p:cNvPr>
            <p:cNvSpPr/>
            <p:nvPr/>
          </p:nvSpPr>
          <p:spPr>
            <a:xfrm>
              <a:off x="3416300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 21">
              <a:extLst>
                <a:ext uri="{FF2B5EF4-FFF2-40B4-BE49-F238E27FC236}">
                  <a16:creationId xmlns:a16="http://schemas.microsoft.com/office/drawing/2014/main" id="{7F4A2AD2-54F6-4846-94BF-0EB015342C6A}"/>
                </a:ext>
              </a:extLst>
            </p:cNvPr>
            <p:cNvSpPr/>
            <p:nvPr/>
          </p:nvSpPr>
          <p:spPr>
            <a:xfrm>
              <a:off x="346589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D5614A6E-4502-0A4A-A10C-B4CBEA4D3E01}"/>
                </a:ext>
              </a:extLst>
            </p:cNvPr>
            <p:cNvSpPr/>
            <p:nvPr/>
          </p:nvSpPr>
          <p:spPr>
            <a:xfrm>
              <a:off x="3416300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orme libre 23">
              <a:extLst>
                <a:ext uri="{FF2B5EF4-FFF2-40B4-BE49-F238E27FC236}">
                  <a16:creationId xmlns:a16="http://schemas.microsoft.com/office/drawing/2014/main" id="{7980990B-9C5A-744D-9620-8BBCC7C817B5}"/>
                </a:ext>
              </a:extLst>
            </p:cNvPr>
            <p:cNvSpPr/>
            <p:nvPr/>
          </p:nvSpPr>
          <p:spPr>
            <a:xfrm>
              <a:off x="346589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E0773674-FDC1-A647-B7E1-FEE51F1D6717}"/>
                </a:ext>
              </a:extLst>
            </p:cNvPr>
            <p:cNvSpPr/>
            <p:nvPr/>
          </p:nvSpPr>
          <p:spPr>
            <a:xfrm>
              <a:off x="3416300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78646905-34C3-6D4C-8818-BC656B3F41F2}"/>
                </a:ext>
              </a:extLst>
            </p:cNvPr>
            <p:cNvSpPr/>
            <p:nvPr/>
          </p:nvSpPr>
          <p:spPr>
            <a:xfrm>
              <a:off x="346589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7ED2AAE2-0B13-BC47-8C5E-ADAD593C6CC5}"/>
                </a:ext>
              </a:extLst>
            </p:cNvPr>
            <p:cNvSpPr/>
            <p:nvPr/>
          </p:nvSpPr>
          <p:spPr>
            <a:xfrm>
              <a:off x="3416300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orme libre 27">
              <a:extLst>
                <a:ext uri="{FF2B5EF4-FFF2-40B4-BE49-F238E27FC236}">
                  <a16:creationId xmlns:a16="http://schemas.microsoft.com/office/drawing/2014/main" id="{50690E96-94AC-894D-8C26-FA76E0829EC3}"/>
                </a:ext>
              </a:extLst>
            </p:cNvPr>
            <p:cNvSpPr/>
            <p:nvPr/>
          </p:nvSpPr>
          <p:spPr>
            <a:xfrm>
              <a:off x="346589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06332B0E-5A1F-0543-AB10-DAD2198458E8}"/>
                </a:ext>
              </a:extLst>
            </p:cNvPr>
            <p:cNvSpPr/>
            <p:nvPr/>
          </p:nvSpPr>
          <p:spPr>
            <a:xfrm>
              <a:off x="3416300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orme libre 29">
              <a:extLst>
                <a:ext uri="{FF2B5EF4-FFF2-40B4-BE49-F238E27FC236}">
                  <a16:creationId xmlns:a16="http://schemas.microsoft.com/office/drawing/2014/main" id="{21E6C128-0B3D-6845-B231-CC90517EED26}"/>
                </a:ext>
              </a:extLst>
            </p:cNvPr>
            <p:cNvSpPr/>
            <p:nvPr/>
          </p:nvSpPr>
          <p:spPr>
            <a:xfrm>
              <a:off x="346589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E14C11FD-3DF0-DF48-BB59-140700BFA188}"/>
                </a:ext>
              </a:extLst>
            </p:cNvPr>
            <p:cNvSpPr/>
            <p:nvPr/>
          </p:nvSpPr>
          <p:spPr>
            <a:xfrm>
              <a:off x="3416300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DFBA913D-F748-5F4F-8807-A8CE7DBAA4FE}"/>
                </a:ext>
              </a:extLst>
            </p:cNvPr>
            <p:cNvSpPr/>
            <p:nvPr/>
          </p:nvSpPr>
          <p:spPr>
            <a:xfrm>
              <a:off x="346589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EA025D6B-2ACF-EA47-ABE9-1BCD00288446}"/>
                </a:ext>
              </a:extLst>
            </p:cNvPr>
            <p:cNvSpPr/>
            <p:nvPr/>
          </p:nvSpPr>
          <p:spPr>
            <a:xfrm>
              <a:off x="3821063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orme libre 33">
              <a:extLst>
                <a:ext uri="{FF2B5EF4-FFF2-40B4-BE49-F238E27FC236}">
                  <a16:creationId xmlns:a16="http://schemas.microsoft.com/office/drawing/2014/main" id="{BA7612D2-C2B9-344C-AB31-3FA003CD9DBB}"/>
                </a:ext>
              </a:extLst>
            </p:cNvPr>
            <p:cNvSpPr/>
            <p:nvPr/>
          </p:nvSpPr>
          <p:spPr>
            <a:xfrm>
              <a:off x="3870659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orme libre 34">
              <a:extLst>
                <a:ext uri="{FF2B5EF4-FFF2-40B4-BE49-F238E27FC236}">
                  <a16:creationId xmlns:a16="http://schemas.microsoft.com/office/drawing/2014/main" id="{C202104E-CF13-F74E-9C15-CAF42B8E09A0}"/>
                </a:ext>
              </a:extLst>
            </p:cNvPr>
            <p:cNvSpPr/>
            <p:nvPr/>
          </p:nvSpPr>
          <p:spPr>
            <a:xfrm>
              <a:off x="3821063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orme libre 35">
              <a:extLst>
                <a:ext uri="{FF2B5EF4-FFF2-40B4-BE49-F238E27FC236}">
                  <a16:creationId xmlns:a16="http://schemas.microsoft.com/office/drawing/2014/main" id="{60586E47-423C-514A-80CA-98EE5CB2B4DD}"/>
                </a:ext>
              </a:extLst>
            </p:cNvPr>
            <p:cNvSpPr/>
            <p:nvPr/>
          </p:nvSpPr>
          <p:spPr>
            <a:xfrm>
              <a:off x="3870659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orme libre 36">
              <a:extLst>
                <a:ext uri="{FF2B5EF4-FFF2-40B4-BE49-F238E27FC236}">
                  <a16:creationId xmlns:a16="http://schemas.microsoft.com/office/drawing/2014/main" id="{DBB012C4-ED8E-6949-A553-C3A188FB44F6}"/>
                </a:ext>
              </a:extLst>
            </p:cNvPr>
            <p:cNvSpPr/>
            <p:nvPr/>
          </p:nvSpPr>
          <p:spPr>
            <a:xfrm>
              <a:off x="3821063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316147DF-8959-DE4B-9433-1047CAA6D64B}"/>
                </a:ext>
              </a:extLst>
            </p:cNvPr>
            <p:cNvSpPr/>
            <p:nvPr/>
          </p:nvSpPr>
          <p:spPr>
            <a:xfrm>
              <a:off x="3870659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87C7DA-05C1-4946-9AAA-7A7F484212C3}"/>
                </a:ext>
              </a:extLst>
            </p:cNvPr>
            <p:cNvSpPr/>
            <p:nvPr/>
          </p:nvSpPr>
          <p:spPr>
            <a:xfrm>
              <a:off x="3821063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A95F64E1-1542-3A46-9A98-B03F3049B72D}"/>
                </a:ext>
              </a:extLst>
            </p:cNvPr>
            <p:cNvSpPr/>
            <p:nvPr/>
          </p:nvSpPr>
          <p:spPr>
            <a:xfrm>
              <a:off x="3870659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FF0541F-44EB-1C44-A770-93FD7F4D563D}"/>
                </a:ext>
              </a:extLst>
            </p:cNvPr>
            <p:cNvSpPr/>
            <p:nvPr/>
          </p:nvSpPr>
          <p:spPr>
            <a:xfrm>
              <a:off x="3821063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6FAC347-807E-2E47-A91B-BE06F826F21F}"/>
                </a:ext>
              </a:extLst>
            </p:cNvPr>
            <p:cNvSpPr/>
            <p:nvPr/>
          </p:nvSpPr>
          <p:spPr>
            <a:xfrm>
              <a:off x="3870659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0D41F0C6-A7A1-3342-92BA-9185D3BA969B}"/>
                </a:ext>
              </a:extLst>
            </p:cNvPr>
            <p:cNvSpPr/>
            <p:nvPr/>
          </p:nvSpPr>
          <p:spPr>
            <a:xfrm>
              <a:off x="3821063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A0FFD9F7-D768-CC46-94F4-F5A804F9FFE6}"/>
                </a:ext>
              </a:extLst>
            </p:cNvPr>
            <p:cNvSpPr/>
            <p:nvPr/>
          </p:nvSpPr>
          <p:spPr>
            <a:xfrm>
              <a:off x="3870659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4A517174-41F3-444D-B35D-E09F97CA1E09}"/>
                </a:ext>
              </a:extLst>
            </p:cNvPr>
            <p:cNvSpPr/>
            <p:nvPr/>
          </p:nvSpPr>
          <p:spPr>
            <a:xfrm>
              <a:off x="3821063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6C16CC2D-110A-A446-95FF-7076CA8BAA72}"/>
                </a:ext>
              </a:extLst>
            </p:cNvPr>
            <p:cNvSpPr/>
            <p:nvPr/>
          </p:nvSpPr>
          <p:spPr>
            <a:xfrm>
              <a:off x="3870659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BF1E271C-39D0-B74B-BCDA-CD41E2D6227F}"/>
                </a:ext>
              </a:extLst>
            </p:cNvPr>
            <p:cNvSpPr/>
            <p:nvPr/>
          </p:nvSpPr>
          <p:spPr>
            <a:xfrm>
              <a:off x="3821063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7B13756D-9166-E24F-9388-F83FC4FE2373}"/>
                </a:ext>
              </a:extLst>
            </p:cNvPr>
            <p:cNvSpPr/>
            <p:nvPr/>
          </p:nvSpPr>
          <p:spPr>
            <a:xfrm>
              <a:off x="3870659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ECECE08A-2D4E-E048-8AF8-6739D843FD88}"/>
                </a:ext>
              </a:extLst>
            </p:cNvPr>
            <p:cNvSpPr/>
            <p:nvPr/>
          </p:nvSpPr>
          <p:spPr>
            <a:xfrm>
              <a:off x="3821063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8AD0663C-D869-D74B-8504-99BFBE36F2D0}"/>
                </a:ext>
              </a:extLst>
            </p:cNvPr>
            <p:cNvSpPr/>
            <p:nvPr/>
          </p:nvSpPr>
          <p:spPr>
            <a:xfrm>
              <a:off x="3870659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BCD3478E-14B6-2C44-9A74-7CC9C5604B8E}"/>
                </a:ext>
              </a:extLst>
            </p:cNvPr>
            <p:cNvSpPr/>
            <p:nvPr/>
          </p:nvSpPr>
          <p:spPr>
            <a:xfrm>
              <a:off x="3821063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834BA309-F9AB-6240-8419-278020FD491E}"/>
                </a:ext>
              </a:extLst>
            </p:cNvPr>
            <p:cNvSpPr/>
            <p:nvPr/>
          </p:nvSpPr>
          <p:spPr>
            <a:xfrm>
              <a:off x="3870659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5AE0CAB1-876B-3849-A4F5-E27DFB0D0FB2}"/>
                </a:ext>
              </a:extLst>
            </p:cNvPr>
            <p:cNvSpPr/>
            <p:nvPr/>
          </p:nvSpPr>
          <p:spPr>
            <a:xfrm>
              <a:off x="422582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3E0186D9-4A9D-E94B-9107-D744A3EDF331}"/>
                </a:ext>
              </a:extLst>
            </p:cNvPr>
            <p:cNvSpPr/>
            <p:nvPr/>
          </p:nvSpPr>
          <p:spPr>
            <a:xfrm>
              <a:off x="4275422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orme libre 54">
              <a:extLst>
                <a:ext uri="{FF2B5EF4-FFF2-40B4-BE49-F238E27FC236}">
                  <a16:creationId xmlns:a16="http://schemas.microsoft.com/office/drawing/2014/main" id="{8D56B752-5743-EF4D-8376-F70564923BA7}"/>
                </a:ext>
              </a:extLst>
            </p:cNvPr>
            <p:cNvSpPr/>
            <p:nvPr/>
          </p:nvSpPr>
          <p:spPr>
            <a:xfrm>
              <a:off x="422582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orme libre 55">
              <a:extLst>
                <a:ext uri="{FF2B5EF4-FFF2-40B4-BE49-F238E27FC236}">
                  <a16:creationId xmlns:a16="http://schemas.microsoft.com/office/drawing/2014/main" id="{2735D13E-7DEE-4546-8C76-F0FEFFD813DC}"/>
                </a:ext>
              </a:extLst>
            </p:cNvPr>
            <p:cNvSpPr/>
            <p:nvPr/>
          </p:nvSpPr>
          <p:spPr>
            <a:xfrm>
              <a:off x="4275422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7" name="Forme libre 56">
              <a:extLst>
                <a:ext uri="{FF2B5EF4-FFF2-40B4-BE49-F238E27FC236}">
                  <a16:creationId xmlns:a16="http://schemas.microsoft.com/office/drawing/2014/main" id="{CFA2D761-22D0-ED4D-BB42-244E43D406F4}"/>
                </a:ext>
              </a:extLst>
            </p:cNvPr>
            <p:cNvSpPr/>
            <p:nvPr/>
          </p:nvSpPr>
          <p:spPr>
            <a:xfrm>
              <a:off x="422582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410B1214-EBF0-6E4C-B345-7230F17B7EAB}"/>
                </a:ext>
              </a:extLst>
            </p:cNvPr>
            <p:cNvSpPr/>
            <p:nvPr/>
          </p:nvSpPr>
          <p:spPr>
            <a:xfrm>
              <a:off x="4275422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14E242DF-6FC5-D346-B999-5751EC2F1906}"/>
                </a:ext>
              </a:extLst>
            </p:cNvPr>
            <p:cNvSpPr/>
            <p:nvPr/>
          </p:nvSpPr>
          <p:spPr>
            <a:xfrm>
              <a:off x="422582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1C48FD67-D3DA-9542-8089-774263044466}"/>
                </a:ext>
              </a:extLst>
            </p:cNvPr>
            <p:cNvSpPr/>
            <p:nvPr/>
          </p:nvSpPr>
          <p:spPr>
            <a:xfrm>
              <a:off x="4275422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1EB3F7B0-AA57-CA43-8CF1-3C4E6F65E354}"/>
                </a:ext>
              </a:extLst>
            </p:cNvPr>
            <p:cNvSpPr/>
            <p:nvPr/>
          </p:nvSpPr>
          <p:spPr>
            <a:xfrm>
              <a:off x="422582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 61">
              <a:extLst>
                <a:ext uri="{FF2B5EF4-FFF2-40B4-BE49-F238E27FC236}">
                  <a16:creationId xmlns:a16="http://schemas.microsoft.com/office/drawing/2014/main" id="{7DC793B2-5C1B-664A-8E18-6FCA01B0C9D3}"/>
                </a:ext>
              </a:extLst>
            </p:cNvPr>
            <p:cNvSpPr/>
            <p:nvPr/>
          </p:nvSpPr>
          <p:spPr>
            <a:xfrm>
              <a:off x="4275422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 62">
              <a:extLst>
                <a:ext uri="{FF2B5EF4-FFF2-40B4-BE49-F238E27FC236}">
                  <a16:creationId xmlns:a16="http://schemas.microsoft.com/office/drawing/2014/main" id="{F47438D2-73F3-1A44-829C-46AADA85223C}"/>
                </a:ext>
              </a:extLst>
            </p:cNvPr>
            <p:cNvSpPr/>
            <p:nvPr/>
          </p:nvSpPr>
          <p:spPr>
            <a:xfrm>
              <a:off x="422582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orme libre 63">
              <a:extLst>
                <a:ext uri="{FF2B5EF4-FFF2-40B4-BE49-F238E27FC236}">
                  <a16:creationId xmlns:a16="http://schemas.microsoft.com/office/drawing/2014/main" id="{BF613CC7-6EDB-8349-A500-6D5D86F8D935}"/>
                </a:ext>
              </a:extLst>
            </p:cNvPr>
            <p:cNvSpPr/>
            <p:nvPr/>
          </p:nvSpPr>
          <p:spPr>
            <a:xfrm>
              <a:off x="4275422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0158135C-A4A5-254B-B14F-99801DB063D8}"/>
                </a:ext>
              </a:extLst>
            </p:cNvPr>
            <p:cNvSpPr/>
            <p:nvPr/>
          </p:nvSpPr>
          <p:spPr>
            <a:xfrm>
              <a:off x="422582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2ABB456A-CF40-3E4A-B10B-648ED95309A0}"/>
                </a:ext>
              </a:extLst>
            </p:cNvPr>
            <p:cNvSpPr/>
            <p:nvPr/>
          </p:nvSpPr>
          <p:spPr>
            <a:xfrm>
              <a:off x="4275422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CD70848C-5092-6641-AA90-3364C70543CA}"/>
                </a:ext>
              </a:extLst>
            </p:cNvPr>
            <p:cNvSpPr/>
            <p:nvPr/>
          </p:nvSpPr>
          <p:spPr>
            <a:xfrm>
              <a:off x="422582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B3DBF835-28E4-044F-9F07-61CEF9E44079}"/>
                </a:ext>
              </a:extLst>
            </p:cNvPr>
            <p:cNvSpPr/>
            <p:nvPr/>
          </p:nvSpPr>
          <p:spPr>
            <a:xfrm>
              <a:off x="4275422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45038F96-267B-7F4C-93EF-54E330EE0682}"/>
                </a:ext>
              </a:extLst>
            </p:cNvPr>
            <p:cNvSpPr/>
            <p:nvPr/>
          </p:nvSpPr>
          <p:spPr>
            <a:xfrm>
              <a:off x="422582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AE8E506-29CD-3A40-92F4-196B17689DD2}"/>
                </a:ext>
              </a:extLst>
            </p:cNvPr>
            <p:cNvSpPr/>
            <p:nvPr/>
          </p:nvSpPr>
          <p:spPr>
            <a:xfrm>
              <a:off x="4275422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A07A0919-F7C8-0940-A75F-A45DC890DCC5}"/>
                </a:ext>
              </a:extLst>
            </p:cNvPr>
            <p:cNvSpPr/>
            <p:nvPr/>
          </p:nvSpPr>
          <p:spPr>
            <a:xfrm>
              <a:off x="422582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630378C9-8075-FD4E-9A0D-09B93819B2FD}"/>
                </a:ext>
              </a:extLst>
            </p:cNvPr>
            <p:cNvSpPr/>
            <p:nvPr/>
          </p:nvSpPr>
          <p:spPr>
            <a:xfrm>
              <a:off x="4275422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C3E15FCC-D446-9C47-95C2-486EB70CAF2D}"/>
                </a:ext>
              </a:extLst>
            </p:cNvPr>
            <p:cNvSpPr/>
            <p:nvPr/>
          </p:nvSpPr>
          <p:spPr>
            <a:xfrm>
              <a:off x="463058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841B249B-3D04-1D41-8402-E7B0FE5A675D}"/>
                </a:ext>
              </a:extLst>
            </p:cNvPr>
            <p:cNvSpPr/>
            <p:nvPr/>
          </p:nvSpPr>
          <p:spPr>
            <a:xfrm>
              <a:off x="468018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2B833711-6190-2349-A326-F10982C398C6}"/>
                </a:ext>
              </a:extLst>
            </p:cNvPr>
            <p:cNvSpPr/>
            <p:nvPr/>
          </p:nvSpPr>
          <p:spPr>
            <a:xfrm>
              <a:off x="463058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909D463B-1F55-A64F-82D8-286BC6804431}"/>
                </a:ext>
              </a:extLst>
            </p:cNvPr>
            <p:cNvSpPr/>
            <p:nvPr/>
          </p:nvSpPr>
          <p:spPr>
            <a:xfrm>
              <a:off x="468018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3294A03-A8F0-AF48-8BC9-A8D124D2F8FF}"/>
                </a:ext>
              </a:extLst>
            </p:cNvPr>
            <p:cNvSpPr/>
            <p:nvPr/>
          </p:nvSpPr>
          <p:spPr>
            <a:xfrm>
              <a:off x="463058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FEF5C24-5D7F-9942-8339-BDD64D66BD5B}"/>
                </a:ext>
              </a:extLst>
            </p:cNvPr>
            <p:cNvSpPr/>
            <p:nvPr/>
          </p:nvSpPr>
          <p:spPr>
            <a:xfrm>
              <a:off x="468018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5C9A60D5-F601-4144-9387-665EEE8EADBD}"/>
                </a:ext>
              </a:extLst>
            </p:cNvPr>
            <p:cNvSpPr/>
            <p:nvPr/>
          </p:nvSpPr>
          <p:spPr>
            <a:xfrm>
              <a:off x="463058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4CA727E3-804E-5E46-9B28-615C54CDD04E}"/>
                </a:ext>
              </a:extLst>
            </p:cNvPr>
            <p:cNvSpPr/>
            <p:nvPr/>
          </p:nvSpPr>
          <p:spPr>
            <a:xfrm>
              <a:off x="468018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52BF0F8B-D3AD-CB41-BDBA-8C6C201B18E6}"/>
                </a:ext>
              </a:extLst>
            </p:cNvPr>
            <p:cNvSpPr/>
            <p:nvPr/>
          </p:nvSpPr>
          <p:spPr>
            <a:xfrm>
              <a:off x="463058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8FD850FA-5624-6045-9DE6-1DAB4027AF47}"/>
                </a:ext>
              </a:extLst>
            </p:cNvPr>
            <p:cNvSpPr/>
            <p:nvPr/>
          </p:nvSpPr>
          <p:spPr>
            <a:xfrm>
              <a:off x="468018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633C3734-48EE-5348-854C-434E4CB25B2E}"/>
                </a:ext>
              </a:extLst>
            </p:cNvPr>
            <p:cNvSpPr/>
            <p:nvPr/>
          </p:nvSpPr>
          <p:spPr>
            <a:xfrm>
              <a:off x="463058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7AF92CB0-B118-6644-8C70-E36C664E0620}"/>
                </a:ext>
              </a:extLst>
            </p:cNvPr>
            <p:cNvSpPr/>
            <p:nvPr/>
          </p:nvSpPr>
          <p:spPr>
            <a:xfrm>
              <a:off x="468018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67378334-309D-CE47-B7C8-09632C53E780}"/>
                </a:ext>
              </a:extLst>
            </p:cNvPr>
            <p:cNvSpPr/>
            <p:nvPr/>
          </p:nvSpPr>
          <p:spPr>
            <a:xfrm>
              <a:off x="463058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C4F82560-3007-6C49-8EA2-D413077CBD14}"/>
                </a:ext>
              </a:extLst>
            </p:cNvPr>
            <p:cNvSpPr/>
            <p:nvPr/>
          </p:nvSpPr>
          <p:spPr>
            <a:xfrm>
              <a:off x="468018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5FE54156-44AB-D14A-B403-2CD60D60B08E}"/>
                </a:ext>
              </a:extLst>
            </p:cNvPr>
            <p:cNvSpPr/>
            <p:nvPr/>
          </p:nvSpPr>
          <p:spPr>
            <a:xfrm>
              <a:off x="463058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7D6DB6C0-2C9E-6C4D-8DD0-E9783359CCFA}"/>
                </a:ext>
              </a:extLst>
            </p:cNvPr>
            <p:cNvSpPr/>
            <p:nvPr/>
          </p:nvSpPr>
          <p:spPr>
            <a:xfrm>
              <a:off x="468018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ED267D98-C77F-284A-B6CE-F30489C50257}"/>
                </a:ext>
              </a:extLst>
            </p:cNvPr>
            <p:cNvSpPr/>
            <p:nvPr/>
          </p:nvSpPr>
          <p:spPr>
            <a:xfrm>
              <a:off x="463058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7C1D29D3-206E-DB4C-BA96-5C5AFA2439BF}"/>
                </a:ext>
              </a:extLst>
            </p:cNvPr>
            <p:cNvSpPr/>
            <p:nvPr/>
          </p:nvSpPr>
          <p:spPr>
            <a:xfrm>
              <a:off x="468018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orme libre 90">
              <a:extLst>
                <a:ext uri="{FF2B5EF4-FFF2-40B4-BE49-F238E27FC236}">
                  <a16:creationId xmlns:a16="http://schemas.microsoft.com/office/drawing/2014/main" id="{361CF260-223C-A943-B28F-9D47F8115E15}"/>
                </a:ext>
              </a:extLst>
            </p:cNvPr>
            <p:cNvSpPr/>
            <p:nvPr/>
          </p:nvSpPr>
          <p:spPr>
            <a:xfrm>
              <a:off x="463058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orme libre 91">
              <a:extLst>
                <a:ext uri="{FF2B5EF4-FFF2-40B4-BE49-F238E27FC236}">
                  <a16:creationId xmlns:a16="http://schemas.microsoft.com/office/drawing/2014/main" id="{3B685B31-7BD5-5248-958F-EFABC9B00F0D}"/>
                </a:ext>
              </a:extLst>
            </p:cNvPr>
            <p:cNvSpPr/>
            <p:nvPr/>
          </p:nvSpPr>
          <p:spPr>
            <a:xfrm>
              <a:off x="468018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orme libre 92">
              <a:extLst>
                <a:ext uri="{FF2B5EF4-FFF2-40B4-BE49-F238E27FC236}">
                  <a16:creationId xmlns:a16="http://schemas.microsoft.com/office/drawing/2014/main" id="{564E674B-BC8A-814F-88CC-BD5E3E2FA8F6}"/>
                </a:ext>
              </a:extLst>
            </p:cNvPr>
            <p:cNvSpPr/>
            <p:nvPr/>
          </p:nvSpPr>
          <p:spPr>
            <a:xfrm>
              <a:off x="503535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4139CE05-08C1-F84C-B88A-4C8C60BFC9FD}"/>
                </a:ext>
              </a:extLst>
            </p:cNvPr>
            <p:cNvSpPr/>
            <p:nvPr/>
          </p:nvSpPr>
          <p:spPr>
            <a:xfrm>
              <a:off x="508494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9FD452A1-4C20-ED40-A740-DB7C2A224797}"/>
                </a:ext>
              </a:extLst>
            </p:cNvPr>
            <p:cNvSpPr/>
            <p:nvPr/>
          </p:nvSpPr>
          <p:spPr>
            <a:xfrm>
              <a:off x="503535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A3BC9E0D-127C-1840-8536-47B987E40783}"/>
                </a:ext>
              </a:extLst>
            </p:cNvPr>
            <p:cNvSpPr/>
            <p:nvPr/>
          </p:nvSpPr>
          <p:spPr>
            <a:xfrm>
              <a:off x="508494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67D416F2-D725-554D-9814-E943B2C2A1DB}"/>
                </a:ext>
              </a:extLst>
            </p:cNvPr>
            <p:cNvSpPr/>
            <p:nvPr/>
          </p:nvSpPr>
          <p:spPr>
            <a:xfrm>
              <a:off x="503535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8450B0F2-F26F-5E47-884F-9300045B60B4}"/>
                </a:ext>
              </a:extLst>
            </p:cNvPr>
            <p:cNvSpPr/>
            <p:nvPr/>
          </p:nvSpPr>
          <p:spPr>
            <a:xfrm>
              <a:off x="508494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9B32AED-7CDA-D54A-BAA1-D813948E8466}"/>
                </a:ext>
              </a:extLst>
            </p:cNvPr>
            <p:cNvSpPr/>
            <p:nvPr/>
          </p:nvSpPr>
          <p:spPr>
            <a:xfrm>
              <a:off x="503535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orme libre 99">
              <a:extLst>
                <a:ext uri="{FF2B5EF4-FFF2-40B4-BE49-F238E27FC236}">
                  <a16:creationId xmlns:a16="http://schemas.microsoft.com/office/drawing/2014/main" id="{A248F117-2327-FE4B-B0F2-2F2832AE2019}"/>
                </a:ext>
              </a:extLst>
            </p:cNvPr>
            <p:cNvSpPr/>
            <p:nvPr/>
          </p:nvSpPr>
          <p:spPr>
            <a:xfrm>
              <a:off x="508494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orme libre 100">
              <a:extLst>
                <a:ext uri="{FF2B5EF4-FFF2-40B4-BE49-F238E27FC236}">
                  <a16:creationId xmlns:a16="http://schemas.microsoft.com/office/drawing/2014/main" id="{9EAC9F8D-E101-AF4C-A608-F8DF3CF4E8EB}"/>
                </a:ext>
              </a:extLst>
            </p:cNvPr>
            <p:cNvSpPr/>
            <p:nvPr/>
          </p:nvSpPr>
          <p:spPr>
            <a:xfrm>
              <a:off x="503535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orme libre 101">
              <a:extLst>
                <a:ext uri="{FF2B5EF4-FFF2-40B4-BE49-F238E27FC236}">
                  <a16:creationId xmlns:a16="http://schemas.microsoft.com/office/drawing/2014/main" id="{AD612E45-3F67-E74D-B241-E6B4C3084002}"/>
                </a:ext>
              </a:extLst>
            </p:cNvPr>
            <p:cNvSpPr/>
            <p:nvPr/>
          </p:nvSpPr>
          <p:spPr>
            <a:xfrm>
              <a:off x="508494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63CA44C0-11E9-FC42-879F-F90919D46AFE}"/>
                </a:ext>
              </a:extLst>
            </p:cNvPr>
            <p:cNvSpPr/>
            <p:nvPr/>
          </p:nvSpPr>
          <p:spPr>
            <a:xfrm>
              <a:off x="503535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017361D9-C47A-5C4D-B2B2-C3683B63BB6E}"/>
                </a:ext>
              </a:extLst>
            </p:cNvPr>
            <p:cNvSpPr/>
            <p:nvPr/>
          </p:nvSpPr>
          <p:spPr>
            <a:xfrm>
              <a:off x="508494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2B33E84A-901C-044A-9079-65A3726F11AC}"/>
                </a:ext>
              </a:extLst>
            </p:cNvPr>
            <p:cNvSpPr/>
            <p:nvPr/>
          </p:nvSpPr>
          <p:spPr>
            <a:xfrm>
              <a:off x="503535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DD6A24DD-C294-3846-B41C-7437CDFC9E39}"/>
                </a:ext>
              </a:extLst>
            </p:cNvPr>
            <p:cNvSpPr/>
            <p:nvPr/>
          </p:nvSpPr>
          <p:spPr>
            <a:xfrm>
              <a:off x="508494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5C77C5B0-70DD-0646-A0A9-444B4B304A00}"/>
                </a:ext>
              </a:extLst>
            </p:cNvPr>
            <p:cNvSpPr/>
            <p:nvPr/>
          </p:nvSpPr>
          <p:spPr>
            <a:xfrm>
              <a:off x="503535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80A8A5F4-6012-6B44-B0F5-3B4E6CA268FD}"/>
                </a:ext>
              </a:extLst>
            </p:cNvPr>
            <p:cNvSpPr/>
            <p:nvPr/>
          </p:nvSpPr>
          <p:spPr>
            <a:xfrm>
              <a:off x="508494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349DBE89-D1AA-3349-8D02-97D0ED9238DA}"/>
                </a:ext>
              </a:extLst>
            </p:cNvPr>
            <p:cNvSpPr/>
            <p:nvPr/>
          </p:nvSpPr>
          <p:spPr>
            <a:xfrm>
              <a:off x="503535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37DA2FA1-E39D-BE47-B58D-CF173A372F53}"/>
                </a:ext>
              </a:extLst>
            </p:cNvPr>
            <p:cNvSpPr/>
            <p:nvPr/>
          </p:nvSpPr>
          <p:spPr>
            <a:xfrm>
              <a:off x="508494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orme libre 110">
              <a:extLst>
                <a:ext uri="{FF2B5EF4-FFF2-40B4-BE49-F238E27FC236}">
                  <a16:creationId xmlns:a16="http://schemas.microsoft.com/office/drawing/2014/main" id="{EDBA7E5E-48BA-CF4A-A740-D4E0E43802FC}"/>
                </a:ext>
              </a:extLst>
            </p:cNvPr>
            <p:cNvSpPr/>
            <p:nvPr/>
          </p:nvSpPr>
          <p:spPr>
            <a:xfrm>
              <a:off x="503535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orme libre 111">
              <a:extLst>
                <a:ext uri="{FF2B5EF4-FFF2-40B4-BE49-F238E27FC236}">
                  <a16:creationId xmlns:a16="http://schemas.microsoft.com/office/drawing/2014/main" id="{606B2913-629C-5B45-871F-D4B9C9C7EE2E}"/>
                </a:ext>
              </a:extLst>
            </p:cNvPr>
            <p:cNvSpPr/>
            <p:nvPr/>
          </p:nvSpPr>
          <p:spPr>
            <a:xfrm>
              <a:off x="508494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orme libre 112">
              <a:extLst>
                <a:ext uri="{FF2B5EF4-FFF2-40B4-BE49-F238E27FC236}">
                  <a16:creationId xmlns:a16="http://schemas.microsoft.com/office/drawing/2014/main" id="{EBC19F43-2014-8B48-9313-403B8B1FC735}"/>
                </a:ext>
              </a:extLst>
            </p:cNvPr>
            <p:cNvSpPr/>
            <p:nvPr/>
          </p:nvSpPr>
          <p:spPr>
            <a:xfrm>
              <a:off x="5440116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2AF46752-79E1-6E46-BC3A-C7E097BB58E0}"/>
                </a:ext>
              </a:extLst>
            </p:cNvPr>
            <p:cNvSpPr/>
            <p:nvPr/>
          </p:nvSpPr>
          <p:spPr>
            <a:xfrm>
              <a:off x="548971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3F4CF7CB-6477-6444-9895-E35CBB726BF3}"/>
                </a:ext>
              </a:extLst>
            </p:cNvPr>
            <p:cNvSpPr/>
            <p:nvPr/>
          </p:nvSpPr>
          <p:spPr>
            <a:xfrm>
              <a:off x="5440116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EF8FE373-E05F-3443-8634-F50233BC4B30}"/>
                </a:ext>
              </a:extLst>
            </p:cNvPr>
            <p:cNvSpPr/>
            <p:nvPr/>
          </p:nvSpPr>
          <p:spPr>
            <a:xfrm>
              <a:off x="548971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E50B8C7E-3373-7F43-A6F5-1E7431473036}"/>
                </a:ext>
              </a:extLst>
            </p:cNvPr>
            <p:cNvSpPr/>
            <p:nvPr/>
          </p:nvSpPr>
          <p:spPr>
            <a:xfrm>
              <a:off x="5440116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3ED21E08-856C-BB4F-B7B3-CD036F7150AA}"/>
                </a:ext>
              </a:extLst>
            </p:cNvPr>
            <p:cNvSpPr/>
            <p:nvPr/>
          </p:nvSpPr>
          <p:spPr>
            <a:xfrm>
              <a:off x="548971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C6332308-F843-ED4E-8F57-9A23371CA14B}"/>
                </a:ext>
              </a:extLst>
            </p:cNvPr>
            <p:cNvSpPr/>
            <p:nvPr/>
          </p:nvSpPr>
          <p:spPr>
            <a:xfrm>
              <a:off x="5440116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orme libre 119">
              <a:extLst>
                <a:ext uri="{FF2B5EF4-FFF2-40B4-BE49-F238E27FC236}">
                  <a16:creationId xmlns:a16="http://schemas.microsoft.com/office/drawing/2014/main" id="{4E1EC020-09A4-8347-AD44-34D1DFD1398D}"/>
                </a:ext>
              </a:extLst>
            </p:cNvPr>
            <p:cNvSpPr/>
            <p:nvPr/>
          </p:nvSpPr>
          <p:spPr>
            <a:xfrm>
              <a:off x="548971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orme libre 120">
              <a:extLst>
                <a:ext uri="{FF2B5EF4-FFF2-40B4-BE49-F238E27FC236}">
                  <a16:creationId xmlns:a16="http://schemas.microsoft.com/office/drawing/2014/main" id="{D3FFCE33-C99E-944B-8399-B5E085B5942E}"/>
                </a:ext>
              </a:extLst>
            </p:cNvPr>
            <p:cNvSpPr/>
            <p:nvPr/>
          </p:nvSpPr>
          <p:spPr>
            <a:xfrm>
              <a:off x="5440116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orme libre 121">
              <a:extLst>
                <a:ext uri="{FF2B5EF4-FFF2-40B4-BE49-F238E27FC236}">
                  <a16:creationId xmlns:a16="http://schemas.microsoft.com/office/drawing/2014/main" id="{8F071F1A-3211-4D4B-9372-EB4710750A9E}"/>
                </a:ext>
              </a:extLst>
            </p:cNvPr>
            <p:cNvSpPr/>
            <p:nvPr/>
          </p:nvSpPr>
          <p:spPr>
            <a:xfrm>
              <a:off x="548971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57E138F9-63FF-574B-8C8D-A01E903CC3BF}"/>
                </a:ext>
              </a:extLst>
            </p:cNvPr>
            <p:cNvSpPr/>
            <p:nvPr/>
          </p:nvSpPr>
          <p:spPr>
            <a:xfrm>
              <a:off x="5440116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C3D777D8-6DBB-2A4E-AA0C-00FAC39DF0D9}"/>
                </a:ext>
              </a:extLst>
            </p:cNvPr>
            <p:cNvSpPr/>
            <p:nvPr/>
          </p:nvSpPr>
          <p:spPr>
            <a:xfrm>
              <a:off x="548971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E55F69B3-2129-734B-B989-7FF00F7D1AAD}"/>
                </a:ext>
              </a:extLst>
            </p:cNvPr>
            <p:cNvSpPr/>
            <p:nvPr/>
          </p:nvSpPr>
          <p:spPr>
            <a:xfrm>
              <a:off x="5440116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794E2C1-56C9-7741-936B-737FB7E93E81}"/>
                </a:ext>
              </a:extLst>
            </p:cNvPr>
            <p:cNvSpPr/>
            <p:nvPr/>
          </p:nvSpPr>
          <p:spPr>
            <a:xfrm>
              <a:off x="548971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711460F4-D077-2F4D-8132-F83F598AA5A5}"/>
                </a:ext>
              </a:extLst>
            </p:cNvPr>
            <p:cNvSpPr/>
            <p:nvPr/>
          </p:nvSpPr>
          <p:spPr>
            <a:xfrm>
              <a:off x="5440116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orme libre 127">
              <a:extLst>
                <a:ext uri="{FF2B5EF4-FFF2-40B4-BE49-F238E27FC236}">
                  <a16:creationId xmlns:a16="http://schemas.microsoft.com/office/drawing/2014/main" id="{E6362527-1799-0C46-AA63-F388D1E09BD6}"/>
                </a:ext>
              </a:extLst>
            </p:cNvPr>
            <p:cNvSpPr/>
            <p:nvPr/>
          </p:nvSpPr>
          <p:spPr>
            <a:xfrm>
              <a:off x="548971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orme libre 128">
              <a:extLst>
                <a:ext uri="{FF2B5EF4-FFF2-40B4-BE49-F238E27FC236}">
                  <a16:creationId xmlns:a16="http://schemas.microsoft.com/office/drawing/2014/main" id="{8DA41100-0004-444D-9C78-9B4BF9217F67}"/>
                </a:ext>
              </a:extLst>
            </p:cNvPr>
            <p:cNvSpPr/>
            <p:nvPr/>
          </p:nvSpPr>
          <p:spPr>
            <a:xfrm>
              <a:off x="5440116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orme libre 129">
              <a:extLst>
                <a:ext uri="{FF2B5EF4-FFF2-40B4-BE49-F238E27FC236}">
                  <a16:creationId xmlns:a16="http://schemas.microsoft.com/office/drawing/2014/main" id="{1BE3F812-87AF-AD44-A2C8-5E3E18CE2192}"/>
                </a:ext>
              </a:extLst>
            </p:cNvPr>
            <p:cNvSpPr/>
            <p:nvPr/>
          </p:nvSpPr>
          <p:spPr>
            <a:xfrm>
              <a:off x="548971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2E364581-0BDE-9247-AE0A-C02F2C00A8C9}"/>
                </a:ext>
              </a:extLst>
            </p:cNvPr>
            <p:cNvSpPr/>
            <p:nvPr/>
          </p:nvSpPr>
          <p:spPr>
            <a:xfrm>
              <a:off x="5440116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31B208A0-FBD5-354E-8E39-E3E1F882010C}"/>
                </a:ext>
              </a:extLst>
            </p:cNvPr>
            <p:cNvSpPr/>
            <p:nvPr/>
          </p:nvSpPr>
          <p:spPr>
            <a:xfrm>
              <a:off x="548971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F7CDD041-E55C-9747-8874-CADA23646A28}"/>
                </a:ext>
              </a:extLst>
            </p:cNvPr>
            <p:cNvSpPr/>
            <p:nvPr/>
          </p:nvSpPr>
          <p:spPr>
            <a:xfrm>
              <a:off x="5844879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6DE6CF8F-4FBE-5D4A-987F-974F922FD683}"/>
                </a:ext>
              </a:extLst>
            </p:cNvPr>
            <p:cNvSpPr/>
            <p:nvPr/>
          </p:nvSpPr>
          <p:spPr>
            <a:xfrm>
              <a:off x="5894475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93ACACF-C3A6-2744-872E-B26433E0C029}"/>
                </a:ext>
              </a:extLst>
            </p:cNvPr>
            <p:cNvSpPr/>
            <p:nvPr/>
          </p:nvSpPr>
          <p:spPr>
            <a:xfrm>
              <a:off x="5844879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A0455050-A25E-2F45-ABCB-9C520DE757A9}"/>
                </a:ext>
              </a:extLst>
            </p:cNvPr>
            <p:cNvSpPr/>
            <p:nvPr/>
          </p:nvSpPr>
          <p:spPr>
            <a:xfrm>
              <a:off x="5894475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orme libre 136">
              <a:extLst>
                <a:ext uri="{FF2B5EF4-FFF2-40B4-BE49-F238E27FC236}">
                  <a16:creationId xmlns:a16="http://schemas.microsoft.com/office/drawing/2014/main" id="{A4AC82C0-4FC7-744F-A634-6769B6A63D6D}"/>
                </a:ext>
              </a:extLst>
            </p:cNvPr>
            <p:cNvSpPr/>
            <p:nvPr/>
          </p:nvSpPr>
          <p:spPr>
            <a:xfrm>
              <a:off x="5844879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orme libre 137">
              <a:extLst>
                <a:ext uri="{FF2B5EF4-FFF2-40B4-BE49-F238E27FC236}">
                  <a16:creationId xmlns:a16="http://schemas.microsoft.com/office/drawing/2014/main" id="{52DF3C68-BF0E-4849-8DC4-0EF37FFADD18}"/>
                </a:ext>
              </a:extLst>
            </p:cNvPr>
            <p:cNvSpPr/>
            <p:nvPr/>
          </p:nvSpPr>
          <p:spPr>
            <a:xfrm>
              <a:off x="5894475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orme libre 138">
              <a:extLst>
                <a:ext uri="{FF2B5EF4-FFF2-40B4-BE49-F238E27FC236}">
                  <a16:creationId xmlns:a16="http://schemas.microsoft.com/office/drawing/2014/main" id="{A673983A-D326-0D4F-9598-0D93E8FCD418}"/>
                </a:ext>
              </a:extLst>
            </p:cNvPr>
            <p:cNvSpPr/>
            <p:nvPr/>
          </p:nvSpPr>
          <p:spPr>
            <a:xfrm>
              <a:off x="5844879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B88E79F-2BD4-6A47-BCB1-C934E262D1D2}"/>
                </a:ext>
              </a:extLst>
            </p:cNvPr>
            <p:cNvSpPr/>
            <p:nvPr/>
          </p:nvSpPr>
          <p:spPr>
            <a:xfrm>
              <a:off x="5894475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3323CE76-6A8A-2C4E-91B3-749203FEA3D8}"/>
                </a:ext>
              </a:extLst>
            </p:cNvPr>
            <p:cNvSpPr/>
            <p:nvPr/>
          </p:nvSpPr>
          <p:spPr>
            <a:xfrm>
              <a:off x="5844879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D37788F4-9EC7-484C-96AC-3E9BC0E08676}"/>
                </a:ext>
              </a:extLst>
            </p:cNvPr>
            <p:cNvSpPr/>
            <p:nvPr/>
          </p:nvSpPr>
          <p:spPr>
            <a:xfrm>
              <a:off x="5894475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0399A659-DD21-8243-A5CE-A79742881C79}"/>
                </a:ext>
              </a:extLst>
            </p:cNvPr>
            <p:cNvSpPr/>
            <p:nvPr/>
          </p:nvSpPr>
          <p:spPr>
            <a:xfrm>
              <a:off x="5844879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CB33003D-15B1-0F43-8CBF-3BB71FDE2134}"/>
                </a:ext>
              </a:extLst>
            </p:cNvPr>
            <p:cNvSpPr/>
            <p:nvPr/>
          </p:nvSpPr>
          <p:spPr>
            <a:xfrm>
              <a:off x="5894475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09A175C-0926-2943-A29C-3BA8FC42B163}"/>
                </a:ext>
              </a:extLst>
            </p:cNvPr>
            <p:cNvSpPr/>
            <p:nvPr/>
          </p:nvSpPr>
          <p:spPr>
            <a:xfrm>
              <a:off x="5844879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CF81D21B-2B66-0549-81B7-120F1AE2525E}"/>
                </a:ext>
              </a:extLst>
            </p:cNvPr>
            <p:cNvSpPr/>
            <p:nvPr/>
          </p:nvSpPr>
          <p:spPr>
            <a:xfrm>
              <a:off x="5894475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B6FF9E1B-3C27-5A4E-BCCB-9700D8F338D2}"/>
                </a:ext>
              </a:extLst>
            </p:cNvPr>
            <p:cNvSpPr/>
            <p:nvPr/>
          </p:nvSpPr>
          <p:spPr>
            <a:xfrm>
              <a:off x="5844879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BD9002F3-6854-D544-B8F6-B9E1BA2F7227}"/>
                </a:ext>
              </a:extLst>
            </p:cNvPr>
            <p:cNvSpPr/>
            <p:nvPr/>
          </p:nvSpPr>
          <p:spPr>
            <a:xfrm>
              <a:off x="5894475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orme libre 148">
              <a:extLst>
                <a:ext uri="{FF2B5EF4-FFF2-40B4-BE49-F238E27FC236}">
                  <a16:creationId xmlns:a16="http://schemas.microsoft.com/office/drawing/2014/main" id="{04381DE4-C618-104E-8D39-749975795388}"/>
                </a:ext>
              </a:extLst>
            </p:cNvPr>
            <p:cNvSpPr/>
            <p:nvPr/>
          </p:nvSpPr>
          <p:spPr>
            <a:xfrm>
              <a:off x="5844879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orme libre 149">
              <a:extLst>
                <a:ext uri="{FF2B5EF4-FFF2-40B4-BE49-F238E27FC236}">
                  <a16:creationId xmlns:a16="http://schemas.microsoft.com/office/drawing/2014/main" id="{1F23645F-BFE1-5E4D-9892-CA7DC596CA96}"/>
                </a:ext>
              </a:extLst>
            </p:cNvPr>
            <p:cNvSpPr/>
            <p:nvPr/>
          </p:nvSpPr>
          <p:spPr>
            <a:xfrm>
              <a:off x="5894475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orme libre 150">
              <a:extLst>
                <a:ext uri="{FF2B5EF4-FFF2-40B4-BE49-F238E27FC236}">
                  <a16:creationId xmlns:a16="http://schemas.microsoft.com/office/drawing/2014/main" id="{5DD52319-B755-A44C-B2BD-C9F45911E2ED}"/>
                </a:ext>
              </a:extLst>
            </p:cNvPr>
            <p:cNvSpPr/>
            <p:nvPr/>
          </p:nvSpPr>
          <p:spPr>
            <a:xfrm>
              <a:off x="5844879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orme libre 151">
              <a:extLst>
                <a:ext uri="{FF2B5EF4-FFF2-40B4-BE49-F238E27FC236}">
                  <a16:creationId xmlns:a16="http://schemas.microsoft.com/office/drawing/2014/main" id="{51DFAF91-3220-CD41-B4AA-EEBC57AD4ED3}"/>
                </a:ext>
              </a:extLst>
            </p:cNvPr>
            <p:cNvSpPr/>
            <p:nvPr/>
          </p:nvSpPr>
          <p:spPr>
            <a:xfrm>
              <a:off x="5894475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orme libre 152">
              <a:extLst>
                <a:ext uri="{FF2B5EF4-FFF2-40B4-BE49-F238E27FC236}">
                  <a16:creationId xmlns:a16="http://schemas.microsoft.com/office/drawing/2014/main" id="{8B95F4DA-6007-8143-A594-54A916524CB0}"/>
                </a:ext>
              </a:extLst>
            </p:cNvPr>
            <p:cNvSpPr/>
            <p:nvPr/>
          </p:nvSpPr>
          <p:spPr>
            <a:xfrm>
              <a:off x="624964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orme libre 153">
              <a:extLst>
                <a:ext uri="{FF2B5EF4-FFF2-40B4-BE49-F238E27FC236}">
                  <a16:creationId xmlns:a16="http://schemas.microsoft.com/office/drawing/2014/main" id="{8BC9B8EB-54D2-5647-9E8A-49278441722B}"/>
                </a:ext>
              </a:extLst>
            </p:cNvPr>
            <p:cNvSpPr/>
            <p:nvPr/>
          </p:nvSpPr>
          <p:spPr>
            <a:xfrm>
              <a:off x="6299238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orme libre 154">
              <a:extLst>
                <a:ext uri="{FF2B5EF4-FFF2-40B4-BE49-F238E27FC236}">
                  <a16:creationId xmlns:a16="http://schemas.microsoft.com/office/drawing/2014/main" id="{05638F08-F8E4-9F49-AB16-66E6A698A5BA}"/>
                </a:ext>
              </a:extLst>
            </p:cNvPr>
            <p:cNvSpPr/>
            <p:nvPr/>
          </p:nvSpPr>
          <p:spPr>
            <a:xfrm>
              <a:off x="624964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orme libre 155">
              <a:extLst>
                <a:ext uri="{FF2B5EF4-FFF2-40B4-BE49-F238E27FC236}">
                  <a16:creationId xmlns:a16="http://schemas.microsoft.com/office/drawing/2014/main" id="{80B4F266-6764-2041-A72C-35FF961D38F2}"/>
                </a:ext>
              </a:extLst>
            </p:cNvPr>
            <p:cNvSpPr/>
            <p:nvPr/>
          </p:nvSpPr>
          <p:spPr>
            <a:xfrm>
              <a:off x="6299238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orme libre 156">
              <a:extLst>
                <a:ext uri="{FF2B5EF4-FFF2-40B4-BE49-F238E27FC236}">
                  <a16:creationId xmlns:a16="http://schemas.microsoft.com/office/drawing/2014/main" id="{1E5E6A0E-3EA4-004A-BC34-D6E18BBECC8F}"/>
                </a:ext>
              </a:extLst>
            </p:cNvPr>
            <p:cNvSpPr/>
            <p:nvPr/>
          </p:nvSpPr>
          <p:spPr>
            <a:xfrm>
              <a:off x="624964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orme libre 157">
              <a:extLst>
                <a:ext uri="{FF2B5EF4-FFF2-40B4-BE49-F238E27FC236}">
                  <a16:creationId xmlns:a16="http://schemas.microsoft.com/office/drawing/2014/main" id="{E4B2A76E-D76E-5946-9255-8A746AAF8FE9}"/>
                </a:ext>
              </a:extLst>
            </p:cNvPr>
            <p:cNvSpPr/>
            <p:nvPr/>
          </p:nvSpPr>
          <p:spPr>
            <a:xfrm>
              <a:off x="6299238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orme libre 158">
              <a:extLst>
                <a:ext uri="{FF2B5EF4-FFF2-40B4-BE49-F238E27FC236}">
                  <a16:creationId xmlns:a16="http://schemas.microsoft.com/office/drawing/2014/main" id="{22A8DDE3-7DC3-ED4F-8F5A-0DEEB0AC4258}"/>
                </a:ext>
              </a:extLst>
            </p:cNvPr>
            <p:cNvSpPr/>
            <p:nvPr/>
          </p:nvSpPr>
          <p:spPr>
            <a:xfrm>
              <a:off x="624964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orme libre 159">
              <a:extLst>
                <a:ext uri="{FF2B5EF4-FFF2-40B4-BE49-F238E27FC236}">
                  <a16:creationId xmlns:a16="http://schemas.microsoft.com/office/drawing/2014/main" id="{14253F20-9C40-3346-9C4A-7243FB63DA62}"/>
                </a:ext>
              </a:extLst>
            </p:cNvPr>
            <p:cNvSpPr/>
            <p:nvPr/>
          </p:nvSpPr>
          <p:spPr>
            <a:xfrm>
              <a:off x="6299238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orme libre 160">
              <a:extLst>
                <a:ext uri="{FF2B5EF4-FFF2-40B4-BE49-F238E27FC236}">
                  <a16:creationId xmlns:a16="http://schemas.microsoft.com/office/drawing/2014/main" id="{C5BDFB50-C2C3-F74F-AF56-D71BB9F518D3}"/>
                </a:ext>
              </a:extLst>
            </p:cNvPr>
            <p:cNvSpPr/>
            <p:nvPr/>
          </p:nvSpPr>
          <p:spPr>
            <a:xfrm>
              <a:off x="624964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orme libre 161">
              <a:extLst>
                <a:ext uri="{FF2B5EF4-FFF2-40B4-BE49-F238E27FC236}">
                  <a16:creationId xmlns:a16="http://schemas.microsoft.com/office/drawing/2014/main" id="{532FFDD7-2D8E-594E-BC48-153A240C4385}"/>
                </a:ext>
              </a:extLst>
            </p:cNvPr>
            <p:cNvSpPr/>
            <p:nvPr/>
          </p:nvSpPr>
          <p:spPr>
            <a:xfrm>
              <a:off x="6299238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orme libre 162">
              <a:extLst>
                <a:ext uri="{FF2B5EF4-FFF2-40B4-BE49-F238E27FC236}">
                  <a16:creationId xmlns:a16="http://schemas.microsoft.com/office/drawing/2014/main" id="{F9B58706-21E0-8A40-B898-0679D64093A8}"/>
                </a:ext>
              </a:extLst>
            </p:cNvPr>
            <p:cNvSpPr/>
            <p:nvPr/>
          </p:nvSpPr>
          <p:spPr>
            <a:xfrm>
              <a:off x="624964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orme libre 163">
              <a:extLst>
                <a:ext uri="{FF2B5EF4-FFF2-40B4-BE49-F238E27FC236}">
                  <a16:creationId xmlns:a16="http://schemas.microsoft.com/office/drawing/2014/main" id="{8023D267-680B-A441-9FE4-641B0E32C02A}"/>
                </a:ext>
              </a:extLst>
            </p:cNvPr>
            <p:cNvSpPr/>
            <p:nvPr/>
          </p:nvSpPr>
          <p:spPr>
            <a:xfrm>
              <a:off x="6299238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orme libre 164">
              <a:extLst>
                <a:ext uri="{FF2B5EF4-FFF2-40B4-BE49-F238E27FC236}">
                  <a16:creationId xmlns:a16="http://schemas.microsoft.com/office/drawing/2014/main" id="{88A65403-9C15-2648-8B4F-733B4DC784C0}"/>
                </a:ext>
              </a:extLst>
            </p:cNvPr>
            <p:cNvSpPr/>
            <p:nvPr/>
          </p:nvSpPr>
          <p:spPr>
            <a:xfrm>
              <a:off x="624964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orme libre 165">
              <a:extLst>
                <a:ext uri="{FF2B5EF4-FFF2-40B4-BE49-F238E27FC236}">
                  <a16:creationId xmlns:a16="http://schemas.microsoft.com/office/drawing/2014/main" id="{01F3AA61-5099-1F42-84B4-754EC206C77A}"/>
                </a:ext>
              </a:extLst>
            </p:cNvPr>
            <p:cNvSpPr/>
            <p:nvPr/>
          </p:nvSpPr>
          <p:spPr>
            <a:xfrm>
              <a:off x="6299238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orme libre 166">
              <a:extLst>
                <a:ext uri="{FF2B5EF4-FFF2-40B4-BE49-F238E27FC236}">
                  <a16:creationId xmlns:a16="http://schemas.microsoft.com/office/drawing/2014/main" id="{32FBF620-02BB-9043-A672-A225C774BFFB}"/>
                </a:ext>
              </a:extLst>
            </p:cNvPr>
            <p:cNvSpPr/>
            <p:nvPr/>
          </p:nvSpPr>
          <p:spPr>
            <a:xfrm>
              <a:off x="624964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orme libre 167">
              <a:extLst>
                <a:ext uri="{FF2B5EF4-FFF2-40B4-BE49-F238E27FC236}">
                  <a16:creationId xmlns:a16="http://schemas.microsoft.com/office/drawing/2014/main" id="{570E205D-F561-4446-8D53-FA52BABF2FB5}"/>
                </a:ext>
              </a:extLst>
            </p:cNvPr>
            <p:cNvSpPr/>
            <p:nvPr/>
          </p:nvSpPr>
          <p:spPr>
            <a:xfrm>
              <a:off x="6299238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orme libre 168">
              <a:extLst>
                <a:ext uri="{FF2B5EF4-FFF2-40B4-BE49-F238E27FC236}">
                  <a16:creationId xmlns:a16="http://schemas.microsoft.com/office/drawing/2014/main" id="{E60228CF-028B-F949-97BA-50BAC80064D1}"/>
                </a:ext>
              </a:extLst>
            </p:cNvPr>
            <p:cNvSpPr/>
            <p:nvPr/>
          </p:nvSpPr>
          <p:spPr>
            <a:xfrm>
              <a:off x="624964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orme libre 169">
              <a:extLst>
                <a:ext uri="{FF2B5EF4-FFF2-40B4-BE49-F238E27FC236}">
                  <a16:creationId xmlns:a16="http://schemas.microsoft.com/office/drawing/2014/main" id="{96F9B0AF-7548-9648-A805-A7AEB437957A}"/>
                </a:ext>
              </a:extLst>
            </p:cNvPr>
            <p:cNvSpPr/>
            <p:nvPr/>
          </p:nvSpPr>
          <p:spPr>
            <a:xfrm>
              <a:off x="6299238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orme libre 170">
              <a:extLst>
                <a:ext uri="{FF2B5EF4-FFF2-40B4-BE49-F238E27FC236}">
                  <a16:creationId xmlns:a16="http://schemas.microsoft.com/office/drawing/2014/main" id="{74D3954E-3BA8-1540-AB8A-19ECEE9A1989}"/>
                </a:ext>
              </a:extLst>
            </p:cNvPr>
            <p:cNvSpPr/>
            <p:nvPr/>
          </p:nvSpPr>
          <p:spPr>
            <a:xfrm>
              <a:off x="624964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orme libre 171">
              <a:extLst>
                <a:ext uri="{FF2B5EF4-FFF2-40B4-BE49-F238E27FC236}">
                  <a16:creationId xmlns:a16="http://schemas.microsoft.com/office/drawing/2014/main" id="{6638C275-4171-4646-9627-78823E75A40A}"/>
                </a:ext>
              </a:extLst>
            </p:cNvPr>
            <p:cNvSpPr/>
            <p:nvPr/>
          </p:nvSpPr>
          <p:spPr>
            <a:xfrm>
              <a:off x="6299238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orme libre 172">
              <a:extLst>
                <a:ext uri="{FF2B5EF4-FFF2-40B4-BE49-F238E27FC236}">
                  <a16:creationId xmlns:a16="http://schemas.microsoft.com/office/drawing/2014/main" id="{526FFC3C-D98C-FF4C-B7F4-258F3CB670E0}"/>
                </a:ext>
              </a:extLst>
            </p:cNvPr>
            <p:cNvSpPr/>
            <p:nvPr/>
          </p:nvSpPr>
          <p:spPr>
            <a:xfrm>
              <a:off x="665440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orme libre 173">
              <a:extLst>
                <a:ext uri="{FF2B5EF4-FFF2-40B4-BE49-F238E27FC236}">
                  <a16:creationId xmlns:a16="http://schemas.microsoft.com/office/drawing/2014/main" id="{41E23A72-6765-774F-B56A-A7C0B0C267C8}"/>
                </a:ext>
              </a:extLst>
            </p:cNvPr>
            <p:cNvSpPr/>
            <p:nvPr/>
          </p:nvSpPr>
          <p:spPr>
            <a:xfrm>
              <a:off x="670400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orme libre 174">
              <a:extLst>
                <a:ext uri="{FF2B5EF4-FFF2-40B4-BE49-F238E27FC236}">
                  <a16:creationId xmlns:a16="http://schemas.microsoft.com/office/drawing/2014/main" id="{B2F904E2-0D6A-DE4B-9D7D-576DC6B33873}"/>
                </a:ext>
              </a:extLst>
            </p:cNvPr>
            <p:cNvSpPr/>
            <p:nvPr/>
          </p:nvSpPr>
          <p:spPr>
            <a:xfrm>
              <a:off x="665440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orme libre 175">
              <a:extLst>
                <a:ext uri="{FF2B5EF4-FFF2-40B4-BE49-F238E27FC236}">
                  <a16:creationId xmlns:a16="http://schemas.microsoft.com/office/drawing/2014/main" id="{A4E8E45C-00A5-6249-9D89-46102953640C}"/>
                </a:ext>
              </a:extLst>
            </p:cNvPr>
            <p:cNvSpPr/>
            <p:nvPr/>
          </p:nvSpPr>
          <p:spPr>
            <a:xfrm>
              <a:off x="670400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orme libre 176">
              <a:extLst>
                <a:ext uri="{FF2B5EF4-FFF2-40B4-BE49-F238E27FC236}">
                  <a16:creationId xmlns:a16="http://schemas.microsoft.com/office/drawing/2014/main" id="{AB6D0851-694D-7D4D-A086-7876546D4C9B}"/>
                </a:ext>
              </a:extLst>
            </p:cNvPr>
            <p:cNvSpPr/>
            <p:nvPr/>
          </p:nvSpPr>
          <p:spPr>
            <a:xfrm>
              <a:off x="665440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orme libre 177">
              <a:extLst>
                <a:ext uri="{FF2B5EF4-FFF2-40B4-BE49-F238E27FC236}">
                  <a16:creationId xmlns:a16="http://schemas.microsoft.com/office/drawing/2014/main" id="{B2DAC926-E770-8840-8B4F-0678147AB959}"/>
                </a:ext>
              </a:extLst>
            </p:cNvPr>
            <p:cNvSpPr/>
            <p:nvPr/>
          </p:nvSpPr>
          <p:spPr>
            <a:xfrm>
              <a:off x="670400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orme libre 178">
              <a:extLst>
                <a:ext uri="{FF2B5EF4-FFF2-40B4-BE49-F238E27FC236}">
                  <a16:creationId xmlns:a16="http://schemas.microsoft.com/office/drawing/2014/main" id="{B11C1F1A-B669-AD48-A001-74F3DB26AC46}"/>
                </a:ext>
              </a:extLst>
            </p:cNvPr>
            <p:cNvSpPr/>
            <p:nvPr/>
          </p:nvSpPr>
          <p:spPr>
            <a:xfrm>
              <a:off x="665440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orme libre 179">
              <a:extLst>
                <a:ext uri="{FF2B5EF4-FFF2-40B4-BE49-F238E27FC236}">
                  <a16:creationId xmlns:a16="http://schemas.microsoft.com/office/drawing/2014/main" id="{9E586FB4-3AA7-AE4D-9C5B-BB7147FC1C58}"/>
                </a:ext>
              </a:extLst>
            </p:cNvPr>
            <p:cNvSpPr/>
            <p:nvPr/>
          </p:nvSpPr>
          <p:spPr>
            <a:xfrm>
              <a:off x="670400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orme libre 180">
              <a:extLst>
                <a:ext uri="{FF2B5EF4-FFF2-40B4-BE49-F238E27FC236}">
                  <a16:creationId xmlns:a16="http://schemas.microsoft.com/office/drawing/2014/main" id="{02A66D92-1B8F-FA49-8DE6-C2BAE82DD724}"/>
                </a:ext>
              </a:extLst>
            </p:cNvPr>
            <p:cNvSpPr/>
            <p:nvPr/>
          </p:nvSpPr>
          <p:spPr>
            <a:xfrm>
              <a:off x="665440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orme libre 181">
              <a:extLst>
                <a:ext uri="{FF2B5EF4-FFF2-40B4-BE49-F238E27FC236}">
                  <a16:creationId xmlns:a16="http://schemas.microsoft.com/office/drawing/2014/main" id="{BA6D0EAD-E00A-FF47-85EF-A4F080E68ADA}"/>
                </a:ext>
              </a:extLst>
            </p:cNvPr>
            <p:cNvSpPr/>
            <p:nvPr/>
          </p:nvSpPr>
          <p:spPr>
            <a:xfrm>
              <a:off x="670400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3" name="Forme libre 182">
              <a:extLst>
                <a:ext uri="{FF2B5EF4-FFF2-40B4-BE49-F238E27FC236}">
                  <a16:creationId xmlns:a16="http://schemas.microsoft.com/office/drawing/2014/main" id="{E2309757-1173-8B40-9083-7F5C68023EAD}"/>
                </a:ext>
              </a:extLst>
            </p:cNvPr>
            <p:cNvSpPr/>
            <p:nvPr/>
          </p:nvSpPr>
          <p:spPr>
            <a:xfrm>
              <a:off x="665440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10FEC48D-3B4B-6D41-8E6B-2B19F140CDC5}"/>
                </a:ext>
              </a:extLst>
            </p:cNvPr>
            <p:cNvSpPr/>
            <p:nvPr/>
          </p:nvSpPr>
          <p:spPr>
            <a:xfrm>
              <a:off x="670400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5" name="Forme libre 184">
              <a:extLst>
                <a:ext uri="{FF2B5EF4-FFF2-40B4-BE49-F238E27FC236}">
                  <a16:creationId xmlns:a16="http://schemas.microsoft.com/office/drawing/2014/main" id="{1A20C58E-DD42-8543-ADC6-FEA0170A9068}"/>
                </a:ext>
              </a:extLst>
            </p:cNvPr>
            <p:cNvSpPr/>
            <p:nvPr/>
          </p:nvSpPr>
          <p:spPr>
            <a:xfrm>
              <a:off x="665440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6" name="Forme libre 185">
              <a:extLst>
                <a:ext uri="{FF2B5EF4-FFF2-40B4-BE49-F238E27FC236}">
                  <a16:creationId xmlns:a16="http://schemas.microsoft.com/office/drawing/2014/main" id="{6EC75C87-A292-114B-85E6-BF236BF66FA7}"/>
                </a:ext>
              </a:extLst>
            </p:cNvPr>
            <p:cNvSpPr/>
            <p:nvPr/>
          </p:nvSpPr>
          <p:spPr>
            <a:xfrm>
              <a:off x="670400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7" name="Forme libre 186">
              <a:extLst>
                <a:ext uri="{FF2B5EF4-FFF2-40B4-BE49-F238E27FC236}">
                  <a16:creationId xmlns:a16="http://schemas.microsoft.com/office/drawing/2014/main" id="{DE92A72C-6718-BD46-A9FC-323336959E64}"/>
                </a:ext>
              </a:extLst>
            </p:cNvPr>
            <p:cNvSpPr/>
            <p:nvPr/>
          </p:nvSpPr>
          <p:spPr>
            <a:xfrm>
              <a:off x="665440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8" name="Forme libre 187">
              <a:extLst>
                <a:ext uri="{FF2B5EF4-FFF2-40B4-BE49-F238E27FC236}">
                  <a16:creationId xmlns:a16="http://schemas.microsoft.com/office/drawing/2014/main" id="{F83EEDC0-061A-0D47-8B14-AE73A0A1A71D}"/>
                </a:ext>
              </a:extLst>
            </p:cNvPr>
            <p:cNvSpPr/>
            <p:nvPr/>
          </p:nvSpPr>
          <p:spPr>
            <a:xfrm>
              <a:off x="670400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9" name="Forme libre 188">
              <a:extLst>
                <a:ext uri="{FF2B5EF4-FFF2-40B4-BE49-F238E27FC236}">
                  <a16:creationId xmlns:a16="http://schemas.microsoft.com/office/drawing/2014/main" id="{20C171FB-982C-5944-AD5E-2557599151E6}"/>
                </a:ext>
              </a:extLst>
            </p:cNvPr>
            <p:cNvSpPr/>
            <p:nvPr/>
          </p:nvSpPr>
          <p:spPr>
            <a:xfrm>
              <a:off x="665440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0" name="Forme libre 189">
              <a:extLst>
                <a:ext uri="{FF2B5EF4-FFF2-40B4-BE49-F238E27FC236}">
                  <a16:creationId xmlns:a16="http://schemas.microsoft.com/office/drawing/2014/main" id="{929F7F7F-12C4-7444-B140-970BC3672330}"/>
                </a:ext>
              </a:extLst>
            </p:cNvPr>
            <p:cNvSpPr/>
            <p:nvPr/>
          </p:nvSpPr>
          <p:spPr>
            <a:xfrm>
              <a:off x="670400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1" name="Forme libre 190">
              <a:extLst>
                <a:ext uri="{FF2B5EF4-FFF2-40B4-BE49-F238E27FC236}">
                  <a16:creationId xmlns:a16="http://schemas.microsoft.com/office/drawing/2014/main" id="{17D2396A-F54A-9547-BDA0-045C23E88C00}"/>
                </a:ext>
              </a:extLst>
            </p:cNvPr>
            <p:cNvSpPr/>
            <p:nvPr/>
          </p:nvSpPr>
          <p:spPr>
            <a:xfrm>
              <a:off x="665440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2" name="Forme libre 191">
              <a:extLst>
                <a:ext uri="{FF2B5EF4-FFF2-40B4-BE49-F238E27FC236}">
                  <a16:creationId xmlns:a16="http://schemas.microsoft.com/office/drawing/2014/main" id="{E5C3CB62-2D49-C44E-9F93-AC729A1DE824}"/>
                </a:ext>
              </a:extLst>
            </p:cNvPr>
            <p:cNvSpPr/>
            <p:nvPr/>
          </p:nvSpPr>
          <p:spPr>
            <a:xfrm>
              <a:off x="670400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3" name="Forme libre 192">
              <a:extLst>
                <a:ext uri="{FF2B5EF4-FFF2-40B4-BE49-F238E27FC236}">
                  <a16:creationId xmlns:a16="http://schemas.microsoft.com/office/drawing/2014/main" id="{501C6137-C629-064C-9CBC-91FB9CDB68AA}"/>
                </a:ext>
              </a:extLst>
            </p:cNvPr>
            <p:cNvSpPr/>
            <p:nvPr/>
          </p:nvSpPr>
          <p:spPr>
            <a:xfrm>
              <a:off x="7059168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4" name="Forme libre 193">
              <a:extLst>
                <a:ext uri="{FF2B5EF4-FFF2-40B4-BE49-F238E27FC236}">
                  <a16:creationId xmlns:a16="http://schemas.microsoft.com/office/drawing/2014/main" id="{4BCAC1D0-553C-D24F-B032-FAE44D069B7A}"/>
                </a:ext>
              </a:extLst>
            </p:cNvPr>
            <p:cNvSpPr/>
            <p:nvPr/>
          </p:nvSpPr>
          <p:spPr>
            <a:xfrm>
              <a:off x="710876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5" name="Forme libre 194">
              <a:extLst>
                <a:ext uri="{FF2B5EF4-FFF2-40B4-BE49-F238E27FC236}">
                  <a16:creationId xmlns:a16="http://schemas.microsoft.com/office/drawing/2014/main" id="{F4DEC2B0-9984-3849-9B72-CDDBABE59EEB}"/>
                </a:ext>
              </a:extLst>
            </p:cNvPr>
            <p:cNvSpPr/>
            <p:nvPr/>
          </p:nvSpPr>
          <p:spPr>
            <a:xfrm>
              <a:off x="7059168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6" name="Forme libre 195">
              <a:extLst>
                <a:ext uri="{FF2B5EF4-FFF2-40B4-BE49-F238E27FC236}">
                  <a16:creationId xmlns:a16="http://schemas.microsoft.com/office/drawing/2014/main" id="{A40D58E3-8AA7-9D4A-B966-59CC1E1FBD87}"/>
                </a:ext>
              </a:extLst>
            </p:cNvPr>
            <p:cNvSpPr/>
            <p:nvPr/>
          </p:nvSpPr>
          <p:spPr>
            <a:xfrm>
              <a:off x="710876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7" name="Forme libre 196">
              <a:extLst>
                <a:ext uri="{FF2B5EF4-FFF2-40B4-BE49-F238E27FC236}">
                  <a16:creationId xmlns:a16="http://schemas.microsoft.com/office/drawing/2014/main" id="{C0505950-041E-7143-AB02-B9F6C8FD5F9E}"/>
                </a:ext>
              </a:extLst>
            </p:cNvPr>
            <p:cNvSpPr/>
            <p:nvPr/>
          </p:nvSpPr>
          <p:spPr>
            <a:xfrm>
              <a:off x="7059168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8" name="Forme libre 197">
              <a:extLst>
                <a:ext uri="{FF2B5EF4-FFF2-40B4-BE49-F238E27FC236}">
                  <a16:creationId xmlns:a16="http://schemas.microsoft.com/office/drawing/2014/main" id="{D8451015-12EF-EC4E-BA5C-72C10E778F7C}"/>
                </a:ext>
              </a:extLst>
            </p:cNvPr>
            <p:cNvSpPr/>
            <p:nvPr/>
          </p:nvSpPr>
          <p:spPr>
            <a:xfrm>
              <a:off x="710876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9" name="Forme libre 198">
              <a:extLst>
                <a:ext uri="{FF2B5EF4-FFF2-40B4-BE49-F238E27FC236}">
                  <a16:creationId xmlns:a16="http://schemas.microsoft.com/office/drawing/2014/main" id="{15852A7A-FA88-5A4D-807C-15EE6031420F}"/>
                </a:ext>
              </a:extLst>
            </p:cNvPr>
            <p:cNvSpPr/>
            <p:nvPr/>
          </p:nvSpPr>
          <p:spPr>
            <a:xfrm>
              <a:off x="7059168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0" name="Forme libre 199">
              <a:extLst>
                <a:ext uri="{FF2B5EF4-FFF2-40B4-BE49-F238E27FC236}">
                  <a16:creationId xmlns:a16="http://schemas.microsoft.com/office/drawing/2014/main" id="{0AB555E0-7341-FD4F-9FB0-2470426FD5E4}"/>
                </a:ext>
              </a:extLst>
            </p:cNvPr>
            <p:cNvSpPr/>
            <p:nvPr/>
          </p:nvSpPr>
          <p:spPr>
            <a:xfrm>
              <a:off x="710876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1" name="Forme libre 200">
              <a:extLst>
                <a:ext uri="{FF2B5EF4-FFF2-40B4-BE49-F238E27FC236}">
                  <a16:creationId xmlns:a16="http://schemas.microsoft.com/office/drawing/2014/main" id="{C7EF2114-263A-6F4F-BF6C-BEF059B39086}"/>
                </a:ext>
              </a:extLst>
            </p:cNvPr>
            <p:cNvSpPr/>
            <p:nvPr/>
          </p:nvSpPr>
          <p:spPr>
            <a:xfrm>
              <a:off x="7059168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2" name="Forme libre 201">
              <a:extLst>
                <a:ext uri="{FF2B5EF4-FFF2-40B4-BE49-F238E27FC236}">
                  <a16:creationId xmlns:a16="http://schemas.microsoft.com/office/drawing/2014/main" id="{FB0CFFCE-8040-DB41-927F-340F0B05EFE4}"/>
                </a:ext>
              </a:extLst>
            </p:cNvPr>
            <p:cNvSpPr/>
            <p:nvPr/>
          </p:nvSpPr>
          <p:spPr>
            <a:xfrm>
              <a:off x="710876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3" name="Forme libre 202">
              <a:extLst>
                <a:ext uri="{FF2B5EF4-FFF2-40B4-BE49-F238E27FC236}">
                  <a16:creationId xmlns:a16="http://schemas.microsoft.com/office/drawing/2014/main" id="{7D6F173B-8157-E249-854C-C27DFFB512C3}"/>
                </a:ext>
              </a:extLst>
            </p:cNvPr>
            <p:cNvSpPr/>
            <p:nvPr/>
          </p:nvSpPr>
          <p:spPr>
            <a:xfrm>
              <a:off x="7059168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4" name="Forme libre 203">
              <a:extLst>
                <a:ext uri="{FF2B5EF4-FFF2-40B4-BE49-F238E27FC236}">
                  <a16:creationId xmlns:a16="http://schemas.microsoft.com/office/drawing/2014/main" id="{C226F3D0-3CA6-0D43-A562-1A7B0B607A0C}"/>
                </a:ext>
              </a:extLst>
            </p:cNvPr>
            <p:cNvSpPr/>
            <p:nvPr/>
          </p:nvSpPr>
          <p:spPr>
            <a:xfrm>
              <a:off x="710876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5" name="Forme libre 204">
              <a:extLst>
                <a:ext uri="{FF2B5EF4-FFF2-40B4-BE49-F238E27FC236}">
                  <a16:creationId xmlns:a16="http://schemas.microsoft.com/office/drawing/2014/main" id="{544E258D-E2E9-9B43-B91F-899D2FC2EB9A}"/>
                </a:ext>
              </a:extLst>
            </p:cNvPr>
            <p:cNvSpPr/>
            <p:nvPr/>
          </p:nvSpPr>
          <p:spPr>
            <a:xfrm>
              <a:off x="7059168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6" name="Forme libre 205">
              <a:extLst>
                <a:ext uri="{FF2B5EF4-FFF2-40B4-BE49-F238E27FC236}">
                  <a16:creationId xmlns:a16="http://schemas.microsoft.com/office/drawing/2014/main" id="{85D44A0F-E5E6-9B46-B5CF-7DBFAD3B55B8}"/>
                </a:ext>
              </a:extLst>
            </p:cNvPr>
            <p:cNvSpPr/>
            <p:nvPr/>
          </p:nvSpPr>
          <p:spPr>
            <a:xfrm>
              <a:off x="710876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7" name="Forme libre 206">
              <a:extLst>
                <a:ext uri="{FF2B5EF4-FFF2-40B4-BE49-F238E27FC236}">
                  <a16:creationId xmlns:a16="http://schemas.microsoft.com/office/drawing/2014/main" id="{9D238918-FEF6-624A-8E66-02FC28DA6205}"/>
                </a:ext>
              </a:extLst>
            </p:cNvPr>
            <p:cNvSpPr/>
            <p:nvPr/>
          </p:nvSpPr>
          <p:spPr>
            <a:xfrm>
              <a:off x="7059168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8" name="Forme libre 207">
              <a:extLst>
                <a:ext uri="{FF2B5EF4-FFF2-40B4-BE49-F238E27FC236}">
                  <a16:creationId xmlns:a16="http://schemas.microsoft.com/office/drawing/2014/main" id="{1B5C544D-A6C1-0749-AA0A-1D93FD850C72}"/>
                </a:ext>
              </a:extLst>
            </p:cNvPr>
            <p:cNvSpPr/>
            <p:nvPr/>
          </p:nvSpPr>
          <p:spPr>
            <a:xfrm>
              <a:off x="710876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9" name="Forme libre 208">
              <a:extLst>
                <a:ext uri="{FF2B5EF4-FFF2-40B4-BE49-F238E27FC236}">
                  <a16:creationId xmlns:a16="http://schemas.microsoft.com/office/drawing/2014/main" id="{E46CDF9A-827C-D040-AFA9-EF517D33B478}"/>
                </a:ext>
              </a:extLst>
            </p:cNvPr>
            <p:cNvSpPr/>
            <p:nvPr/>
          </p:nvSpPr>
          <p:spPr>
            <a:xfrm>
              <a:off x="7059168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0" name="Forme libre 209">
              <a:extLst>
                <a:ext uri="{FF2B5EF4-FFF2-40B4-BE49-F238E27FC236}">
                  <a16:creationId xmlns:a16="http://schemas.microsoft.com/office/drawing/2014/main" id="{1D25B189-E039-764B-9977-1543A1BE8CF8}"/>
                </a:ext>
              </a:extLst>
            </p:cNvPr>
            <p:cNvSpPr/>
            <p:nvPr/>
          </p:nvSpPr>
          <p:spPr>
            <a:xfrm>
              <a:off x="710876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1" name="Forme libre 210">
              <a:extLst>
                <a:ext uri="{FF2B5EF4-FFF2-40B4-BE49-F238E27FC236}">
                  <a16:creationId xmlns:a16="http://schemas.microsoft.com/office/drawing/2014/main" id="{F4120920-2644-0F47-A5CE-D860252280D0}"/>
                </a:ext>
              </a:extLst>
            </p:cNvPr>
            <p:cNvSpPr/>
            <p:nvPr/>
          </p:nvSpPr>
          <p:spPr>
            <a:xfrm>
              <a:off x="7059168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2" name="Forme libre 211">
              <a:extLst>
                <a:ext uri="{FF2B5EF4-FFF2-40B4-BE49-F238E27FC236}">
                  <a16:creationId xmlns:a16="http://schemas.microsoft.com/office/drawing/2014/main" id="{74EA4888-5137-FD41-B36C-18EE66081659}"/>
                </a:ext>
              </a:extLst>
            </p:cNvPr>
            <p:cNvSpPr/>
            <p:nvPr/>
          </p:nvSpPr>
          <p:spPr>
            <a:xfrm>
              <a:off x="710876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3" name="Forme libre 212">
              <a:extLst>
                <a:ext uri="{FF2B5EF4-FFF2-40B4-BE49-F238E27FC236}">
                  <a16:creationId xmlns:a16="http://schemas.microsoft.com/office/drawing/2014/main" id="{6C9DA636-FCF7-7F4A-81B9-75AE77942007}"/>
                </a:ext>
              </a:extLst>
            </p:cNvPr>
            <p:cNvSpPr/>
            <p:nvPr/>
          </p:nvSpPr>
          <p:spPr>
            <a:xfrm>
              <a:off x="7463932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4" name="Forme libre 213">
              <a:extLst>
                <a:ext uri="{FF2B5EF4-FFF2-40B4-BE49-F238E27FC236}">
                  <a16:creationId xmlns:a16="http://schemas.microsoft.com/office/drawing/2014/main" id="{CB420E3C-5A37-8749-BBDA-C43F8A84030C}"/>
                </a:ext>
              </a:extLst>
            </p:cNvPr>
            <p:cNvSpPr/>
            <p:nvPr/>
          </p:nvSpPr>
          <p:spPr>
            <a:xfrm>
              <a:off x="751352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5" name="Forme libre 214">
              <a:extLst>
                <a:ext uri="{FF2B5EF4-FFF2-40B4-BE49-F238E27FC236}">
                  <a16:creationId xmlns:a16="http://schemas.microsoft.com/office/drawing/2014/main" id="{02E2FA4A-6E36-794A-87EE-D429EA7435BD}"/>
                </a:ext>
              </a:extLst>
            </p:cNvPr>
            <p:cNvSpPr/>
            <p:nvPr/>
          </p:nvSpPr>
          <p:spPr>
            <a:xfrm>
              <a:off x="7463932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6" name="Forme libre 215">
              <a:extLst>
                <a:ext uri="{FF2B5EF4-FFF2-40B4-BE49-F238E27FC236}">
                  <a16:creationId xmlns:a16="http://schemas.microsoft.com/office/drawing/2014/main" id="{235A5793-8115-E64E-B87C-CF68B40E45D3}"/>
                </a:ext>
              </a:extLst>
            </p:cNvPr>
            <p:cNvSpPr/>
            <p:nvPr/>
          </p:nvSpPr>
          <p:spPr>
            <a:xfrm>
              <a:off x="751352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7" name="Forme libre 216">
              <a:extLst>
                <a:ext uri="{FF2B5EF4-FFF2-40B4-BE49-F238E27FC236}">
                  <a16:creationId xmlns:a16="http://schemas.microsoft.com/office/drawing/2014/main" id="{3299B19A-A4F8-154C-ACA9-1931B220AECC}"/>
                </a:ext>
              </a:extLst>
            </p:cNvPr>
            <p:cNvSpPr/>
            <p:nvPr/>
          </p:nvSpPr>
          <p:spPr>
            <a:xfrm>
              <a:off x="7463932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8" name="Forme libre 217">
              <a:extLst>
                <a:ext uri="{FF2B5EF4-FFF2-40B4-BE49-F238E27FC236}">
                  <a16:creationId xmlns:a16="http://schemas.microsoft.com/office/drawing/2014/main" id="{C89940AF-3E9D-9441-BBF5-519471D32DC9}"/>
                </a:ext>
              </a:extLst>
            </p:cNvPr>
            <p:cNvSpPr/>
            <p:nvPr/>
          </p:nvSpPr>
          <p:spPr>
            <a:xfrm>
              <a:off x="751352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9" name="Forme libre 218">
              <a:extLst>
                <a:ext uri="{FF2B5EF4-FFF2-40B4-BE49-F238E27FC236}">
                  <a16:creationId xmlns:a16="http://schemas.microsoft.com/office/drawing/2014/main" id="{B78C9912-2DFB-A148-97CC-1BA2430A5084}"/>
                </a:ext>
              </a:extLst>
            </p:cNvPr>
            <p:cNvSpPr/>
            <p:nvPr/>
          </p:nvSpPr>
          <p:spPr>
            <a:xfrm>
              <a:off x="7463932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0" name="Forme libre 219">
              <a:extLst>
                <a:ext uri="{FF2B5EF4-FFF2-40B4-BE49-F238E27FC236}">
                  <a16:creationId xmlns:a16="http://schemas.microsoft.com/office/drawing/2014/main" id="{B22DB41D-671E-A64E-A5A3-E445CEAB30BE}"/>
                </a:ext>
              </a:extLst>
            </p:cNvPr>
            <p:cNvSpPr/>
            <p:nvPr/>
          </p:nvSpPr>
          <p:spPr>
            <a:xfrm>
              <a:off x="751352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1" name="Forme libre 220">
              <a:extLst>
                <a:ext uri="{FF2B5EF4-FFF2-40B4-BE49-F238E27FC236}">
                  <a16:creationId xmlns:a16="http://schemas.microsoft.com/office/drawing/2014/main" id="{A44D4DA5-B40C-AC43-8AC8-9ADC4FD42622}"/>
                </a:ext>
              </a:extLst>
            </p:cNvPr>
            <p:cNvSpPr/>
            <p:nvPr/>
          </p:nvSpPr>
          <p:spPr>
            <a:xfrm>
              <a:off x="7463932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2" name="Forme libre 221">
              <a:extLst>
                <a:ext uri="{FF2B5EF4-FFF2-40B4-BE49-F238E27FC236}">
                  <a16:creationId xmlns:a16="http://schemas.microsoft.com/office/drawing/2014/main" id="{5C204857-A439-A144-A31A-BCD2E1E997F4}"/>
                </a:ext>
              </a:extLst>
            </p:cNvPr>
            <p:cNvSpPr/>
            <p:nvPr/>
          </p:nvSpPr>
          <p:spPr>
            <a:xfrm>
              <a:off x="751352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3" name="Forme libre 222">
              <a:extLst>
                <a:ext uri="{FF2B5EF4-FFF2-40B4-BE49-F238E27FC236}">
                  <a16:creationId xmlns:a16="http://schemas.microsoft.com/office/drawing/2014/main" id="{4CBA950F-BFAE-FE41-AD74-8F623E53690B}"/>
                </a:ext>
              </a:extLst>
            </p:cNvPr>
            <p:cNvSpPr/>
            <p:nvPr/>
          </p:nvSpPr>
          <p:spPr>
            <a:xfrm>
              <a:off x="7463932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4" name="Forme libre 223">
              <a:extLst>
                <a:ext uri="{FF2B5EF4-FFF2-40B4-BE49-F238E27FC236}">
                  <a16:creationId xmlns:a16="http://schemas.microsoft.com/office/drawing/2014/main" id="{3DBF4194-3DAC-2146-A97E-2EFB962862C0}"/>
                </a:ext>
              </a:extLst>
            </p:cNvPr>
            <p:cNvSpPr/>
            <p:nvPr/>
          </p:nvSpPr>
          <p:spPr>
            <a:xfrm>
              <a:off x="751352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5" name="Forme libre 224">
              <a:extLst>
                <a:ext uri="{FF2B5EF4-FFF2-40B4-BE49-F238E27FC236}">
                  <a16:creationId xmlns:a16="http://schemas.microsoft.com/office/drawing/2014/main" id="{4209842F-F6D1-A442-AF8B-6A989E06DF76}"/>
                </a:ext>
              </a:extLst>
            </p:cNvPr>
            <p:cNvSpPr/>
            <p:nvPr/>
          </p:nvSpPr>
          <p:spPr>
            <a:xfrm>
              <a:off x="7463932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6" name="Forme libre 225">
              <a:extLst>
                <a:ext uri="{FF2B5EF4-FFF2-40B4-BE49-F238E27FC236}">
                  <a16:creationId xmlns:a16="http://schemas.microsoft.com/office/drawing/2014/main" id="{B04F6744-844E-DA44-9C73-B16584796C10}"/>
                </a:ext>
              </a:extLst>
            </p:cNvPr>
            <p:cNvSpPr/>
            <p:nvPr/>
          </p:nvSpPr>
          <p:spPr>
            <a:xfrm>
              <a:off x="751352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7" name="Forme libre 226">
              <a:extLst>
                <a:ext uri="{FF2B5EF4-FFF2-40B4-BE49-F238E27FC236}">
                  <a16:creationId xmlns:a16="http://schemas.microsoft.com/office/drawing/2014/main" id="{A37B88E9-428E-4848-9B81-2E0AFA110B38}"/>
                </a:ext>
              </a:extLst>
            </p:cNvPr>
            <p:cNvSpPr/>
            <p:nvPr/>
          </p:nvSpPr>
          <p:spPr>
            <a:xfrm>
              <a:off x="7463932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8" name="Forme libre 227">
              <a:extLst>
                <a:ext uri="{FF2B5EF4-FFF2-40B4-BE49-F238E27FC236}">
                  <a16:creationId xmlns:a16="http://schemas.microsoft.com/office/drawing/2014/main" id="{ED0C4646-271A-B74A-8D5A-D0BC0CF32F63}"/>
                </a:ext>
              </a:extLst>
            </p:cNvPr>
            <p:cNvSpPr/>
            <p:nvPr/>
          </p:nvSpPr>
          <p:spPr>
            <a:xfrm>
              <a:off x="751352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9" name="Forme libre 228">
              <a:extLst>
                <a:ext uri="{FF2B5EF4-FFF2-40B4-BE49-F238E27FC236}">
                  <a16:creationId xmlns:a16="http://schemas.microsoft.com/office/drawing/2014/main" id="{D3927946-CCAA-A242-8FAF-967EF2FBA164}"/>
                </a:ext>
              </a:extLst>
            </p:cNvPr>
            <p:cNvSpPr/>
            <p:nvPr/>
          </p:nvSpPr>
          <p:spPr>
            <a:xfrm>
              <a:off x="7463932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0" name="Forme libre 229">
              <a:extLst>
                <a:ext uri="{FF2B5EF4-FFF2-40B4-BE49-F238E27FC236}">
                  <a16:creationId xmlns:a16="http://schemas.microsoft.com/office/drawing/2014/main" id="{3B3E9588-7979-2D40-92BA-B854F49767A9}"/>
                </a:ext>
              </a:extLst>
            </p:cNvPr>
            <p:cNvSpPr/>
            <p:nvPr/>
          </p:nvSpPr>
          <p:spPr>
            <a:xfrm>
              <a:off x="751352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1" name="Forme libre 230">
              <a:extLst>
                <a:ext uri="{FF2B5EF4-FFF2-40B4-BE49-F238E27FC236}">
                  <a16:creationId xmlns:a16="http://schemas.microsoft.com/office/drawing/2014/main" id="{F8075BD7-8AFB-8A40-B352-61952B9A3501}"/>
                </a:ext>
              </a:extLst>
            </p:cNvPr>
            <p:cNvSpPr/>
            <p:nvPr/>
          </p:nvSpPr>
          <p:spPr>
            <a:xfrm>
              <a:off x="7463932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2" name="Forme libre 231">
              <a:extLst>
                <a:ext uri="{FF2B5EF4-FFF2-40B4-BE49-F238E27FC236}">
                  <a16:creationId xmlns:a16="http://schemas.microsoft.com/office/drawing/2014/main" id="{9ECE47DD-5332-8343-8D0E-94D7629AE0B5}"/>
                </a:ext>
              </a:extLst>
            </p:cNvPr>
            <p:cNvSpPr/>
            <p:nvPr/>
          </p:nvSpPr>
          <p:spPr>
            <a:xfrm>
              <a:off x="751352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3" name="Forme libre 232">
              <a:extLst>
                <a:ext uri="{FF2B5EF4-FFF2-40B4-BE49-F238E27FC236}">
                  <a16:creationId xmlns:a16="http://schemas.microsoft.com/office/drawing/2014/main" id="{F5298C59-48A6-7344-87C2-187C9B817797}"/>
                </a:ext>
              </a:extLst>
            </p:cNvPr>
            <p:cNvSpPr/>
            <p:nvPr/>
          </p:nvSpPr>
          <p:spPr>
            <a:xfrm>
              <a:off x="7868695" y="524735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4" name="Forme libre 233">
              <a:extLst>
                <a:ext uri="{FF2B5EF4-FFF2-40B4-BE49-F238E27FC236}">
                  <a16:creationId xmlns:a16="http://schemas.microsoft.com/office/drawing/2014/main" id="{4FE7FB10-0D37-844C-BD53-49642A745F71}"/>
                </a:ext>
              </a:extLst>
            </p:cNvPr>
            <p:cNvSpPr/>
            <p:nvPr/>
          </p:nvSpPr>
          <p:spPr>
            <a:xfrm>
              <a:off x="7918291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5" name="Forme libre 234">
              <a:extLst>
                <a:ext uri="{FF2B5EF4-FFF2-40B4-BE49-F238E27FC236}">
                  <a16:creationId xmlns:a16="http://schemas.microsoft.com/office/drawing/2014/main" id="{18AA5B8F-9700-F045-9F3F-40CC827044F5}"/>
                </a:ext>
              </a:extLst>
            </p:cNvPr>
            <p:cNvSpPr/>
            <p:nvPr/>
          </p:nvSpPr>
          <p:spPr>
            <a:xfrm>
              <a:off x="7868695" y="484337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6" name="Forme libre 235">
              <a:extLst>
                <a:ext uri="{FF2B5EF4-FFF2-40B4-BE49-F238E27FC236}">
                  <a16:creationId xmlns:a16="http://schemas.microsoft.com/office/drawing/2014/main" id="{166CF37C-A879-2844-B18E-A305916101B1}"/>
                </a:ext>
              </a:extLst>
            </p:cNvPr>
            <p:cNvSpPr/>
            <p:nvPr/>
          </p:nvSpPr>
          <p:spPr>
            <a:xfrm>
              <a:off x="7918291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7" name="Forme libre 236">
              <a:extLst>
                <a:ext uri="{FF2B5EF4-FFF2-40B4-BE49-F238E27FC236}">
                  <a16:creationId xmlns:a16="http://schemas.microsoft.com/office/drawing/2014/main" id="{DCBD3DF2-8BE6-FD4D-AC93-485A96A98F22}"/>
                </a:ext>
              </a:extLst>
            </p:cNvPr>
            <p:cNvSpPr/>
            <p:nvPr/>
          </p:nvSpPr>
          <p:spPr>
            <a:xfrm>
              <a:off x="7868695" y="443940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8" name="Forme libre 237">
              <a:extLst>
                <a:ext uri="{FF2B5EF4-FFF2-40B4-BE49-F238E27FC236}">
                  <a16:creationId xmlns:a16="http://schemas.microsoft.com/office/drawing/2014/main" id="{06DCDA2F-DC52-EB4D-9177-C164FC9E9BDE}"/>
                </a:ext>
              </a:extLst>
            </p:cNvPr>
            <p:cNvSpPr/>
            <p:nvPr/>
          </p:nvSpPr>
          <p:spPr>
            <a:xfrm>
              <a:off x="7918291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9" name="Forme libre 238">
              <a:extLst>
                <a:ext uri="{FF2B5EF4-FFF2-40B4-BE49-F238E27FC236}">
                  <a16:creationId xmlns:a16="http://schemas.microsoft.com/office/drawing/2014/main" id="{87D7EDE8-2D41-784C-9617-CB06D33DDDF1}"/>
                </a:ext>
              </a:extLst>
            </p:cNvPr>
            <p:cNvSpPr/>
            <p:nvPr/>
          </p:nvSpPr>
          <p:spPr>
            <a:xfrm>
              <a:off x="7868695" y="403543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0" name="Forme libre 239">
              <a:extLst>
                <a:ext uri="{FF2B5EF4-FFF2-40B4-BE49-F238E27FC236}">
                  <a16:creationId xmlns:a16="http://schemas.microsoft.com/office/drawing/2014/main" id="{93C60D6D-D013-224E-B313-FC8D1692BF0D}"/>
                </a:ext>
              </a:extLst>
            </p:cNvPr>
            <p:cNvSpPr/>
            <p:nvPr/>
          </p:nvSpPr>
          <p:spPr>
            <a:xfrm>
              <a:off x="7918291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1" name="Forme libre 240">
              <a:extLst>
                <a:ext uri="{FF2B5EF4-FFF2-40B4-BE49-F238E27FC236}">
                  <a16:creationId xmlns:a16="http://schemas.microsoft.com/office/drawing/2014/main" id="{4D409F6F-E016-7E44-A880-92AD86B421F4}"/>
                </a:ext>
              </a:extLst>
            </p:cNvPr>
            <p:cNvSpPr/>
            <p:nvPr/>
          </p:nvSpPr>
          <p:spPr>
            <a:xfrm>
              <a:off x="7868695" y="363146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2" name="Forme libre 241">
              <a:extLst>
                <a:ext uri="{FF2B5EF4-FFF2-40B4-BE49-F238E27FC236}">
                  <a16:creationId xmlns:a16="http://schemas.microsoft.com/office/drawing/2014/main" id="{2E50F408-5E9B-2E46-AEC5-6BC2AA70F7D5}"/>
                </a:ext>
              </a:extLst>
            </p:cNvPr>
            <p:cNvSpPr/>
            <p:nvPr/>
          </p:nvSpPr>
          <p:spPr>
            <a:xfrm>
              <a:off x="7918291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3" name="Forme libre 242">
              <a:extLst>
                <a:ext uri="{FF2B5EF4-FFF2-40B4-BE49-F238E27FC236}">
                  <a16:creationId xmlns:a16="http://schemas.microsoft.com/office/drawing/2014/main" id="{D28C6AF6-036E-064D-9EED-7A1F855AA248}"/>
                </a:ext>
              </a:extLst>
            </p:cNvPr>
            <p:cNvSpPr/>
            <p:nvPr/>
          </p:nvSpPr>
          <p:spPr>
            <a:xfrm>
              <a:off x="7868695" y="322748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4" name="Forme libre 243">
              <a:extLst>
                <a:ext uri="{FF2B5EF4-FFF2-40B4-BE49-F238E27FC236}">
                  <a16:creationId xmlns:a16="http://schemas.microsoft.com/office/drawing/2014/main" id="{B562C199-57E1-AD40-AF06-83C402AD4601}"/>
                </a:ext>
              </a:extLst>
            </p:cNvPr>
            <p:cNvSpPr/>
            <p:nvPr/>
          </p:nvSpPr>
          <p:spPr>
            <a:xfrm>
              <a:off x="7918291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5" name="Forme libre 244">
              <a:extLst>
                <a:ext uri="{FF2B5EF4-FFF2-40B4-BE49-F238E27FC236}">
                  <a16:creationId xmlns:a16="http://schemas.microsoft.com/office/drawing/2014/main" id="{B5AD15C0-8266-8640-B29E-FFF26BB097BF}"/>
                </a:ext>
              </a:extLst>
            </p:cNvPr>
            <p:cNvSpPr/>
            <p:nvPr/>
          </p:nvSpPr>
          <p:spPr>
            <a:xfrm>
              <a:off x="7868695" y="2823516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6" name="Forme libre 245">
              <a:extLst>
                <a:ext uri="{FF2B5EF4-FFF2-40B4-BE49-F238E27FC236}">
                  <a16:creationId xmlns:a16="http://schemas.microsoft.com/office/drawing/2014/main" id="{7BC9D361-4D65-BA42-963F-A238E98F4924}"/>
                </a:ext>
              </a:extLst>
            </p:cNvPr>
            <p:cNvSpPr/>
            <p:nvPr/>
          </p:nvSpPr>
          <p:spPr>
            <a:xfrm>
              <a:off x="7918291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7" name="Forme libre 246">
              <a:extLst>
                <a:ext uri="{FF2B5EF4-FFF2-40B4-BE49-F238E27FC236}">
                  <a16:creationId xmlns:a16="http://schemas.microsoft.com/office/drawing/2014/main" id="{1656EEA4-A978-7347-B832-C68EE427364E}"/>
                </a:ext>
              </a:extLst>
            </p:cNvPr>
            <p:cNvSpPr/>
            <p:nvPr/>
          </p:nvSpPr>
          <p:spPr>
            <a:xfrm>
              <a:off x="7868695" y="2419543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8" name="Forme libre 247">
              <a:extLst>
                <a:ext uri="{FF2B5EF4-FFF2-40B4-BE49-F238E27FC236}">
                  <a16:creationId xmlns:a16="http://schemas.microsoft.com/office/drawing/2014/main" id="{6ACC96FF-239F-624E-8D08-D2D22A19BD52}"/>
                </a:ext>
              </a:extLst>
            </p:cNvPr>
            <p:cNvSpPr/>
            <p:nvPr/>
          </p:nvSpPr>
          <p:spPr>
            <a:xfrm>
              <a:off x="7918291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9" name="Forme libre 248">
              <a:extLst>
                <a:ext uri="{FF2B5EF4-FFF2-40B4-BE49-F238E27FC236}">
                  <a16:creationId xmlns:a16="http://schemas.microsoft.com/office/drawing/2014/main" id="{3F7FDC5C-A1C7-0044-A709-36E04F07703D}"/>
                </a:ext>
              </a:extLst>
            </p:cNvPr>
            <p:cNvSpPr/>
            <p:nvPr/>
          </p:nvSpPr>
          <p:spPr>
            <a:xfrm>
              <a:off x="7868695" y="2015571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0" name="Forme libre 249">
              <a:extLst>
                <a:ext uri="{FF2B5EF4-FFF2-40B4-BE49-F238E27FC236}">
                  <a16:creationId xmlns:a16="http://schemas.microsoft.com/office/drawing/2014/main" id="{D38B2FDF-FB29-EA40-AF47-9A4C293D2DD9}"/>
                </a:ext>
              </a:extLst>
            </p:cNvPr>
            <p:cNvSpPr/>
            <p:nvPr/>
          </p:nvSpPr>
          <p:spPr>
            <a:xfrm>
              <a:off x="7918291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1" name="Forme libre 250">
              <a:extLst>
                <a:ext uri="{FF2B5EF4-FFF2-40B4-BE49-F238E27FC236}">
                  <a16:creationId xmlns:a16="http://schemas.microsoft.com/office/drawing/2014/main" id="{63B7556E-C304-4D4A-86AB-0965A537FCAE}"/>
                </a:ext>
              </a:extLst>
            </p:cNvPr>
            <p:cNvSpPr/>
            <p:nvPr/>
          </p:nvSpPr>
          <p:spPr>
            <a:xfrm>
              <a:off x="7868695" y="1611598"/>
              <a:ext cx="99191" cy="9500"/>
            </a:xfrm>
            <a:custGeom>
              <a:avLst/>
              <a:gdLst>
                <a:gd name="connsiteX0" fmla="*/ 0 w 99191"/>
                <a:gd name="connsiteY0" fmla="*/ 0 h 9500"/>
                <a:gd name="connsiteX1" fmla="*/ 99192 w 99191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2" name="Forme libre 251">
              <a:extLst>
                <a:ext uri="{FF2B5EF4-FFF2-40B4-BE49-F238E27FC236}">
                  <a16:creationId xmlns:a16="http://schemas.microsoft.com/office/drawing/2014/main" id="{4D33BDA6-6AB7-F149-A260-4D8F71DE9343}"/>
                </a:ext>
              </a:extLst>
            </p:cNvPr>
            <p:cNvSpPr/>
            <p:nvPr/>
          </p:nvSpPr>
          <p:spPr>
            <a:xfrm>
              <a:off x="7918291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3" name="Forme libre 252">
              <a:extLst>
                <a:ext uri="{FF2B5EF4-FFF2-40B4-BE49-F238E27FC236}">
                  <a16:creationId xmlns:a16="http://schemas.microsoft.com/office/drawing/2014/main" id="{4042BC05-E9F0-4B44-8A49-7B859359B7B0}"/>
                </a:ext>
              </a:extLst>
            </p:cNvPr>
            <p:cNvSpPr/>
            <p:nvPr/>
          </p:nvSpPr>
          <p:spPr>
            <a:xfrm>
              <a:off x="8273458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4" name="Forme libre 253">
              <a:extLst>
                <a:ext uri="{FF2B5EF4-FFF2-40B4-BE49-F238E27FC236}">
                  <a16:creationId xmlns:a16="http://schemas.microsoft.com/office/drawing/2014/main" id="{6ED6AAE5-405E-224F-A487-5D9779ABFA7A}"/>
                </a:ext>
              </a:extLst>
            </p:cNvPr>
            <p:cNvSpPr/>
            <p:nvPr/>
          </p:nvSpPr>
          <p:spPr>
            <a:xfrm>
              <a:off x="8323054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5" name="Forme libre 254">
              <a:extLst>
                <a:ext uri="{FF2B5EF4-FFF2-40B4-BE49-F238E27FC236}">
                  <a16:creationId xmlns:a16="http://schemas.microsoft.com/office/drawing/2014/main" id="{55AAF95D-6C92-3140-AA2B-E6D6D9FA9501}"/>
                </a:ext>
              </a:extLst>
            </p:cNvPr>
            <p:cNvSpPr/>
            <p:nvPr/>
          </p:nvSpPr>
          <p:spPr>
            <a:xfrm>
              <a:off x="8273458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6" name="Forme libre 255">
              <a:extLst>
                <a:ext uri="{FF2B5EF4-FFF2-40B4-BE49-F238E27FC236}">
                  <a16:creationId xmlns:a16="http://schemas.microsoft.com/office/drawing/2014/main" id="{D89322A0-3325-E242-92B4-60D5CFB9954E}"/>
                </a:ext>
              </a:extLst>
            </p:cNvPr>
            <p:cNvSpPr/>
            <p:nvPr/>
          </p:nvSpPr>
          <p:spPr>
            <a:xfrm>
              <a:off x="8323054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7" name="Forme libre 256">
              <a:extLst>
                <a:ext uri="{FF2B5EF4-FFF2-40B4-BE49-F238E27FC236}">
                  <a16:creationId xmlns:a16="http://schemas.microsoft.com/office/drawing/2014/main" id="{CDC4A7AB-F1E3-9E47-AABA-09680A9AC690}"/>
                </a:ext>
              </a:extLst>
            </p:cNvPr>
            <p:cNvSpPr/>
            <p:nvPr/>
          </p:nvSpPr>
          <p:spPr>
            <a:xfrm>
              <a:off x="8273458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8" name="Forme libre 257">
              <a:extLst>
                <a:ext uri="{FF2B5EF4-FFF2-40B4-BE49-F238E27FC236}">
                  <a16:creationId xmlns:a16="http://schemas.microsoft.com/office/drawing/2014/main" id="{5A850B34-909D-004B-8F35-3DFBC7109433}"/>
                </a:ext>
              </a:extLst>
            </p:cNvPr>
            <p:cNvSpPr/>
            <p:nvPr/>
          </p:nvSpPr>
          <p:spPr>
            <a:xfrm>
              <a:off x="8323054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9" name="Forme libre 258">
              <a:extLst>
                <a:ext uri="{FF2B5EF4-FFF2-40B4-BE49-F238E27FC236}">
                  <a16:creationId xmlns:a16="http://schemas.microsoft.com/office/drawing/2014/main" id="{5B6FF27F-CECB-0C48-8D69-5B73231A0C3E}"/>
                </a:ext>
              </a:extLst>
            </p:cNvPr>
            <p:cNvSpPr/>
            <p:nvPr/>
          </p:nvSpPr>
          <p:spPr>
            <a:xfrm>
              <a:off x="8273458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0" name="Forme libre 259">
              <a:extLst>
                <a:ext uri="{FF2B5EF4-FFF2-40B4-BE49-F238E27FC236}">
                  <a16:creationId xmlns:a16="http://schemas.microsoft.com/office/drawing/2014/main" id="{EBE38705-531F-C941-9D4A-C95F986213C2}"/>
                </a:ext>
              </a:extLst>
            </p:cNvPr>
            <p:cNvSpPr/>
            <p:nvPr/>
          </p:nvSpPr>
          <p:spPr>
            <a:xfrm>
              <a:off x="8323054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1" name="Forme libre 260">
              <a:extLst>
                <a:ext uri="{FF2B5EF4-FFF2-40B4-BE49-F238E27FC236}">
                  <a16:creationId xmlns:a16="http://schemas.microsoft.com/office/drawing/2014/main" id="{9CBAB6CD-5195-FF45-9D6B-FBE1E60CAEBE}"/>
                </a:ext>
              </a:extLst>
            </p:cNvPr>
            <p:cNvSpPr/>
            <p:nvPr/>
          </p:nvSpPr>
          <p:spPr>
            <a:xfrm>
              <a:off x="8273458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2" name="Forme libre 261">
              <a:extLst>
                <a:ext uri="{FF2B5EF4-FFF2-40B4-BE49-F238E27FC236}">
                  <a16:creationId xmlns:a16="http://schemas.microsoft.com/office/drawing/2014/main" id="{A7CD588F-1F8C-6547-AD1C-94A19EAAAEFC}"/>
                </a:ext>
              </a:extLst>
            </p:cNvPr>
            <p:cNvSpPr/>
            <p:nvPr/>
          </p:nvSpPr>
          <p:spPr>
            <a:xfrm>
              <a:off x="8323054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3" name="Forme libre 262">
              <a:extLst>
                <a:ext uri="{FF2B5EF4-FFF2-40B4-BE49-F238E27FC236}">
                  <a16:creationId xmlns:a16="http://schemas.microsoft.com/office/drawing/2014/main" id="{3EF04632-2417-0942-8BC2-4DCFF455A70A}"/>
                </a:ext>
              </a:extLst>
            </p:cNvPr>
            <p:cNvSpPr/>
            <p:nvPr/>
          </p:nvSpPr>
          <p:spPr>
            <a:xfrm>
              <a:off x="8273458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4" name="Forme libre 263">
              <a:extLst>
                <a:ext uri="{FF2B5EF4-FFF2-40B4-BE49-F238E27FC236}">
                  <a16:creationId xmlns:a16="http://schemas.microsoft.com/office/drawing/2014/main" id="{9AEA2CC9-2B06-7145-AB89-0DA7B8E90E69}"/>
                </a:ext>
              </a:extLst>
            </p:cNvPr>
            <p:cNvSpPr/>
            <p:nvPr/>
          </p:nvSpPr>
          <p:spPr>
            <a:xfrm>
              <a:off x="8323054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5" name="Forme libre 264">
              <a:extLst>
                <a:ext uri="{FF2B5EF4-FFF2-40B4-BE49-F238E27FC236}">
                  <a16:creationId xmlns:a16="http://schemas.microsoft.com/office/drawing/2014/main" id="{26F179FD-04B2-6943-B926-BFDBF4705A54}"/>
                </a:ext>
              </a:extLst>
            </p:cNvPr>
            <p:cNvSpPr/>
            <p:nvPr/>
          </p:nvSpPr>
          <p:spPr>
            <a:xfrm>
              <a:off x="8273458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6" name="Forme libre 265">
              <a:extLst>
                <a:ext uri="{FF2B5EF4-FFF2-40B4-BE49-F238E27FC236}">
                  <a16:creationId xmlns:a16="http://schemas.microsoft.com/office/drawing/2014/main" id="{77FB7219-4DF0-3D44-BFBE-CF0926910F47}"/>
                </a:ext>
              </a:extLst>
            </p:cNvPr>
            <p:cNvSpPr/>
            <p:nvPr/>
          </p:nvSpPr>
          <p:spPr>
            <a:xfrm>
              <a:off x="8323054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7" name="Forme libre 266">
              <a:extLst>
                <a:ext uri="{FF2B5EF4-FFF2-40B4-BE49-F238E27FC236}">
                  <a16:creationId xmlns:a16="http://schemas.microsoft.com/office/drawing/2014/main" id="{B8FFBF50-5428-1446-BC0C-AA40F0F65EB0}"/>
                </a:ext>
              </a:extLst>
            </p:cNvPr>
            <p:cNvSpPr/>
            <p:nvPr/>
          </p:nvSpPr>
          <p:spPr>
            <a:xfrm>
              <a:off x="8273458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8" name="Forme libre 267">
              <a:extLst>
                <a:ext uri="{FF2B5EF4-FFF2-40B4-BE49-F238E27FC236}">
                  <a16:creationId xmlns:a16="http://schemas.microsoft.com/office/drawing/2014/main" id="{1DAE38A6-2589-5140-9F2B-F831E46AAD97}"/>
                </a:ext>
              </a:extLst>
            </p:cNvPr>
            <p:cNvSpPr/>
            <p:nvPr/>
          </p:nvSpPr>
          <p:spPr>
            <a:xfrm>
              <a:off x="8323054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9" name="Forme libre 268">
              <a:extLst>
                <a:ext uri="{FF2B5EF4-FFF2-40B4-BE49-F238E27FC236}">
                  <a16:creationId xmlns:a16="http://schemas.microsoft.com/office/drawing/2014/main" id="{587DA212-5A67-2243-B13E-1F06BD31CF0B}"/>
                </a:ext>
              </a:extLst>
            </p:cNvPr>
            <p:cNvSpPr/>
            <p:nvPr/>
          </p:nvSpPr>
          <p:spPr>
            <a:xfrm>
              <a:off x="8273458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0" name="Forme libre 269">
              <a:extLst>
                <a:ext uri="{FF2B5EF4-FFF2-40B4-BE49-F238E27FC236}">
                  <a16:creationId xmlns:a16="http://schemas.microsoft.com/office/drawing/2014/main" id="{5DAF757C-2D00-BF44-A6EB-B2151141DD1F}"/>
                </a:ext>
              </a:extLst>
            </p:cNvPr>
            <p:cNvSpPr/>
            <p:nvPr/>
          </p:nvSpPr>
          <p:spPr>
            <a:xfrm>
              <a:off x="8323054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1" name="Forme libre 270">
              <a:extLst>
                <a:ext uri="{FF2B5EF4-FFF2-40B4-BE49-F238E27FC236}">
                  <a16:creationId xmlns:a16="http://schemas.microsoft.com/office/drawing/2014/main" id="{A67A03AA-5FF9-D84D-B5DE-6C93797B1680}"/>
                </a:ext>
              </a:extLst>
            </p:cNvPr>
            <p:cNvSpPr/>
            <p:nvPr/>
          </p:nvSpPr>
          <p:spPr>
            <a:xfrm>
              <a:off x="8273458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7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2" name="Forme libre 271">
              <a:extLst>
                <a:ext uri="{FF2B5EF4-FFF2-40B4-BE49-F238E27FC236}">
                  <a16:creationId xmlns:a16="http://schemas.microsoft.com/office/drawing/2014/main" id="{0C728DA8-661F-D445-95F7-55491A7B0E20}"/>
                </a:ext>
              </a:extLst>
            </p:cNvPr>
            <p:cNvSpPr/>
            <p:nvPr/>
          </p:nvSpPr>
          <p:spPr>
            <a:xfrm>
              <a:off x="8323054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3" name="Forme libre 272">
              <a:extLst>
                <a:ext uri="{FF2B5EF4-FFF2-40B4-BE49-F238E27FC236}">
                  <a16:creationId xmlns:a16="http://schemas.microsoft.com/office/drawing/2014/main" id="{5CA9DDE8-E3F3-A44D-877E-574FCB0A2898}"/>
                </a:ext>
              </a:extLst>
            </p:cNvPr>
            <p:cNvSpPr/>
            <p:nvPr/>
          </p:nvSpPr>
          <p:spPr>
            <a:xfrm>
              <a:off x="8678221" y="524735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4" name="Forme libre 273">
              <a:extLst>
                <a:ext uri="{FF2B5EF4-FFF2-40B4-BE49-F238E27FC236}">
                  <a16:creationId xmlns:a16="http://schemas.microsoft.com/office/drawing/2014/main" id="{29E82D71-D2A7-B84F-A99A-131FABB7C2F4}"/>
                </a:ext>
              </a:extLst>
            </p:cNvPr>
            <p:cNvSpPr/>
            <p:nvPr/>
          </p:nvSpPr>
          <p:spPr>
            <a:xfrm>
              <a:off x="8727817" y="519785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5" name="Forme libre 274">
              <a:extLst>
                <a:ext uri="{FF2B5EF4-FFF2-40B4-BE49-F238E27FC236}">
                  <a16:creationId xmlns:a16="http://schemas.microsoft.com/office/drawing/2014/main" id="{3B26A848-32E1-3149-807C-1970B00B965C}"/>
                </a:ext>
              </a:extLst>
            </p:cNvPr>
            <p:cNvSpPr/>
            <p:nvPr/>
          </p:nvSpPr>
          <p:spPr>
            <a:xfrm>
              <a:off x="8678221" y="484337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6" name="Forme libre 275">
              <a:extLst>
                <a:ext uri="{FF2B5EF4-FFF2-40B4-BE49-F238E27FC236}">
                  <a16:creationId xmlns:a16="http://schemas.microsoft.com/office/drawing/2014/main" id="{29A22F8E-7529-3E41-9A02-A6BD1F19DCC5}"/>
                </a:ext>
              </a:extLst>
            </p:cNvPr>
            <p:cNvSpPr/>
            <p:nvPr/>
          </p:nvSpPr>
          <p:spPr>
            <a:xfrm>
              <a:off x="8727817" y="479387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7" name="Forme libre 276">
              <a:extLst>
                <a:ext uri="{FF2B5EF4-FFF2-40B4-BE49-F238E27FC236}">
                  <a16:creationId xmlns:a16="http://schemas.microsoft.com/office/drawing/2014/main" id="{CF26B56F-C752-4443-9225-5283103A9E1E}"/>
                </a:ext>
              </a:extLst>
            </p:cNvPr>
            <p:cNvSpPr/>
            <p:nvPr/>
          </p:nvSpPr>
          <p:spPr>
            <a:xfrm>
              <a:off x="8678221" y="443940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8" name="Forme libre 277">
              <a:extLst>
                <a:ext uri="{FF2B5EF4-FFF2-40B4-BE49-F238E27FC236}">
                  <a16:creationId xmlns:a16="http://schemas.microsoft.com/office/drawing/2014/main" id="{CA95D47C-567E-A44C-B74C-14642CDEA0A0}"/>
                </a:ext>
              </a:extLst>
            </p:cNvPr>
            <p:cNvSpPr/>
            <p:nvPr/>
          </p:nvSpPr>
          <p:spPr>
            <a:xfrm>
              <a:off x="8727817" y="438990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9" name="Forme libre 278">
              <a:extLst>
                <a:ext uri="{FF2B5EF4-FFF2-40B4-BE49-F238E27FC236}">
                  <a16:creationId xmlns:a16="http://schemas.microsoft.com/office/drawing/2014/main" id="{08736F60-569D-8E44-A928-53F937EEEED4}"/>
                </a:ext>
              </a:extLst>
            </p:cNvPr>
            <p:cNvSpPr/>
            <p:nvPr/>
          </p:nvSpPr>
          <p:spPr>
            <a:xfrm>
              <a:off x="8678221" y="403543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0" name="Forme libre 279">
              <a:extLst>
                <a:ext uri="{FF2B5EF4-FFF2-40B4-BE49-F238E27FC236}">
                  <a16:creationId xmlns:a16="http://schemas.microsoft.com/office/drawing/2014/main" id="{098526D6-97AB-9E49-91FE-E33814E212CA}"/>
                </a:ext>
              </a:extLst>
            </p:cNvPr>
            <p:cNvSpPr/>
            <p:nvPr/>
          </p:nvSpPr>
          <p:spPr>
            <a:xfrm>
              <a:off x="8727817" y="398593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1" name="Forme libre 280">
              <a:extLst>
                <a:ext uri="{FF2B5EF4-FFF2-40B4-BE49-F238E27FC236}">
                  <a16:creationId xmlns:a16="http://schemas.microsoft.com/office/drawing/2014/main" id="{C9F1D44E-E4D7-A140-81BA-933395EC91EF}"/>
                </a:ext>
              </a:extLst>
            </p:cNvPr>
            <p:cNvSpPr/>
            <p:nvPr/>
          </p:nvSpPr>
          <p:spPr>
            <a:xfrm>
              <a:off x="8678221" y="363146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2" name="Forme libre 281">
              <a:extLst>
                <a:ext uri="{FF2B5EF4-FFF2-40B4-BE49-F238E27FC236}">
                  <a16:creationId xmlns:a16="http://schemas.microsoft.com/office/drawing/2014/main" id="{97DA72C6-60FF-DD4A-8B38-195CE5456320}"/>
                </a:ext>
              </a:extLst>
            </p:cNvPr>
            <p:cNvSpPr/>
            <p:nvPr/>
          </p:nvSpPr>
          <p:spPr>
            <a:xfrm>
              <a:off x="8727817" y="358196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3" name="Forme libre 282">
              <a:extLst>
                <a:ext uri="{FF2B5EF4-FFF2-40B4-BE49-F238E27FC236}">
                  <a16:creationId xmlns:a16="http://schemas.microsoft.com/office/drawing/2014/main" id="{BB352CAD-6CD4-5342-BEFD-C6F18828F576}"/>
                </a:ext>
              </a:extLst>
            </p:cNvPr>
            <p:cNvSpPr/>
            <p:nvPr/>
          </p:nvSpPr>
          <p:spPr>
            <a:xfrm>
              <a:off x="8678221" y="322748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4" name="Forme libre 283">
              <a:extLst>
                <a:ext uri="{FF2B5EF4-FFF2-40B4-BE49-F238E27FC236}">
                  <a16:creationId xmlns:a16="http://schemas.microsoft.com/office/drawing/2014/main" id="{0058DFEB-C7A3-6643-8AB9-5206D6947CD1}"/>
                </a:ext>
              </a:extLst>
            </p:cNvPr>
            <p:cNvSpPr/>
            <p:nvPr/>
          </p:nvSpPr>
          <p:spPr>
            <a:xfrm>
              <a:off x="8727817" y="3177989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5" name="Forme libre 284">
              <a:extLst>
                <a:ext uri="{FF2B5EF4-FFF2-40B4-BE49-F238E27FC236}">
                  <a16:creationId xmlns:a16="http://schemas.microsoft.com/office/drawing/2014/main" id="{B1055E49-C19B-E743-A45C-4F57E02E4C93}"/>
                </a:ext>
              </a:extLst>
            </p:cNvPr>
            <p:cNvSpPr/>
            <p:nvPr/>
          </p:nvSpPr>
          <p:spPr>
            <a:xfrm>
              <a:off x="8678221" y="2823516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6" name="Forme libre 285">
              <a:extLst>
                <a:ext uri="{FF2B5EF4-FFF2-40B4-BE49-F238E27FC236}">
                  <a16:creationId xmlns:a16="http://schemas.microsoft.com/office/drawing/2014/main" id="{8140102A-F204-C349-9722-11AAE8F5BE6C}"/>
                </a:ext>
              </a:extLst>
            </p:cNvPr>
            <p:cNvSpPr/>
            <p:nvPr/>
          </p:nvSpPr>
          <p:spPr>
            <a:xfrm>
              <a:off x="8727817" y="2774017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7" name="Forme libre 286">
              <a:extLst>
                <a:ext uri="{FF2B5EF4-FFF2-40B4-BE49-F238E27FC236}">
                  <a16:creationId xmlns:a16="http://schemas.microsoft.com/office/drawing/2014/main" id="{EEE12E4E-F4A8-7A47-8EE1-75C98E86B85C}"/>
                </a:ext>
              </a:extLst>
            </p:cNvPr>
            <p:cNvSpPr/>
            <p:nvPr/>
          </p:nvSpPr>
          <p:spPr>
            <a:xfrm>
              <a:off x="8678221" y="2419543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8" name="Forme libre 287">
              <a:extLst>
                <a:ext uri="{FF2B5EF4-FFF2-40B4-BE49-F238E27FC236}">
                  <a16:creationId xmlns:a16="http://schemas.microsoft.com/office/drawing/2014/main" id="{A75CA79E-E70B-2142-BBC7-8D623CE841AE}"/>
                </a:ext>
              </a:extLst>
            </p:cNvPr>
            <p:cNvSpPr/>
            <p:nvPr/>
          </p:nvSpPr>
          <p:spPr>
            <a:xfrm>
              <a:off x="8727817" y="2370044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9" name="Forme libre 288">
              <a:extLst>
                <a:ext uri="{FF2B5EF4-FFF2-40B4-BE49-F238E27FC236}">
                  <a16:creationId xmlns:a16="http://schemas.microsoft.com/office/drawing/2014/main" id="{9D418ED0-7FA4-A942-8994-474249550EAE}"/>
                </a:ext>
              </a:extLst>
            </p:cNvPr>
            <p:cNvSpPr/>
            <p:nvPr/>
          </p:nvSpPr>
          <p:spPr>
            <a:xfrm>
              <a:off x="8678221" y="2015571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0" name="Forme libre 289">
              <a:extLst>
                <a:ext uri="{FF2B5EF4-FFF2-40B4-BE49-F238E27FC236}">
                  <a16:creationId xmlns:a16="http://schemas.microsoft.com/office/drawing/2014/main" id="{B09ABD6F-D2A4-6747-A32C-8CAACC53760E}"/>
                </a:ext>
              </a:extLst>
            </p:cNvPr>
            <p:cNvSpPr/>
            <p:nvPr/>
          </p:nvSpPr>
          <p:spPr>
            <a:xfrm>
              <a:off x="8727817" y="1966072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1" name="Forme libre 290">
              <a:extLst>
                <a:ext uri="{FF2B5EF4-FFF2-40B4-BE49-F238E27FC236}">
                  <a16:creationId xmlns:a16="http://schemas.microsoft.com/office/drawing/2014/main" id="{C2DE4CE4-06C2-9945-B2DC-130BA8A321A8}"/>
                </a:ext>
              </a:extLst>
            </p:cNvPr>
            <p:cNvSpPr/>
            <p:nvPr/>
          </p:nvSpPr>
          <p:spPr>
            <a:xfrm>
              <a:off x="8678221" y="1611598"/>
              <a:ext cx="99096" cy="9500"/>
            </a:xfrm>
            <a:custGeom>
              <a:avLst/>
              <a:gdLst>
                <a:gd name="connsiteX0" fmla="*/ 0 w 99096"/>
                <a:gd name="connsiteY0" fmla="*/ 0 h 9500"/>
                <a:gd name="connsiteX1" fmla="*/ 99096 w 99096"/>
                <a:gd name="connsiteY1" fmla="*/ 0 h 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2" name="Forme libre 291">
              <a:extLst>
                <a:ext uri="{FF2B5EF4-FFF2-40B4-BE49-F238E27FC236}">
                  <a16:creationId xmlns:a16="http://schemas.microsoft.com/office/drawing/2014/main" id="{ED1A6517-609D-E848-B4E7-B71CE2865C09}"/>
                </a:ext>
              </a:extLst>
            </p:cNvPr>
            <p:cNvSpPr/>
            <p:nvPr/>
          </p:nvSpPr>
          <p:spPr>
            <a:xfrm>
              <a:off x="8727817" y="1562100"/>
              <a:ext cx="9519" cy="98997"/>
            </a:xfrm>
            <a:custGeom>
              <a:avLst/>
              <a:gdLst>
                <a:gd name="connsiteX0" fmla="*/ 0 w 9519"/>
                <a:gd name="connsiteY0" fmla="*/ 98998 h 98997"/>
                <a:gd name="connsiteX1" fmla="*/ 0 w 9519"/>
                <a:gd name="connsiteY1" fmla="*/ 0 h 98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ln w="9508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785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40BDD-92E6-A741-9CC1-B41F1883C5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4522" y="700892"/>
            <a:ext cx="4564446" cy="1255924"/>
          </a:xfrm>
        </p:spPr>
        <p:txBody>
          <a:bodyPr lIns="0" tIns="0" rIns="0" bIns="0" anchor="t" anchorCtr="0"/>
          <a:lstStyle>
            <a:lvl1pPr>
              <a:defRPr b="1">
                <a:solidFill>
                  <a:srgbClr val="F39128"/>
                </a:solidFill>
              </a:defRPr>
            </a:lvl1pPr>
          </a:lstStyle>
          <a:p>
            <a:r>
              <a:rPr lang="fr-FR"/>
              <a:t>Ajoutez un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EBDE38B1-FB4A-4774-AEDE-823B5421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76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0F7E2620-C849-F99C-AF9F-33D2D39528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871862" y="700892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0E8A994D-1273-FA98-98B7-715153159C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476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pour une image  7">
            <a:extLst>
              <a:ext uri="{FF2B5EF4-FFF2-40B4-BE49-F238E27FC236}">
                <a16:creationId xmlns:a16="http://schemas.microsoft.com/office/drawing/2014/main" id="{D70DB60D-3D3B-C3B9-1DD4-B17D5F1924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71862" y="2983919"/>
            <a:ext cx="2673962" cy="2115460"/>
          </a:xfrm>
        </p:spPr>
        <p:txBody>
          <a:bodyPr/>
          <a:lstStyle/>
          <a:p>
            <a:endParaRPr lang="fr-FR"/>
          </a:p>
        </p:txBody>
      </p:sp>
      <p:sp>
        <p:nvSpPr>
          <p:cNvPr id="294" name="Espace réservé du contenu 293">
            <a:extLst>
              <a:ext uri="{FF2B5EF4-FFF2-40B4-BE49-F238E27FC236}">
                <a16:creationId xmlns:a16="http://schemas.microsoft.com/office/drawing/2014/main" id="{560E5E3B-4E6E-AC01-A0F1-4812508FF79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93763" y="2066925"/>
            <a:ext cx="4565650" cy="4089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Ajoutez du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96" name="Espace réservé du texte 295">
            <a:extLst>
              <a:ext uri="{FF2B5EF4-FFF2-40B4-BE49-F238E27FC236}">
                <a16:creationId xmlns:a16="http://schemas.microsoft.com/office/drawing/2014/main" id="{DEF90A73-3B05-1A26-78BB-F45B62C76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8338" y="2596729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7" name="Espace réservé du texte 295">
            <a:extLst>
              <a:ext uri="{FF2B5EF4-FFF2-40B4-BE49-F238E27FC236}">
                <a16:creationId xmlns:a16="http://schemas.microsoft.com/office/drawing/2014/main" id="{88BAA03A-D1F2-6E82-0700-F6465C7A92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8338" y="487308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8" name="Espace réservé du texte 295">
            <a:extLst>
              <a:ext uri="{FF2B5EF4-FFF2-40B4-BE49-F238E27FC236}">
                <a16:creationId xmlns:a16="http://schemas.microsoft.com/office/drawing/2014/main" id="{3D995870-123B-96E9-3E19-2D802364B2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71862" y="2595908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  <p:sp>
        <p:nvSpPr>
          <p:cNvPr id="299" name="Espace réservé du texte 295">
            <a:extLst>
              <a:ext uri="{FF2B5EF4-FFF2-40B4-BE49-F238E27FC236}">
                <a16:creationId xmlns:a16="http://schemas.microsoft.com/office/drawing/2014/main" id="{77E28255-EC75-BD5A-835C-EEE13C50C9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71862" y="4872267"/>
            <a:ext cx="2516187" cy="254000"/>
          </a:xfrm>
          <a:solidFill>
            <a:srgbClr val="DB342A"/>
          </a:solidFill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la légende</a:t>
            </a:r>
          </a:p>
        </p:txBody>
      </p:sp>
    </p:spTree>
    <p:extLst>
      <p:ext uri="{BB962C8B-B14F-4D97-AF65-F5344CB8AC3E}">
        <p14:creationId xmlns:p14="http://schemas.microsoft.com/office/powerpoint/2010/main" val="170235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949874-8B14-7745-B3C4-7955031B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3256" y="6619735"/>
            <a:ext cx="2743200" cy="246888"/>
          </a:xfrm>
        </p:spPr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B4C0E0-3842-A04A-8C48-34DC7A3EA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07543"/>
            <a:ext cx="4114800" cy="246888"/>
          </a:xfrm>
        </p:spPr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A55F7-2499-7442-8219-F9EF97521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024" y="6613639"/>
            <a:ext cx="274320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44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Slide classique" userDrawn="1">
  <p:cSld name="Slide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" name="Google Shape;22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 bwMode="auto">
          <a:xfrm>
            <a:off x="1209040" y="634432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/24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 bwMode="auto">
          <a:xfrm>
            <a:off x="838200" y="1907495"/>
            <a:ext cx="10515600" cy="30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 bwMode="auto">
          <a:xfrm>
            <a:off x="827314" y="331109"/>
            <a:ext cx="9154886" cy="63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 bwMode="auto">
          <a:xfrm>
            <a:off x="827314" y="1054100"/>
            <a:ext cx="9154886" cy="71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660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et contenu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 bwMode="auto">
          <a:xfrm>
            <a:off x="1557516" y="107931"/>
            <a:ext cx="105021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3600" b="1">
                <a:solidFill>
                  <a:srgbClr val="E42618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 bwMode="auto">
          <a:xfrm>
            <a:off x="11152363" y="6333133"/>
            <a:ext cx="9885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r>
              <a:rPr lang="fr-FR"/>
              <a:t>/25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470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3CE155-0333-AE4B-BA6C-7AE8A6E6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95D39D-E42A-0E4A-A507-0D6D67AEE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E84215-E91D-3C40-A6B4-46E5F87A32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256" y="6498971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A99B239-3B4B-FA47-8615-3EE1D1D7A91B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77D2B-095C-5140-B3DF-2B8074F153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779"/>
            <a:ext cx="41148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Fondation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60DC50-CC56-9C4A-8C67-0C59123E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24" y="6492875"/>
            <a:ext cx="2743200" cy="24688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F394568-A123-CF43-B37D-0430507FD9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22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0" r:id="rId4"/>
    <p:sldLayoutId id="2147483653" r:id="rId5"/>
    <p:sldLayoutId id="2147483652" r:id="rId6"/>
    <p:sldLayoutId id="2147483655" r:id="rId7"/>
    <p:sldLayoutId id="214748365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hyperlink" Target="https://www.enseignementsup-recherche.gouv.fr/fr/bo/2023/Hebdo22/ESRS2312764C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33530C-227F-6B91-7CBC-CB7732E1D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1276" y="1230009"/>
            <a:ext cx="7926638" cy="2387600"/>
          </a:xfrm>
        </p:spPr>
        <p:txBody>
          <a:bodyPr/>
          <a:lstStyle/>
          <a:p>
            <a:r>
              <a:rPr lang="fr-FR"/>
              <a:t>Journées </a:t>
            </a:r>
            <a:r>
              <a:rPr lang="fr-FR" err="1"/>
              <a:t>DemoES</a:t>
            </a:r>
            <a:r>
              <a:rPr lang="fr-FR"/>
              <a:t> : INSA 2025</a:t>
            </a:r>
            <a:endParaRPr lang="fr-FR">
              <a:cs typeface="Arial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783BF1-943B-85A4-962C-D62846D98A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Times New Roman"/>
                <a:cs typeface="Times New Roman"/>
              </a:rPr>
              <a:t>Services aux </a:t>
            </a:r>
            <a:r>
              <a:rPr lang="fr-FR" err="1">
                <a:latin typeface="Times New Roman"/>
                <a:cs typeface="Times New Roman"/>
              </a:rPr>
              <a:t>alumni</a:t>
            </a:r>
            <a:r>
              <a:rPr lang="fr-FR">
                <a:latin typeface="Times New Roman"/>
                <a:cs typeface="Times New Roman"/>
              </a:rPr>
              <a:t> (A6.1)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68837E-9CF6-FF99-8FFF-20C18428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568A-D12D-BD49-ACDF-27454F9476FE}" type="datetime1">
              <a:rPr lang="fr-FR" smtClean="0"/>
              <a:t>24/10/2024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DFB1E32-BAC6-E566-0A48-5F65410C6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772"/>
            <a:ext cx="1606917" cy="160691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03FF3640-89D1-EC2E-E5A7-02477E3E6B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1737" y="0"/>
            <a:ext cx="1613169" cy="1613169"/>
          </a:xfrm>
          <a:prstGeom prst="rect">
            <a:avLst/>
          </a:prstGeom>
        </p:spPr>
      </p:pic>
      <p:pic>
        <p:nvPicPr>
          <p:cNvPr id="7" name="Image 6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id="{2295A9EC-9AB2-5A03-E493-FD873DB1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0925" y="504825"/>
            <a:ext cx="1581150" cy="600075"/>
          </a:xfrm>
          <a:prstGeom prst="rect">
            <a:avLst/>
          </a:prstGeom>
        </p:spPr>
      </p:pic>
      <p:pic>
        <p:nvPicPr>
          <p:cNvPr id="10" name="Image 9" descr="Une image contenant symbole, logo, cercle, Emblème&#10;&#10;Description générée automatiquement">
            <a:extLst>
              <a:ext uri="{FF2B5EF4-FFF2-40B4-BE49-F238E27FC236}">
                <a16:creationId xmlns:a16="http://schemas.microsoft.com/office/drawing/2014/main" id="{55A3940D-0B9E-A91B-4F4B-CCDA4422B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050" y="355600"/>
            <a:ext cx="895350" cy="904875"/>
          </a:xfrm>
          <a:prstGeom prst="rect">
            <a:avLst/>
          </a:prstGeom>
        </p:spPr>
      </p:pic>
      <p:pic>
        <p:nvPicPr>
          <p:cNvPr id="6" name="Image 5" descr="Une image contenant habits, chaussures, personne, femme&#10;&#10;Description générée automatiquement">
            <a:extLst>
              <a:ext uri="{FF2B5EF4-FFF2-40B4-BE49-F238E27FC236}">
                <a16:creationId xmlns:a16="http://schemas.microsoft.com/office/drawing/2014/main" id="{1A67D23D-EC95-1B30-2CF5-552721E14F7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70" t="15872" r="272"/>
          <a:stretch/>
        </p:blipFill>
        <p:spPr>
          <a:xfrm>
            <a:off x="4579774" y="3910056"/>
            <a:ext cx="3030832" cy="2537543"/>
          </a:xfrm>
          <a:prstGeom prst="rect">
            <a:avLst/>
          </a:prstGeom>
          <a:effectLst>
            <a:outerShdw blurRad="50800" dist="38100" dir="27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11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EE792-E638-E117-9ADF-5E27801A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Vos questions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6E53FD-C85C-BEB4-60F5-4EDAFF278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7A29-43AF-9140-B38B-AE4EAF52DB00}" type="datetime1">
              <a:rPr lang="fr-FR" smtClean="0"/>
              <a:t>24/10/2024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43A434-D284-1562-4C1C-5E03ED0D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OPEN INSA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16B656-A561-9D29-A16C-0310B10D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17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Services aux </a:t>
            </a:r>
            <a:r>
              <a:rPr lang="fr-FR" err="1"/>
              <a:t>alumni</a:t>
            </a:r>
            <a:r>
              <a:rPr lang="fr-FR"/>
              <a:t> (A6.1)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Stratégique : Valoriser les acquis de l'apprentissage et faciliter le projet professionnel</a:t>
            </a:r>
          </a:p>
          <a:p>
            <a:r>
              <a:rPr lang="fr-FR" dirty="0">
                <a:latin typeface="Arial"/>
                <a:cs typeface="Arial"/>
              </a:rPr>
              <a:t>Opérationnel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Objectif initial : collaboration avec </a:t>
            </a:r>
            <a:r>
              <a:rPr lang="fr-FR" dirty="0" err="1">
                <a:solidFill>
                  <a:srgbClr val="404040"/>
                </a:solidFill>
                <a:latin typeface="Arial"/>
                <a:cs typeface="Arial"/>
              </a:rPr>
              <a:t>MillionsRoads</a:t>
            </a: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 ; préconisation négative de la part des DPO, suivi par le Comité Stratégique du projet  </a:t>
            </a:r>
            <a:endParaRPr lang="fr-FR" dirty="0"/>
          </a:p>
          <a:p>
            <a:pPr marL="228600" lvl="1">
              <a:spcBef>
                <a:spcPts val="1000"/>
              </a:spcBef>
              <a:buFont typeface="Wingdings" pitchFamily="2" charset="2"/>
              <a:buChar char="§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Réorientation : 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délivrance à tous les diplômés d’attestations numériques vérifiables de réussite au diplôme, via la technologie </a:t>
            </a:r>
            <a:r>
              <a:rPr lang="fr-FR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BCdiploma</a:t>
            </a:r>
            <a:r>
              <a:rPr lang="fr-F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685800" lvl="3">
              <a:spcBef>
                <a:spcPts val="1000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 projet ancien, déjà présenté en 2018 aux conférences d’Open INSA </a:t>
            </a:r>
          </a:p>
          <a:p>
            <a:pPr marL="685800" lvl="3">
              <a:spcBef>
                <a:spcPts val="1000"/>
              </a:spcBef>
            </a:pP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Un enjeu pour la modernisation des services scolarité</a:t>
            </a:r>
          </a:p>
          <a:p>
            <a:pPr marL="914400" lvl="2" indent="0">
              <a:buNone/>
            </a:pP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Objectifs stratégiques et opérationnels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2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>
                <a:cs typeface="Arial"/>
              </a:rPr>
              <a:t>Services aux </a:t>
            </a:r>
            <a:r>
              <a:rPr lang="fr-FR" err="1">
                <a:cs typeface="Arial"/>
              </a:rPr>
              <a:t>alumni</a:t>
            </a:r>
            <a:r>
              <a:rPr lang="fr-FR">
                <a:cs typeface="Arial"/>
              </a:rPr>
              <a:t> (A6.1)</a:t>
            </a:r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  <a:p>
            <a:endParaRPr lang="fr-FR" sz="2200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Arial"/>
                <a:cs typeface="Arial"/>
              </a:rPr>
              <a:t>Gabarit d'attestation Groupe INSA (implication Com') - 06/2024</a:t>
            </a:r>
          </a:p>
          <a:p>
            <a:r>
              <a:rPr lang="fr-FR">
                <a:latin typeface="Arial"/>
                <a:cs typeface="Arial"/>
              </a:rPr>
              <a:t>Attestations pour les promotions diplômées des INSA à partir de 07/2024</a:t>
            </a:r>
            <a:endParaRPr lang="fr-FR"/>
          </a:p>
          <a:p>
            <a:r>
              <a:rPr lang="fr-FR">
                <a:latin typeface="Arial"/>
                <a:cs typeface="Arial"/>
              </a:rPr>
              <a:t>AIPD </a:t>
            </a:r>
            <a:r>
              <a:rPr lang="fr-FR" err="1">
                <a:latin typeface="Arial"/>
                <a:cs typeface="Arial"/>
              </a:rPr>
              <a:t>BCdiploma</a:t>
            </a:r>
            <a:r>
              <a:rPr lang="fr-FR">
                <a:latin typeface="Arial"/>
                <a:cs typeface="Arial"/>
              </a:rPr>
              <a:t> (partageable communauté ES) - 09/2024</a:t>
            </a:r>
            <a:endParaRPr lang="fr-FR" err="1"/>
          </a:p>
          <a:p>
            <a:pPr lvl="1">
              <a:buFont typeface="Courier New" pitchFamily="2" charset="2"/>
              <a:buChar char="o"/>
            </a:pPr>
            <a:endParaRPr lang="fr-FR">
              <a:solidFill>
                <a:srgbClr val="404040"/>
              </a:solidFill>
              <a:latin typeface="Arial"/>
              <a:cs typeface="Arial"/>
            </a:endParaRPr>
          </a:p>
          <a:p>
            <a:endParaRPr lang="fr-FR"/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Liste des livrables attendus</a:t>
            </a:r>
            <a:endParaRPr lang="fr-FR" sz="2400" b="0">
              <a:cs typeface="Arial"/>
            </a:endParaRPr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589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Services aux </a:t>
            </a:r>
            <a:r>
              <a:rPr lang="fr-FR" err="1"/>
              <a:t>alumni</a:t>
            </a:r>
            <a:r>
              <a:rPr lang="fr-FR"/>
              <a:t> (A6.1)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Attestations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Rennes : 07/24 et 09/24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Rouen, Toulouse : 10/24</a:t>
            </a:r>
            <a:endParaRPr lang="fr-FR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itchFamily="2" charset="2"/>
              <a:buChar char="o"/>
            </a:pPr>
            <a:r>
              <a:rPr lang="fr-FR" dirty="0">
                <a:solidFill>
                  <a:srgbClr val="404040"/>
                </a:solidFill>
                <a:latin typeface="Arial"/>
                <a:cs typeface="Arial"/>
              </a:rPr>
              <a:t>CVL, Lyon, Strasbourg, HDF...</a:t>
            </a:r>
          </a:p>
          <a:p>
            <a:r>
              <a:rPr lang="fr-FR" dirty="0">
                <a:latin typeface="Arial"/>
                <a:cs typeface="Arial"/>
              </a:rPr>
              <a:t>AIPD : </a:t>
            </a:r>
            <a:r>
              <a:rPr lang="fr-FR" dirty="0">
                <a:solidFill>
                  <a:schemeClr val="tx1"/>
                </a:solidFill>
                <a:latin typeface="Arial"/>
                <a:cs typeface="Arial"/>
              </a:rPr>
              <a:t>09/24</a:t>
            </a:r>
          </a:p>
          <a:p>
            <a:pPr lvl="1">
              <a:buFont typeface="Courier New" pitchFamily="2" charset="2"/>
              <a:buChar char="o"/>
            </a:pPr>
            <a:r>
              <a:rPr lang="fr-FR" dirty="0">
                <a:latin typeface="Arial"/>
                <a:cs typeface="Arial"/>
              </a:rPr>
              <a:t>En cours d'examen par DPO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Etat d'avancement</a:t>
            </a:r>
            <a:endParaRPr lang="fr-FR"/>
          </a:p>
        </p:txBody>
      </p:sp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19C3A113-DA76-1373-0A1F-7F8E0C9A1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475" y="2709108"/>
            <a:ext cx="6942669" cy="4028163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94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 dirty="0"/>
              <a:t>Services aux </a:t>
            </a:r>
            <a:r>
              <a:rPr lang="fr-FR" dirty="0" err="1"/>
              <a:t>alumni</a:t>
            </a:r>
            <a:r>
              <a:rPr lang="fr-FR" dirty="0"/>
              <a:t> (A6.1)</a:t>
            </a:r>
            <a:endParaRPr lang="fr-FR" b="0" dirty="0"/>
          </a:p>
          <a:p>
            <a:endParaRPr lang="fr-FR" b="0" dirty="0">
              <a:cs typeface="Arial"/>
            </a:endParaRPr>
          </a:p>
          <a:p>
            <a:endParaRPr lang="fr-FR" b="0" dirty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4058478" cy="430820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Une attestation numérique de réussite au diplôme conforme à </a:t>
            </a:r>
            <a:r>
              <a:rPr lang="fr-FR" dirty="0">
                <a:latin typeface="Arial"/>
                <a:cs typeface="Arial"/>
                <a:hlinkClick r:id="rId2" tooltip="Ouverture nouvelle fenêt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l'article 6 de la circulaire du 7 mai 2023 du MESR</a:t>
            </a:r>
            <a:endParaRPr lang="fr-FR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fr-FR" dirty="0">
                <a:latin typeface="Arial"/>
                <a:cs typeface="Arial"/>
              </a:rPr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 dirty="0"/>
              <a:t>Le mot des </a:t>
            </a:r>
            <a:r>
              <a:rPr lang="fr-FR" sz="2400" b="0" dirty="0" err="1"/>
              <a:t>EdTech</a:t>
            </a:r>
            <a:r>
              <a:rPr lang="fr-FR" sz="2400" b="0" dirty="0"/>
              <a:t> :</a:t>
            </a:r>
            <a:endParaRPr lang="fr-FR" dirty="0"/>
          </a:p>
          <a:p>
            <a:endParaRPr lang="fr-FR" sz="2400" dirty="0">
              <a:cs typeface="Arial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DC96E48-F331-A4AA-6611-4FDA2D0BE109}"/>
              </a:ext>
            </a:extLst>
          </p:cNvPr>
          <p:cNvSpPr/>
          <p:nvPr/>
        </p:nvSpPr>
        <p:spPr>
          <a:xfrm>
            <a:off x="5775966" y="1562700"/>
            <a:ext cx="6347601" cy="4020742"/>
          </a:xfrm>
          <a:prstGeom prst="roundRect">
            <a:avLst>
              <a:gd name="adj" fmla="val 2084"/>
            </a:avLst>
          </a:prstGeom>
          <a:solidFill>
            <a:schemeClr val="tx2"/>
          </a:solidFill>
          <a:ln w="73025" cap="rnd">
            <a:gradFill>
              <a:gsLst>
                <a:gs pos="0">
                  <a:schemeClr val="tx1"/>
                </a:gs>
                <a:gs pos="37000">
                  <a:schemeClr val="bg1">
                    <a:lumMod val="75000"/>
                  </a:schemeClr>
                </a:gs>
                <a:gs pos="55000">
                  <a:schemeClr val="tx1"/>
                </a:gs>
              </a:gsLst>
              <a:lin ang="2700000" scaled="0"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A5EDD63-0FAF-8285-C9B4-9F794415F1FE}"/>
              </a:ext>
            </a:extLst>
          </p:cNvPr>
          <p:cNvSpPr txBox="1">
            <a:spLocks/>
          </p:cNvSpPr>
          <p:nvPr/>
        </p:nvSpPr>
        <p:spPr>
          <a:xfrm>
            <a:off x="5873025" y="1700051"/>
            <a:ext cx="6153483" cy="3799310"/>
          </a:xfrm>
          <a:prstGeom prst="rect">
            <a:avLst/>
          </a:prstGeom>
          <a:solidFill>
            <a:schemeClr val="bg1"/>
          </a:solidFill>
          <a:effectLst/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tabLst>
                <a:tab pos="628650" algn="l"/>
              </a:tabLst>
              <a:defRPr sz="24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fr-FR" dirty="0"/>
              <a:t>Insert image </a:t>
            </a:r>
            <a:r>
              <a:rPr lang="fr-FR" dirty="0" err="1"/>
              <a:t>here</a:t>
            </a:r>
            <a:r>
              <a:rPr lang="fr-FR" dirty="0"/>
              <a:t> 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76FABFB-3A0E-9972-53CF-E1607746CDC2}"/>
              </a:ext>
            </a:extLst>
          </p:cNvPr>
          <p:cNvSpPr/>
          <p:nvPr/>
        </p:nvSpPr>
        <p:spPr>
          <a:xfrm>
            <a:off x="5393766" y="5578463"/>
            <a:ext cx="7112000" cy="142329"/>
          </a:xfrm>
          <a:prstGeom prst="roundRect">
            <a:avLst>
              <a:gd name="adj" fmla="val 50000"/>
            </a:avLst>
          </a:prstGeom>
          <a:gradFill>
            <a:gsLst>
              <a:gs pos="52000">
                <a:schemeClr val="tx1"/>
              </a:gs>
              <a:gs pos="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73025" cap="rnd">
            <a:noFill/>
          </a:ln>
          <a:effectLst>
            <a:reflection blurRad="6350" stA="44000" endPos="6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62B728A-8361-2FF7-4D56-CA407C7D421C}"/>
              </a:ext>
            </a:extLst>
          </p:cNvPr>
          <p:cNvSpPr txBox="1">
            <a:spLocks/>
          </p:cNvSpPr>
          <p:nvPr/>
        </p:nvSpPr>
        <p:spPr>
          <a:xfrm>
            <a:off x="10017787" y="1194401"/>
            <a:ext cx="2289350" cy="461524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36000" endPos="5000" dir="5400000" sy="-100000" algn="bl" rotWithShape="0"/>
          </a:effectLst>
        </p:spPr>
        <p:txBody>
          <a:bodyPr vert="horz" lIns="36000" tIns="36000" rIns="36000" bIns="3600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tabLst>
                <a:tab pos="628650" algn="l"/>
              </a:tabLst>
              <a:defRPr sz="240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 err="1"/>
              <a:t>Mockup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</p:txBody>
      </p:sp>
      <p:pic>
        <p:nvPicPr>
          <p:cNvPr id="12" name="Image 11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671AC1F0-52B5-B8A2-FBBB-029C43849C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8285"/>
          <a:stretch/>
        </p:blipFill>
        <p:spPr>
          <a:xfrm>
            <a:off x="5870230" y="1708042"/>
            <a:ext cx="6153667" cy="3796636"/>
          </a:xfrm>
          <a:prstGeom prst="rect">
            <a:avLst/>
          </a:prstGeom>
        </p:spPr>
      </p:pic>
      <p:pic>
        <p:nvPicPr>
          <p:cNvPr id="16" name="Image 15" descr="Une image contenant motif, point&#10;&#10;Description générée automatiquement">
            <a:extLst>
              <a:ext uri="{FF2B5EF4-FFF2-40B4-BE49-F238E27FC236}">
                <a16:creationId xmlns:a16="http://schemas.microsoft.com/office/drawing/2014/main" id="{E8606F0C-D7CC-4F0C-1B66-8941D6B30B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3257550"/>
            <a:ext cx="2171700" cy="2171700"/>
          </a:xfrm>
          <a:prstGeom prst="rect">
            <a:avLst/>
          </a:prstGeom>
        </p:spPr>
      </p:pic>
      <p:pic>
        <p:nvPicPr>
          <p:cNvPr id="18" name="Image 17" descr="Une image contenant Polic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B7109270-2E5F-134B-BC35-4EFDF02E1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375" y="1188406"/>
            <a:ext cx="1495426" cy="383217"/>
          </a:xfrm>
          <a:prstGeom prst="rect">
            <a:avLst/>
          </a:prstGeom>
        </p:spPr>
      </p:pic>
      <p:pic>
        <p:nvPicPr>
          <p:cNvPr id="20" name="Image 19" descr="Une image contenant texte, Appareils électroniques, capture d’écran, Téléphone mobile&#10;&#10;Description générée automatiquement">
            <a:extLst>
              <a:ext uri="{FF2B5EF4-FFF2-40B4-BE49-F238E27FC236}">
                <a16:creationId xmlns:a16="http://schemas.microsoft.com/office/drawing/2014/main" id="{AE5EB806-AE3E-5AD6-1BEA-CD90EC30FE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241" y="628649"/>
            <a:ext cx="2870621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CA076-5546-FDD9-9B55-20856A4D56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263FAC-EDA2-B235-2271-8A6400D9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 dirty="0"/>
              <a:t>Services aux </a:t>
            </a:r>
            <a:r>
              <a:rPr lang="fr-FR" dirty="0" err="1"/>
              <a:t>alumni</a:t>
            </a:r>
            <a:r>
              <a:rPr lang="fr-FR" dirty="0"/>
              <a:t> (A6.1)</a:t>
            </a:r>
            <a:endParaRPr lang="fr-FR" b="0" dirty="0"/>
          </a:p>
          <a:p>
            <a:endParaRPr lang="fr-FR" b="0" dirty="0">
              <a:cs typeface="Arial"/>
            </a:endParaRPr>
          </a:p>
          <a:p>
            <a:endParaRPr lang="fr-FR" b="0" dirty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88358A-7746-1EC8-4A36-9B6D136C0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696" y="754333"/>
            <a:ext cx="5087179" cy="10554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fr-FR" sz="1800" dirty="0">
                <a:latin typeface="Arial"/>
                <a:cs typeface="Arial"/>
              </a:rPr>
              <a:t>Une attestation multilingue français/anglais transmise par email, vérifiable et adaptée aux usages numériques de recherche d’emploi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22E9C-F3C5-9835-912C-9E1E2B482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9935-97F0-1945-B620-15F06351CC13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11C6E-49DB-49AE-44B9-7C5E4E307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94568-A123-CF43-B37D-0430507FD9C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E61BA71-D3C1-0D59-6917-956990207F0D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Le mot des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EdTech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: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F3912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39128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pic>
        <p:nvPicPr>
          <p:cNvPr id="18" name="Image 17" descr="Une image contenant Polic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6C9BE97B-FC40-D80D-51B9-5E81000B3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188406"/>
            <a:ext cx="1495426" cy="38321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3090E38C-5EC0-B846-8309-E2C5F96ED4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76" t="15836" b="1784"/>
          <a:stretch/>
        </p:blipFill>
        <p:spPr>
          <a:xfrm>
            <a:off x="904875" y="2457450"/>
            <a:ext cx="4657725" cy="440055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16A3543-AC87-233C-CE2C-0CB583D5BF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676" b="88800"/>
          <a:stretch/>
        </p:blipFill>
        <p:spPr>
          <a:xfrm>
            <a:off x="904875" y="1849657"/>
            <a:ext cx="4657725" cy="59826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FB9DE28A-3E77-E353-02E1-54514C965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798" y="2271700"/>
            <a:ext cx="1105054" cy="13812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6E2B8DD-0996-65E9-D3ED-9E066C9BA66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543"/>
          <a:stretch/>
        </p:blipFill>
        <p:spPr>
          <a:xfrm>
            <a:off x="6467813" y="1837549"/>
            <a:ext cx="4524037" cy="5020451"/>
          </a:xfrm>
          <a:prstGeom prst="rect">
            <a:avLst/>
          </a:prstGeom>
          <a:ln w="12700">
            <a:solidFill>
              <a:srgbClr val="70A4C4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CBA0DCAF-B368-5FB1-477C-645F76EAD4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77" t="90386" r="87585" b="161"/>
          <a:stretch/>
        </p:blipFill>
        <p:spPr>
          <a:xfrm>
            <a:off x="6543675" y="1876425"/>
            <a:ext cx="485775" cy="56197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8FD3D06-C51C-CE5F-7DC6-8CAED78C9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948" y="1938325"/>
            <a:ext cx="1343102" cy="16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97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310B7-1E7D-408B-4230-179F9DF49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C379AC-1D93-2E2C-C504-C840C0BB4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 dirty="0"/>
              <a:t>Services aux </a:t>
            </a:r>
            <a:r>
              <a:rPr lang="fr-FR" dirty="0" err="1"/>
              <a:t>alumni</a:t>
            </a:r>
            <a:r>
              <a:rPr lang="fr-FR" dirty="0"/>
              <a:t> (A6.1)</a:t>
            </a:r>
            <a:endParaRPr lang="fr-FR" b="0" dirty="0"/>
          </a:p>
          <a:p>
            <a:endParaRPr lang="fr-FR" b="0" dirty="0">
              <a:cs typeface="Arial"/>
            </a:endParaRPr>
          </a:p>
          <a:p>
            <a:endParaRPr lang="fr-FR" b="0" dirty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462ADE-D3BC-2D67-8506-0BEF4D64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22" y="4354782"/>
            <a:ext cx="3086928" cy="158881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 algn="ctr">
              <a:buNone/>
            </a:pPr>
            <a:r>
              <a:rPr lang="fr-FR" sz="1800" dirty="0">
                <a:latin typeface="Arial"/>
                <a:cs typeface="Arial"/>
              </a:rPr>
              <a:t>L’attestation peut être ajoutée au Passeport Compétences de la Caisse des Dépôts dans le cadre de l’Accrochage Certificateur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DFD51-4035-CD7A-28CD-956C81DB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9F9935-97F0-1945-B620-15F06351CC13}" type="datetime1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24/10/2024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36384D-7929-B5FC-8079-095282DD0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94568-A123-CF43-B37D-0430507FD9CE}" type="slidenum">
              <a:rPr kumimoji="0" lang="fr-FR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8F0C3CF-2324-4893-D574-5FF6C706A4F1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Le mot des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EdTech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F3912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:</a:t>
            </a:r>
            <a:endParaRPr kumimoji="0" lang="fr-FR" sz="3000" b="1" i="0" u="none" strike="noStrike" kern="1200" cap="none" spc="0" normalizeH="0" baseline="0" noProof="0" dirty="0">
              <a:ln>
                <a:noFill/>
              </a:ln>
              <a:solidFill>
                <a:srgbClr val="F39128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F39128"/>
              </a:solidFill>
              <a:effectLst/>
              <a:uLnTx/>
              <a:uFillTx/>
              <a:latin typeface="Arial" panose="020B0604020202020204"/>
              <a:ea typeface="+mj-ea"/>
              <a:cs typeface="Arial"/>
            </a:endParaRPr>
          </a:p>
        </p:txBody>
      </p:sp>
      <p:pic>
        <p:nvPicPr>
          <p:cNvPr id="18" name="Image 17" descr="Une image contenant Police, Graphique, graphisme, capture d’écran&#10;&#10;Description générée automatiquement">
            <a:extLst>
              <a:ext uri="{FF2B5EF4-FFF2-40B4-BE49-F238E27FC236}">
                <a16:creationId xmlns:a16="http://schemas.microsoft.com/office/drawing/2014/main" id="{864A11F5-5099-3D18-A71B-4715026B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1188406"/>
            <a:ext cx="1495426" cy="383217"/>
          </a:xfrm>
          <a:prstGeom prst="rect">
            <a:avLst/>
          </a:prstGeom>
        </p:spPr>
      </p:pic>
      <p:pic>
        <p:nvPicPr>
          <p:cNvPr id="13" name="Image 12" descr="Une image contenant texte, capture d’écran, habits, homme&#10;&#10;Description générée automatiquement">
            <a:extLst>
              <a:ext uri="{FF2B5EF4-FFF2-40B4-BE49-F238E27FC236}">
                <a16:creationId xmlns:a16="http://schemas.microsoft.com/office/drawing/2014/main" id="{64AFB5E8-72CA-EBAB-EC73-42B6537DB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2123715"/>
            <a:ext cx="3122939" cy="196250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FA7A034-EB92-FA7B-8C62-01F0202C7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530" y="2209799"/>
            <a:ext cx="2754190" cy="1704975"/>
          </a:xfrm>
          <a:prstGeom prst="rect">
            <a:avLst/>
          </a:prstGeom>
        </p:spPr>
      </p:pic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A53806F-FDDB-7139-BE0B-D8A5BD18F71A}"/>
              </a:ext>
            </a:extLst>
          </p:cNvPr>
          <p:cNvSpPr txBox="1">
            <a:spLocks/>
          </p:cNvSpPr>
          <p:nvPr/>
        </p:nvSpPr>
        <p:spPr>
          <a:xfrm>
            <a:off x="4647372" y="4354782"/>
            <a:ext cx="3086928" cy="15888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1800" dirty="0">
                <a:latin typeface="Arial"/>
                <a:cs typeface="Arial"/>
              </a:rPr>
              <a:t>La technologie </a:t>
            </a:r>
            <a:r>
              <a:rPr lang="fr-FR" sz="1800" dirty="0" err="1">
                <a:latin typeface="Arial"/>
                <a:cs typeface="Arial"/>
              </a:rPr>
              <a:t>BCdiploma</a:t>
            </a:r>
            <a:r>
              <a:rPr lang="fr-FR" sz="1800" dirty="0">
                <a:latin typeface="Arial"/>
                <a:cs typeface="Arial"/>
              </a:rPr>
              <a:t> est compatible avec le format européen de diplôme en cours de développement sur la blockchain Européenne EBSI</a:t>
            </a:r>
          </a:p>
        </p:txBody>
      </p:sp>
      <p:pic>
        <p:nvPicPr>
          <p:cNvPr id="21" name="Graphique 20">
            <a:extLst>
              <a:ext uri="{FF2B5EF4-FFF2-40B4-BE49-F238E27FC236}">
                <a16:creationId xmlns:a16="http://schemas.microsoft.com/office/drawing/2014/main" id="{A2FCD85E-AC04-CEF9-9178-485BD831E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9699" y="1895474"/>
            <a:ext cx="2143125" cy="21431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8E11EEE-44B5-1C24-FB7F-E05706A7CD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6628" y="2447924"/>
            <a:ext cx="1418771" cy="314325"/>
          </a:xfrm>
          <a:prstGeom prst="rect">
            <a:avLst/>
          </a:prstGeom>
        </p:spPr>
      </p:pic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7D7F03C6-D5EC-AB2F-C8AE-8F4EC1C80FC4}"/>
              </a:ext>
            </a:extLst>
          </p:cNvPr>
          <p:cNvSpPr txBox="1">
            <a:spLocks/>
          </p:cNvSpPr>
          <p:nvPr/>
        </p:nvSpPr>
        <p:spPr>
          <a:xfrm>
            <a:off x="8628822" y="4354782"/>
            <a:ext cx="3086928" cy="158881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sz="1800" dirty="0">
                <a:latin typeface="Arial"/>
                <a:cs typeface="Arial"/>
              </a:rPr>
              <a:t>Des </a:t>
            </a:r>
            <a:r>
              <a:rPr lang="fr-FR" sz="1800" dirty="0" err="1">
                <a:latin typeface="Arial"/>
                <a:cs typeface="Arial"/>
              </a:rPr>
              <a:t>bagdes</a:t>
            </a:r>
            <a:r>
              <a:rPr lang="fr-FR" sz="1800" dirty="0">
                <a:latin typeface="Arial"/>
                <a:cs typeface="Arial"/>
              </a:rPr>
              <a:t> de compétences ou blocs peuvent venir enrichir l’attestation</a:t>
            </a:r>
          </a:p>
        </p:txBody>
      </p:sp>
    </p:spTree>
    <p:extLst>
      <p:ext uri="{BB962C8B-B14F-4D97-AF65-F5344CB8AC3E}">
        <p14:creationId xmlns:p14="http://schemas.microsoft.com/office/powerpoint/2010/main" val="1620086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Services aux </a:t>
            </a:r>
            <a:r>
              <a:rPr lang="fr-FR" err="1"/>
              <a:t>alumni</a:t>
            </a:r>
            <a:r>
              <a:rPr lang="fr-FR"/>
              <a:t> (A6.1)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Réduction attendue des demandes de vérification de diplôme auprès des services scolarité des différents INSA </a:t>
            </a:r>
            <a:endParaRPr lang="fr-FR"/>
          </a:p>
          <a:p>
            <a:r>
              <a:rPr lang="fr-FR" dirty="0">
                <a:latin typeface="Arial"/>
                <a:cs typeface="Arial"/>
              </a:rPr>
              <a:t>Gain de temps pour les envois des attestations (possible automatisation complète via API) </a:t>
            </a:r>
            <a:endParaRPr lang="fr-FR" dirty="0"/>
          </a:p>
          <a:p>
            <a:r>
              <a:rPr lang="fr-FR" dirty="0">
                <a:latin typeface="Arial"/>
                <a:cs typeface="Arial"/>
              </a:rPr>
              <a:t>Meilleur service aux apprenants (aide à l’employabilité et mobilité) </a:t>
            </a:r>
            <a:endParaRPr lang="fr-FR"/>
          </a:p>
          <a:p>
            <a:r>
              <a:rPr lang="fr-FR" dirty="0">
                <a:latin typeface="Arial"/>
                <a:cs typeface="Arial"/>
              </a:rPr>
              <a:t>Diffusion large groupe INSA via les partages sur les réseaux </a:t>
            </a:r>
            <a:endParaRPr lang="fr-FR" dirty="0"/>
          </a:p>
          <a:p>
            <a:r>
              <a:rPr lang="fr-FR" dirty="0">
                <a:latin typeface="Arial"/>
                <a:cs typeface="Arial"/>
              </a:rPr>
              <a:t>Création d'une communauté Scolarité à l'échelle du Groupe =&gt; dynamique nouvelle à placer sous la responsabilité du groupe des Directeurs de formation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Transformation des INSA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53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19ED0C-B115-00C9-8AE2-C3FDB5A8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522" y="700891"/>
            <a:ext cx="10409094" cy="563563"/>
          </a:xfrm>
        </p:spPr>
        <p:txBody>
          <a:bodyPr/>
          <a:lstStyle/>
          <a:p>
            <a:r>
              <a:rPr lang="fr-FR"/>
              <a:t>Services aux alumni (A6.1)</a:t>
            </a:r>
            <a:endParaRPr lang="fr-FR" b="0"/>
          </a:p>
          <a:p>
            <a:endParaRPr lang="fr-FR" b="0">
              <a:cs typeface="Arial"/>
            </a:endParaRPr>
          </a:p>
          <a:p>
            <a:endParaRPr lang="fr-FR" b="0">
              <a:cs typeface="Arial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92D46A-5403-05F4-03A5-DF5EC6EC8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2" y="1868757"/>
            <a:ext cx="9672836" cy="430820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fr-FR" dirty="0">
                <a:latin typeface="Arial"/>
                <a:cs typeface="Arial"/>
              </a:rPr>
              <a:t>Implémentation pour les autres INSA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/>
                <a:cs typeface="Arial"/>
              </a:rPr>
              <a:t>Étude déploiement sur autres diplômes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/>
                <a:cs typeface="Arial"/>
              </a:rPr>
              <a:t>Continuité avec la caisse des dépôts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9F6940-E386-0626-C891-E62C094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F9935-97F0-1945-B620-15F06351CC13}" type="datetime1">
              <a:rPr lang="fr-FR" smtClean="0"/>
              <a:t>24/10/2024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DFD010-F576-A03E-86E0-3D56A267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94568-A123-CF43-B37D-0430507FD9C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68B682-44CE-2DFF-D8F3-00C734CF59BF}"/>
              </a:ext>
            </a:extLst>
          </p:cNvPr>
          <p:cNvSpPr txBox="1">
            <a:spLocks/>
          </p:cNvSpPr>
          <p:nvPr/>
        </p:nvSpPr>
        <p:spPr>
          <a:xfrm>
            <a:off x="888771" y="1227102"/>
            <a:ext cx="10394717" cy="563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F391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0"/>
              <a:t>Agenda</a:t>
            </a:r>
            <a:endParaRPr lang="fr-FR"/>
          </a:p>
          <a:p>
            <a:endParaRPr lang="fr-FR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549134"/>
      </p:ext>
    </p:extLst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4B659-F7E2-462D-9EE7-40D17732810F}">
  <ds:schemaRefs>
    <ds:schemaRef ds:uri="266467cf-d145-405f-96a9-e432616dc886"/>
    <ds:schemaRef ds:uri="e36bff54-8b52-41a3-b656-787d5d5ff718"/>
    <ds:schemaRef ds:uri="e481a8c4-205a-432e-af0c-d10b5d880d0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911994-C017-424F-8AEC-EEE8258E5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D9B486-9A2D-49C5-B99C-1582A16F3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bff54-8b52-41a3-b656-787d5d5ff718"/>
    <ds:schemaRef ds:uri="85b455be-3c06-4a6a-82f8-3579cfe87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428</Words>
  <Application>Microsoft Office PowerPoint</Application>
  <PresentationFormat>Grand écran</PresentationFormat>
  <Paragraphs>76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Fondation</vt:lpstr>
      <vt:lpstr>Journées DemoES : INSA 2025</vt:lpstr>
      <vt:lpstr>Services aux alumni (A6.1)</vt:lpstr>
      <vt:lpstr>Services aux alumni (A6.1)  </vt:lpstr>
      <vt:lpstr>Services aux alumni (A6.1)  </vt:lpstr>
      <vt:lpstr>Services aux alumni (A6.1)  </vt:lpstr>
      <vt:lpstr>Services aux alumni (A6.1)  </vt:lpstr>
      <vt:lpstr>Services aux alumni (A6.1)  </vt:lpstr>
      <vt:lpstr>Services aux alumni (A6.1)  </vt:lpstr>
      <vt:lpstr>Services aux alumni (A6.1)  </vt:lpstr>
      <vt:lpstr>Vos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Burguière</dc:creator>
  <cp:lastModifiedBy>Fayolle Catherine</cp:lastModifiedBy>
  <cp:revision>30</cp:revision>
  <dcterms:created xsi:type="dcterms:W3CDTF">2022-06-01T12:02:08Z</dcterms:created>
  <dcterms:modified xsi:type="dcterms:W3CDTF">2024-10-24T13:29:57Z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MediaServiceImageTags">
    <vt:lpwstr/>
  </property>
</Properties>
</file>