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3" r:id="rId5"/>
    <p:sldId id="302" r:id="rId6"/>
    <p:sldId id="284" r:id="rId7"/>
    <p:sldId id="286" r:id="rId8"/>
    <p:sldId id="260" r:id="rId9"/>
    <p:sldId id="261" r:id="rId10"/>
    <p:sldId id="290" r:id="rId11"/>
    <p:sldId id="289" r:id="rId12"/>
    <p:sldId id="287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28"/>
    <a:srgbClr val="DB342A"/>
    <a:srgbClr val="70A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B83DA-E3AF-7E3E-A36D-CFDD0329D18E}" v="5" dt="2024-10-22T12:58:04.167"/>
    <p1510:client id="{A4CAD539-5C5D-88E2-00DD-5174B8FE7A0F}" v="4" dt="2024-10-22T11:26:13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Yves Plantec" userId="S::plantec@insa-toulouse.fr::daca66c7-8e67-4b61-9433-d3bb3cfcf3ce" providerId="AD" clId="Web-{DDAB5F71-B22D-51BE-528B-47D4B551B864}"/>
    <pc:docChg chg="addSld delSld modSld sldOrd">
      <pc:chgData name="Jean-Yves Plantec" userId="S::plantec@insa-toulouse.fr::daca66c7-8e67-4b61-9433-d3bb3cfcf3ce" providerId="AD" clId="Web-{DDAB5F71-B22D-51BE-528B-47D4B551B864}" dt="2024-09-24T14:10:08.828" v="1608" actId="20577"/>
      <pc:docMkLst>
        <pc:docMk/>
      </pc:docMkLst>
      <pc:sldChg chg="delSp modSp">
        <pc:chgData name="Jean-Yves Plantec" userId="S::plantec@insa-toulouse.fr::daca66c7-8e67-4b61-9433-d3bb3cfcf3ce" providerId="AD" clId="Web-{DDAB5F71-B22D-51BE-528B-47D4B551B864}" dt="2024-09-24T13:51:21.819" v="1289" actId="20577"/>
        <pc:sldMkLst>
          <pc:docMk/>
          <pc:sldMk cId="3614725447" sldId="260"/>
        </pc:sldMkLst>
        <pc:spChg chg="mod">
          <ac:chgData name="Jean-Yves Plantec" userId="S::plantec@insa-toulouse.fr::daca66c7-8e67-4b61-9433-d3bb3cfcf3ce" providerId="AD" clId="Web-{DDAB5F71-B22D-51BE-528B-47D4B551B864}" dt="2024-09-24T13:40:57.046" v="1113" actId="20577"/>
          <ac:spMkLst>
            <pc:docMk/>
            <pc:sldMk cId="3614725447" sldId="26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1:21.819" v="1289" actId="20577"/>
          <ac:spMkLst>
            <pc:docMk/>
            <pc:sldMk cId="3614725447" sldId="260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1:01.499" v="1114"/>
          <ac:spMkLst>
            <pc:docMk/>
            <pc:sldMk cId="3614725447" sldId="260"/>
            <ac:spMk id="7" creationId="{5C0BCBF3-FAD3-A880-4061-60FA9DDF4943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4:12.893" v="1548"/>
        <pc:sldMkLst>
          <pc:docMk/>
          <pc:sldMk cId="2494710748" sldId="261"/>
        </pc:sldMkLst>
      </pc:sldChg>
      <pc:sldChg chg="del">
        <pc:chgData name="Jean-Yves Plantec" userId="S::plantec@insa-toulouse.fr::daca66c7-8e67-4b61-9433-d3bb3cfcf3ce" providerId="AD" clId="Web-{DDAB5F71-B22D-51BE-528B-47D4B551B864}" dt="2024-09-24T14:01:31.731" v="1534"/>
        <pc:sldMkLst>
          <pc:docMk/>
          <pc:sldMk cId="1758825025" sldId="262"/>
        </pc:sldMkLst>
      </pc:sldChg>
      <pc:sldChg chg="addSp delSp modSp">
        <pc:chgData name="Jean-Yves Plantec" userId="S::plantec@insa-toulouse.fr::daca66c7-8e67-4b61-9433-d3bb3cfcf3ce" providerId="AD" clId="Web-{DDAB5F71-B22D-51BE-528B-47D4B551B864}" dt="2024-09-24T13:43:15.285" v="1127" actId="1076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DAB5F71-B22D-51BE-528B-47D4B551B864}" dt="2024-09-24T13:20:37.767" v="18" actId="14100"/>
          <ac:spMkLst>
            <pc:docMk/>
            <pc:sldMk cId="1199111884" sldId="263"/>
            <ac:spMk id="2" creationId="{6133530C-227F-6B91-7CBC-CB7732E1DCC7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20:47.549" v="23" actId="20577"/>
          <ac:spMkLst>
            <pc:docMk/>
            <pc:sldMk cId="1199111884" sldId="263"/>
            <ac:spMk id="3" creationId="{6A783BF1-943B-85A4-962C-D62846D98A3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0:52.893" v="24"/>
          <ac:spMkLst>
            <pc:docMk/>
            <pc:sldMk cId="1199111884" sldId="263"/>
            <ac:spMk id="6" creationId="{CA849512-6FAE-8916-F3F9-C507249F3D81}"/>
          </ac:spMkLst>
        </pc:spChg>
        <pc:picChg chg="add mod">
          <ac:chgData name="Jean-Yves Plantec" userId="S::plantec@insa-toulouse.fr::daca66c7-8e67-4b61-9433-d3bb3cfcf3ce" providerId="AD" clId="Web-{DDAB5F71-B22D-51BE-528B-47D4B551B864}" dt="2024-09-24T13:43:15.285" v="1127" actId="1076"/>
          <ac:picMkLst>
            <pc:docMk/>
            <pc:sldMk cId="1199111884" sldId="263"/>
            <ac:picMk id="7" creationId="{2295A9EC-9AB2-5A03-E493-FD873DB162F4}"/>
          </ac:picMkLst>
        </pc:picChg>
        <pc:picChg chg="add mod">
          <ac:chgData name="Jean-Yves Plantec" userId="S::plantec@insa-toulouse.fr::daca66c7-8e67-4b61-9433-d3bb3cfcf3ce" providerId="AD" clId="Web-{DDAB5F71-B22D-51BE-528B-47D4B551B864}" dt="2024-09-24T13:43:11.285" v="1126" actId="1076"/>
          <ac:picMkLst>
            <pc:docMk/>
            <pc:sldMk cId="1199111884" sldId="263"/>
            <ac:picMk id="10" creationId="{55A3940D-0B9E-A91B-4F4B-CCDA4422B053}"/>
          </ac:picMkLst>
        </pc:picChg>
      </pc:sldChg>
      <pc:sldChg chg="addSp modSp">
        <pc:chgData name="Jean-Yves Plantec" userId="S::plantec@insa-toulouse.fr::daca66c7-8e67-4b61-9433-d3bb3cfcf3ce" providerId="AD" clId="Web-{DDAB5F71-B22D-51BE-528B-47D4B551B864}" dt="2024-09-24T14:04:52.442" v="1549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DDAB5F71-B22D-51BE-528B-47D4B551B864}" dt="2024-09-24T13:55:13.108" v="1366" actId="14100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2:16.655" v="1537" actId="14100"/>
          <ac:spMkLst>
            <pc:docMk/>
            <pc:sldMk cId="1101632693" sldId="265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DDAB5F71-B22D-51BE-528B-47D4B551B864}" dt="2024-09-24T14:04:52.442" v="1549" actId="20577"/>
          <ac:spMkLst>
            <pc:docMk/>
            <pc:sldMk cId="1101632693" sldId="265"/>
            <ac:spMk id="7" creationId="{0F68B682-44CE-2DFF-D8F3-00C734CF59BF}"/>
          </ac:spMkLst>
        </pc:spChg>
      </pc:sldChg>
      <pc:sldChg chg="addSp delSp modSp ord">
        <pc:chgData name="Jean-Yves Plantec" userId="S::plantec@insa-toulouse.fr::daca66c7-8e67-4b61-9433-d3bb3cfcf3ce" providerId="AD" clId="Web-{DDAB5F71-B22D-51BE-528B-47D4B551B864}" dt="2024-09-24T13:54:55.670" v="1363"/>
        <pc:sldMkLst>
          <pc:docMk/>
          <pc:sldMk cId="1353463475" sldId="266"/>
        </pc:sldMkLst>
        <pc:spChg chg="mod">
          <ac:chgData name="Jean-Yves Plantec" userId="S::plantec@insa-toulouse.fr::daca66c7-8e67-4b61-9433-d3bb3cfcf3ce" providerId="AD" clId="Web-{DDAB5F71-B22D-51BE-528B-47D4B551B864}" dt="2024-09-24T13:31:49.526" v="551" actId="14100"/>
          <ac:spMkLst>
            <pc:docMk/>
            <pc:sldMk cId="1353463475" sldId="266"/>
            <ac:spMk id="2" creationId="{AA19ED0C-B115-00C9-8AE2-C3FDB5A8E80A}"/>
          </ac:spMkLst>
        </pc:spChg>
        <pc:spChg chg="del mod">
          <ac:chgData name="Jean-Yves Plantec" userId="S::plantec@insa-toulouse.fr::daca66c7-8e67-4b61-9433-d3bb3cfcf3ce" providerId="AD" clId="Web-{DDAB5F71-B22D-51BE-528B-47D4B551B864}" dt="2024-09-24T13:24:48.667" v="64"/>
          <ac:spMkLst>
            <pc:docMk/>
            <pc:sldMk cId="1353463475" sldId="266"/>
            <ac:spMk id="3" creationId="{CE92D46A-5403-05F4-03A5-DF5EC6EC86B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21:29.550" v="35"/>
          <ac:spMkLst>
            <pc:docMk/>
            <pc:sldMk cId="1353463475" sldId="266"/>
            <ac:spMk id="7" creationId="{F1FD37CD-C672-6659-0237-4B2832239325}"/>
          </ac:spMkLst>
        </pc:spChg>
        <pc:spChg chg="add del mod">
          <ac:chgData name="Jean-Yves Plantec" userId="S::plantec@insa-toulouse.fr::daca66c7-8e67-4b61-9433-d3bb3cfcf3ce" providerId="AD" clId="Web-{DDAB5F71-B22D-51BE-528B-47D4B551B864}" dt="2024-09-24T13:24:54.230" v="65"/>
          <ac:spMkLst>
            <pc:docMk/>
            <pc:sldMk cId="1353463475" sldId="266"/>
            <ac:spMk id="8" creationId="{5E2DA902-914C-4653-2BF9-3A9162B9620C}"/>
          </ac:spMkLst>
        </pc:spChg>
        <pc:graphicFrameChg chg="add mod ord modGraphic">
          <ac:chgData name="Jean-Yves Plantec" userId="S::plantec@insa-toulouse.fr::daca66c7-8e67-4b61-9433-d3bb3cfcf3ce" providerId="AD" clId="Web-{DDAB5F71-B22D-51BE-528B-47D4B551B864}" dt="2024-09-24T13:54:55.670" v="1363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del">
        <pc:chgData name="Jean-Yves Plantec" userId="S::plantec@insa-toulouse.fr::daca66c7-8e67-4b61-9433-d3bb3cfcf3ce" providerId="AD" clId="Web-{DDAB5F71-B22D-51BE-528B-47D4B551B864}" dt="2024-09-24T14:01:38.294" v="1535"/>
        <pc:sldMkLst>
          <pc:docMk/>
          <pc:sldMk cId="3706695014" sldId="267"/>
        </pc:sldMkLst>
      </pc:sldChg>
      <pc:sldChg chg="addSp delSp modSp add del ord">
        <pc:chgData name="Jean-Yves Plantec" userId="S::plantec@insa-toulouse.fr::daca66c7-8e67-4b61-9433-d3bb3cfcf3ce" providerId="AD" clId="Web-{DDAB5F71-B22D-51BE-528B-47D4B551B864}" dt="2024-09-24T13:53:10.901" v="1332" actId="20577"/>
        <pc:sldMkLst>
          <pc:docMk/>
          <pc:sldMk cId="3669558073" sldId="268"/>
        </pc:sldMkLst>
        <pc:spChg chg="mod">
          <ac:chgData name="Jean-Yves Plantec" userId="S::plantec@insa-toulouse.fr::daca66c7-8e67-4b61-9433-d3bb3cfcf3ce" providerId="AD" clId="Web-{DDAB5F71-B22D-51BE-528B-47D4B551B864}" dt="2024-09-24T13:52:23.383" v="1309" actId="20577"/>
          <ac:spMkLst>
            <pc:docMk/>
            <pc:sldMk cId="3669558073" sldId="268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0.901" v="1332" actId="20577"/>
          <ac:spMkLst>
            <pc:docMk/>
            <pc:sldMk cId="3669558073" sldId="268"/>
            <ac:spMk id="18" creationId="{7D1FCF33-C968-8DBA-377A-7248C15D7746}"/>
          </ac:spMkLst>
        </pc:spChg>
        <pc:picChg chg="add del mod">
          <ac:chgData name="Jean-Yves Plantec" userId="S::plantec@insa-toulouse.fr::daca66c7-8e67-4b61-9433-d3bb3cfcf3ce" providerId="AD" clId="Web-{DDAB5F71-B22D-51BE-528B-47D4B551B864}" dt="2024-09-24T13:52:11.008" v="1304"/>
          <ac:picMkLst>
            <pc:docMk/>
            <pc:sldMk cId="3669558073" sldId="268"/>
            <ac:picMk id="6" creationId="{86C6BDA5-E7CB-1082-B02B-D85731CAF3A5}"/>
          </ac:picMkLst>
        </pc:picChg>
      </pc:sldChg>
      <pc:sldChg chg="addSp delSp modSp add del">
        <pc:chgData name="Jean-Yves Plantec" userId="S::plantec@insa-toulouse.fr::daca66c7-8e67-4b61-9433-d3bb3cfcf3ce" providerId="AD" clId="Web-{DDAB5F71-B22D-51BE-528B-47D4B551B864}" dt="2024-09-24T13:52:36.790" v="1323"/>
        <pc:sldMkLst>
          <pc:docMk/>
          <pc:sldMk cId="1243717524" sldId="270"/>
        </pc:sldMkLst>
        <pc:spChg chg="add del mod">
          <ac:chgData name="Jean-Yves Plantec" userId="S::plantec@insa-toulouse.fr::daca66c7-8e67-4b61-9433-d3bb3cfcf3ce" providerId="AD" clId="Web-{DDAB5F71-B22D-51BE-528B-47D4B551B864}" dt="2024-09-24T13:45:49.322" v="1164"/>
          <ac:spMkLst>
            <pc:docMk/>
            <pc:sldMk cId="1243717524" sldId="270"/>
            <ac:spMk id="5" creationId="{637B673C-1235-A890-FE6D-551213894B5D}"/>
          </ac:spMkLst>
        </pc:spChg>
        <pc:spChg chg="add del">
          <ac:chgData name="Jean-Yves Plantec" userId="S::plantec@insa-toulouse.fr::daca66c7-8e67-4b61-9433-d3bb3cfcf3ce" providerId="AD" clId="Web-{DDAB5F71-B22D-51BE-528B-47D4B551B864}" dt="2024-09-24T13:46:00.682" v="1165"/>
          <ac:spMkLst>
            <pc:docMk/>
            <pc:sldMk cId="1243717524" sldId="270"/>
            <ac:spMk id="7" creationId="{D27836BD-C335-2E3A-99AB-3CBAA317A2F5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5:44.306" v="1162"/>
          <ac:spMkLst>
            <pc:docMk/>
            <pc:sldMk cId="1243717524" sldId="270"/>
            <ac:spMk id="1376678636" creationId="{00000000-0000-0000-0000-000000000000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42:56.675" v="1123"/>
          <ac:picMkLst>
            <pc:docMk/>
            <pc:sldMk cId="1243717524" sldId="270"/>
            <ac:picMk id="2" creationId="{7EE57755-8297-B2D7-5DFC-B2357C4B559E}"/>
          </ac:picMkLst>
        </pc:picChg>
        <pc:picChg chg="del">
          <ac:chgData name="Jean-Yves Plantec" userId="S::plantec@insa-toulouse.fr::daca66c7-8e67-4b61-9433-d3bb3cfcf3ce" providerId="AD" clId="Web-{DDAB5F71-B22D-51BE-528B-47D4B551B864}" dt="2024-09-24T13:42:56.675" v="1122"/>
          <ac:picMkLst>
            <pc:docMk/>
            <pc:sldMk cId="1243717524" sldId="270"/>
            <ac:picMk id="3" creationId="{BDD4C5FA-5D24-0D5F-325A-77A79B5A23EB}"/>
          </ac:picMkLst>
        </pc:picChg>
      </pc:sldChg>
      <pc:sldChg chg="addSp delSp modSp">
        <pc:chgData name="Jean-Yves Plantec" userId="S::plantec@insa-toulouse.fr::daca66c7-8e67-4b61-9433-d3bb3cfcf3ce" providerId="AD" clId="Web-{DDAB5F71-B22D-51BE-528B-47D4B551B864}" dt="2024-09-24T14:05:08.958" v="1553"/>
        <pc:sldMkLst>
          <pc:docMk/>
          <pc:sldMk cId="1728517290" sldId="272"/>
        </pc:sldMkLst>
        <pc:spChg chg="add del mod">
          <ac:chgData name="Jean-Yves Plantec" userId="S::plantec@insa-toulouse.fr::daca66c7-8e67-4b61-9433-d3bb3cfcf3ce" providerId="AD" clId="Web-{DDAB5F71-B22D-51BE-528B-47D4B551B864}" dt="2024-09-24T14:05:08.958" v="1553"/>
          <ac:spMkLst>
            <pc:docMk/>
            <pc:sldMk cId="1728517290" sldId="272"/>
            <ac:spMk id="3" creationId="{DCABB59D-61A0-88EF-AAA1-72A69E264B64}"/>
          </ac:spMkLst>
        </pc:spChg>
      </pc:sldChg>
      <pc:sldChg chg="del">
        <pc:chgData name="Jean-Yves Plantec" userId="S::plantec@insa-toulouse.fr::daca66c7-8e67-4b61-9433-d3bb3cfcf3ce" providerId="AD" clId="Web-{DDAB5F71-B22D-51BE-528B-47D4B551B864}" dt="2024-09-24T14:01:28.856" v="1533"/>
        <pc:sldMkLst>
          <pc:docMk/>
          <pc:sldMk cId="3975204398" sldId="273"/>
        </pc:sldMkLst>
      </pc:sldChg>
      <pc:sldChg chg="add">
        <pc:chgData name="Jean-Yves Plantec" userId="S::plantec@insa-toulouse.fr::daca66c7-8e67-4b61-9433-d3bb3cfcf3ce" providerId="AD" clId="Web-{DDAB5F71-B22D-51BE-528B-47D4B551B864}" dt="2024-09-24T13:41:59.908" v="1121"/>
        <pc:sldMkLst>
          <pc:docMk/>
          <pc:sldMk cId="2576564880" sldId="276"/>
        </pc:sldMkLst>
      </pc:sldChg>
      <pc:sldChg chg="add ord">
        <pc:chgData name="Jean-Yves Plantec" userId="S::plantec@insa-toulouse.fr::daca66c7-8e67-4b61-9433-d3bb3cfcf3ce" providerId="AD" clId="Web-{DDAB5F71-B22D-51BE-528B-47D4B551B864}" dt="2024-09-24T13:53:28.886" v="1336"/>
        <pc:sldMkLst>
          <pc:docMk/>
          <pc:sldMk cId="4075447247" sldId="278"/>
        </pc:sldMkLst>
      </pc:sldChg>
      <pc:sldChg chg="add del">
        <pc:chgData name="Jean-Yves Plantec" userId="S::plantec@insa-toulouse.fr::daca66c7-8e67-4b61-9433-d3bb3cfcf3ce" providerId="AD" clId="Web-{DDAB5F71-B22D-51BE-528B-47D4B551B864}" dt="2024-09-24T13:53:16.291" v="1335"/>
        <pc:sldMkLst>
          <pc:docMk/>
          <pc:sldMk cId="3850830575" sldId="279"/>
        </pc:sldMkLst>
      </pc:sldChg>
      <pc:sldChg chg="modSp add del">
        <pc:chgData name="Jean-Yves Plantec" userId="S::plantec@insa-toulouse.fr::daca66c7-8e67-4b61-9433-d3bb3cfcf3ce" providerId="AD" clId="Web-{DDAB5F71-B22D-51BE-528B-47D4B551B864}" dt="2024-09-24T13:48:00.717" v="1180"/>
        <pc:sldMkLst>
          <pc:docMk/>
          <pc:sldMk cId="2854330910" sldId="280"/>
        </pc:sldMkLst>
        <pc:spChg chg="mod">
          <ac:chgData name="Jean-Yves Plantec" userId="S::plantec@insa-toulouse.fr::daca66c7-8e67-4b61-9433-d3bb3cfcf3ce" providerId="AD" clId="Web-{DDAB5F71-B22D-51BE-528B-47D4B551B864}" dt="2024-09-24T13:47:36.201" v="1177" actId="20577"/>
          <ac:spMkLst>
            <pc:docMk/>
            <pc:sldMk cId="2854330910" sldId="280"/>
            <ac:spMk id="2106467675" creationId="{00000000-0000-0000-0000-000000000000}"/>
          </ac:spMkLst>
        </pc:spChg>
      </pc:sldChg>
      <pc:sldChg chg="delSp modSp new del mod modClrScheme chgLayout">
        <pc:chgData name="Jean-Yves Plantec" userId="S::plantec@insa-toulouse.fr::daca66c7-8e67-4b61-9433-d3bb3cfcf3ce" providerId="AD" clId="Web-{DDAB5F71-B22D-51BE-528B-47D4B551B864}" dt="2024-09-24T13:51:31.381" v="1291"/>
        <pc:sldMkLst>
          <pc:docMk/>
          <pc:sldMk cId="3606762620" sldId="280"/>
        </pc:sldMkLst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2" creationId="{E58CEC3A-5DB5-1B3F-CF70-97EE83D26F48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3" creationId="{DF92FB40-4A22-5E3C-83DB-BDFC071F6D42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4" creationId="{A7BB19CD-7D5E-E4CD-89DA-87211B2B4946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5" creationId="{61885C83-D90F-1526-15EA-41D62F53615E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6" creationId="{7EA003C3-C508-3C83-CF5C-DB0DEDA92043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7" creationId="{53628E62-8EDF-B975-96CF-5C216C2E08E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8" creationId="{4F27E88C-3B1D-672F-1AF9-8FDC58A5DCDD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9" creationId="{F98117F3-1BCD-29DE-B5E2-654FCDE3C018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0" creationId="{8AB73168-DC36-6A6A-F9E8-46F4D652BC14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1" creationId="{88B06F37-3274-8127-220A-DB843BD13CD0}"/>
          </ac:spMkLst>
        </pc:spChg>
        <pc:spChg chg="mod ord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2" creationId="{3F425295-0C73-E14C-E2D2-DAD08ECB4D37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3" creationId="{80AA2537-145C-CC57-54B8-8D6DB71E5D9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50:40.208" v="1285"/>
          <ac:spMkLst>
            <pc:docMk/>
            <pc:sldMk cId="3606762620" sldId="280"/>
            <ac:spMk id="14" creationId="{89392C79-AFC6-7429-B480-FDEC45732142}"/>
          </ac:spMkLst>
        </pc:spChg>
      </pc:sldChg>
      <pc:sldChg chg="delSp modSp add del replId">
        <pc:chgData name="Jean-Yves Plantec" userId="S::plantec@insa-toulouse.fr::daca66c7-8e67-4b61-9433-d3bb3cfcf3ce" providerId="AD" clId="Web-{DDAB5F71-B22D-51BE-528B-47D4B551B864}" dt="2024-09-24T13:50:16.441" v="1282"/>
        <pc:sldMkLst>
          <pc:docMk/>
          <pc:sldMk cId="302609785" sldId="281"/>
        </pc:sldMkLst>
        <pc:spChg chg="mod">
          <ac:chgData name="Jean-Yves Plantec" userId="S::plantec@insa-toulouse.fr::daca66c7-8e67-4b61-9433-d3bb3cfcf3ce" providerId="AD" clId="Web-{DDAB5F71-B22D-51BE-528B-47D4B551B864}" dt="2024-09-24T13:49:48.721" v="1279" actId="20577"/>
          <ac:spMkLst>
            <pc:docMk/>
            <pc:sldMk cId="302609785" sldId="281"/>
            <ac:spMk id="2" creationId="{F9250CF9-7994-F421-BB90-0C52777D4FAF}"/>
          </ac:spMkLst>
        </pc:spChg>
        <pc:spChg chg="del">
          <ac:chgData name="Jean-Yves Plantec" userId="S::plantec@insa-toulouse.fr::daca66c7-8e67-4b61-9433-d3bb3cfcf3ce" providerId="AD" clId="Web-{DDAB5F71-B22D-51BE-528B-47D4B551B864}" dt="2024-09-24T13:46:14.870" v="1167"/>
          <ac:spMkLst>
            <pc:docMk/>
            <pc:sldMk cId="302609785" sldId="281"/>
            <ac:spMk id="18" creationId="{7D1FCF33-C968-8DBA-377A-7248C15D7746}"/>
          </ac:spMkLst>
        </pc:spChg>
      </pc:sldChg>
      <pc:sldChg chg="modSp add ord replId">
        <pc:chgData name="Jean-Yves Plantec" userId="S::plantec@insa-toulouse.fr::daca66c7-8e67-4b61-9433-d3bb3cfcf3ce" providerId="AD" clId="Web-{DDAB5F71-B22D-51BE-528B-47D4B551B864}" dt="2024-09-24T13:57:39.957" v="1420" actId="20577"/>
        <pc:sldMkLst>
          <pc:docMk/>
          <pc:sldMk cId="646790015" sldId="281"/>
        </pc:sldMkLst>
        <pc:spChg chg="mod">
          <ac:chgData name="Jean-Yves Plantec" userId="S::plantec@insa-toulouse.fr::daca66c7-8e67-4b61-9433-d3bb3cfcf3ce" providerId="AD" clId="Web-{DDAB5F71-B22D-51BE-528B-47D4B551B864}" dt="2024-09-24T13:57:39.957" v="1420" actId="20577"/>
          <ac:spMkLst>
            <pc:docMk/>
            <pc:sldMk cId="646790015" sldId="281"/>
            <ac:spMk id="18" creationId="{7D1FCF33-C968-8DBA-377A-7248C15D7746}"/>
          </ac:spMkLst>
        </pc:spChg>
      </pc:sldChg>
      <pc:sldChg chg="add del ord replId">
        <pc:chgData name="Jean-Yves Plantec" userId="S::plantec@insa-toulouse.fr::daca66c7-8e67-4b61-9433-d3bb3cfcf3ce" providerId="AD" clId="Web-{DDAB5F71-B22D-51BE-528B-47D4B551B864}" dt="2024-09-24T13:50:21.238" v="1283"/>
        <pc:sldMkLst>
          <pc:docMk/>
          <pc:sldMk cId="2445804198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28.120" v="1171"/>
        <pc:sldMkLst>
          <pc:docMk/>
          <pc:sldMk cId="2640607575" sldId="282"/>
        </pc:sldMkLst>
      </pc:sldChg>
      <pc:sldChg chg="add del replId">
        <pc:chgData name="Jean-Yves Plantec" userId="S::plantec@insa-toulouse.fr::daca66c7-8e67-4b61-9433-d3bb3cfcf3ce" providerId="AD" clId="Web-{DDAB5F71-B22D-51BE-528B-47D4B551B864}" dt="2024-09-24T13:46:19.073" v="1169"/>
        <pc:sldMkLst>
          <pc:docMk/>
          <pc:sldMk cId="3904219631" sldId="282"/>
        </pc:sldMkLst>
      </pc:sldChg>
      <pc:sldChg chg="delSp modSp add replId">
        <pc:chgData name="Jean-Yves Plantec" userId="S::plantec@insa-toulouse.fr::daca66c7-8e67-4b61-9433-d3bb3cfcf3ce" providerId="AD" clId="Web-{DDAB5F71-B22D-51BE-528B-47D4B551B864}" dt="2024-09-24T13:53:14.370" v="1334" actId="20577"/>
        <pc:sldMkLst>
          <pc:docMk/>
          <pc:sldMk cId="4184445784" sldId="282"/>
        </pc:sldMkLst>
        <pc:spChg chg="mod">
          <ac:chgData name="Jean-Yves Plantec" userId="S::plantec@insa-toulouse.fr::daca66c7-8e67-4b61-9433-d3bb3cfcf3ce" providerId="AD" clId="Web-{DDAB5F71-B22D-51BE-528B-47D4B551B864}" dt="2024-09-24T13:52:31.634" v="1320" actId="20577"/>
          <ac:spMkLst>
            <pc:docMk/>
            <pc:sldMk cId="4184445784" sldId="282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3:53:14.370" v="1334" actId="20577"/>
          <ac:spMkLst>
            <pc:docMk/>
            <pc:sldMk cId="4184445784" sldId="282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3:52:51.619" v="1328"/>
          <ac:picMkLst>
            <pc:docMk/>
            <pc:sldMk cId="4184445784" sldId="282"/>
            <ac:picMk id="6" creationId="{86C6BDA5-E7CB-1082-B02B-D85731CAF3A5}"/>
          </ac:picMkLst>
        </pc:picChg>
      </pc:sldChg>
      <pc:sldChg chg="delSp modSp add replId">
        <pc:chgData name="Jean-Yves Plantec" userId="S::plantec@insa-toulouse.fr::daca66c7-8e67-4b61-9433-d3bb3cfcf3ce" providerId="AD" clId="Web-{DDAB5F71-B22D-51BE-528B-47D4B551B864}" dt="2024-09-24T14:01:24.872" v="1532" actId="20577"/>
        <pc:sldMkLst>
          <pc:docMk/>
          <pc:sldMk cId="3768588982" sldId="283"/>
        </pc:sldMkLst>
        <pc:spChg chg="mod">
          <ac:chgData name="Jean-Yves Plantec" userId="S::plantec@insa-toulouse.fr::daca66c7-8e67-4b61-9433-d3bb3cfcf3ce" providerId="AD" clId="Web-{DDAB5F71-B22D-51BE-528B-47D4B551B864}" dt="2024-09-24T13:57:01.331" v="1386" actId="20577"/>
          <ac:spMkLst>
            <pc:docMk/>
            <pc:sldMk cId="3768588982" sldId="283"/>
            <ac:spMk id="2" creationId="{F9250CF9-7994-F421-BB90-0C52777D4FAF}"/>
          </ac:spMkLst>
        </pc:spChg>
        <pc:spChg chg="mod">
          <ac:chgData name="Jean-Yves Plantec" userId="S::plantec@insa-toulouse.fr::daca66c7-8e67-4b61-9433-d3bb3cfcf3ce" providerId="AD" clId="Web-{DDAB5F71-B22D-51BE-528B-47D4B551B864}" dt="2024-09-24T14:01:24.872" v="1532" actId="20577"/>
          <ac:spMkLst>
            <pc:docMk/>
            <pc:sldMk cId="3768588982" sldId="283"/>
            <ac:spMk id="18" creationId="{7D1FCF33-C968-8DBA-377A-7248C15D7746}"/>
          </ac:spMkLst>
        </pc:spChg>
        <pc:picChg chg="del">
          <ac:chgData name="Jean-Yves Plantec" userId="S::plantec@insa-toulouse.fr::daca66c7-8e67-4b61-9433-d3bb3cfcf3ce" providerId="AD" clId="Web-{DDAB5F71-B22D-51BE-528B-47D4B551B864}" dt="2024-09-24T14:00:36.932" v="1509"/>
          <ac:picMkLst>
            <pc:docMk/>
            <pc:sldMk cId="3768588982" sldId="283"/>
            <ac:picMk id="6" creationId="{86C6BDA5-E7CB-1082-B02B-D85731CAF3A5}"/>
          </ac:picMkLst>
        </pc:picChg>
      </pc:sldChg>
      <pc:sldChg chg="modSp add replId">
        <pc:chgData name="Jean-Yves Plantec" userId="S::plantec@insa-toulouse.fr::daca66c7-8e67-4b61-9433-d3bb3cfcf3ce" providerId="AD" clId="Web-{DDAB5F71-B22D-51BE-528B-47D4B551B864}" dt="2024-09-24T14:05:49.834" v="1558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DDAB5F71-B22D-51BE-528B-47D4B551B864}" dt="2024-09-24T14:05:49.834" v="1558" actId="20577"/>
          <ac:spMkLst>
            <pc:docMk/>
            <pc:sldMk cId="768589692" sldId="284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6:45.180" v="1572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DDAB5F71-B22D-51BE-528B-47D4B551B864}" dt="2024-09-24T14:06:45.180" v="1572" actId="20577"/>
          <ac:spMkLst>
            <pc:docMk/>
            <pc:sldMk cId="3023452363" sldId="285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8:56.732" v="1590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DDAB5F71-B22D-51BE-528B-47D4B551B864}" dt="2024-09-24T14:08:56.732" v="1590" actId="20577"/>
          <ac:spMkLst>
            <pc:docMk/>
            <pc:sldMk cId="121944178" sldId="286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8.828" v="1608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DAB5F71-B22D-51BE-528B-47D4B551B864}" dt="2024-09-24T14:10:08.828" v="1608" actId="20577"/>
          <ac:spMkLst>
            <pc:docMk/>
            <pc:sldMk cId="3482549134" sldId="287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10:05.406" v="1606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DDAB5F71-B22D-51BE-528B-47D4B551B864}" dt="2024-09-24T14:10:05.406" v="1606" actId="20577"/>
          <ac:spMkLst>
            <pc:docMk/>
            <pc:sldMk cId="3609861932" sldId="288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47.624" v="160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DAB5F71-B22D-51BE-528B-47D4B551B864}" dt="2024-09-24T14:09:47.624" v="1602" actId="20577"/>
          <ac:spMkLst>
            <pc:docMk/>
            <pc:sldMk cId="2071353845" sldId="289"/>
            <ac:spMk id="7" creationId="{0F68B682-44CE-2DFF-D8F3-00C734CF59BF}"/>
          </ac:spMkLst>
        </pc:spChg>
      </pc:sldChg>
      <pc:sldChg chg="modSp add replId">
        <pc:chgData name="Jean-Yves Plantec" userId="S::plantec@insa-toulouse.fr::daca66c7-8e67-4b61-9433-d3bb3cfcf3ce" providerId="AD" clId="Web-{DDAB5F71-B22D-51BE-528B-47D4B551B864}" dt="2024-09-24T14:09:28.592" v="1600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DDAB5F71-B22D-51BE-528B-47D4B551B864}" dt="2024-09-24T14:09:28.592" v="1600" actId="20577"/>
          <ac:spMkLst>
            <pc:docMk/>
            <pc:sldMk cId="3691611219" sldId="290"/>
            <ac:spMk id="7" creationId="{0F68B682-44CE-2DFF-D8F3-00C734CF59BF}"/>
          </ac:spMkLst>
        </pc:spChg>
      </pc:sldChg>
      <pc:sldMasterChg chg="addSldLayout">
        <pc:chgData name="Jean-Yves Plantec" userId="S::plantec@insa-toulouse.fr::daca66c7-8e67-4b61-9433-d3bb3cfcf3ce" providerId="AD" clId="Web-{DDAB5F71-B22D-51BE-528B-47D4B551B864}" dt="2024-09-24T13:41:59.908" v="1121"/>
        <pc:sldMasterMkLst>
          <pc:docMk/>
          <pc:sldMasterMk cId="653224161" sldId="2147483648"/>
        </pc:sldMasterMkLst>
        <pc:sldLayoutChg chg="add">
          <pc:chgData name="Jean-Yves Plantec" userId="S::plantec@insa-toulouse.fr::daca66c7-8e67-4b61-9433-d3bb3cfcf3ce" providerId="AD" clId="Web-{DDAB5F71-B22D-51BE-528B-47D4B551B864}" dt="2024-09-24T13:41:59.189" v="1117"/>
          <pc:sldLayoutMkLst>
            <pc:docMk/>
            <pc:sldMasterMk cId="653224161" sldId="2147483648"/>
            <pc:sldLayoutMk cId="4272660433" sldId="2147483655"/>
          </pc:sldLayoutMkLst>
        </pc:sldLayoutChg>
        <pc:sldLayoutChg chg="add">
          <pc:chgData name="Jean-Yves Plantec" userId="S::plantec@insa-toulouse.fr::daca66c7-8e67-4b61-9433-d3bb3cfcf3ce" providerId="AD" clId="Web-{DDAB5F71-B22D-51BE-528B-47D4B551B864}" dt="2024-09-24T13:41:59.908" v="1121"/>
          <pc:sldLayoutMkLst>
            <pc:docMk/>
            <pc:sldMasterMk cId="653224161" sldId="2147483648"/>
            <pc:sldLayoutMk cId="2664709810" sldId="2147483656"/>
          </pc:sldLayoutMkLst>
        </pc:sldLayoutChg>
      </pc:sldMasterChg>
    </pc:docChg>
  </pc:docChgLst>
  <pc:docChgLst>
    <pc:chgData name="Jean-Yves Plantec" userId="S::plantec@insa-toulouse.fr::daca66c7-8e67-4b61-9433-d3bb3cfcf3ce" providerId="AD" clId="Web-{AA82B15D-3321-F5D2-C201-9EE74FA7FBF5}"/>
    <pc:docChg chg="addSld modSld">
      <pc:chgData name="Jean-Yves Plantec" userId="S::plantec@insa-toulouse.fr::daca66c7-8e67-4b61-9433-d3bb3cfcf3ce" providerId="AD" clId="Web-{AA82B15D-3321-F5D2-C201-9EE74FA7FBF5}" dt="2024-09-30T13:29:39.083" v="27" actId="20577"/>
      <pc:docMkLst>
        <pc:docMk/>
      </pc:docMkLst>
      <pc:sldChg chg="modSp">
        <pc:chgData name="Jean-Yves Plantec" userId="S::plantec@insa-toulouse.fr::daca66c7-8e67-4b61-9433-d3bb3cfcf3ce" providerId="AD" clId="Web-{AA82B15D-3321-F5D2-C201-9EE74FA7FBF5}" dt="2024-09-30T13:29:39.083" v="27" actId="20577"/>
        <pc:sldMkLst>
          <pc:docMk/>
          <pc:sldMk cId="1101632693" sldId="265"/>
        </pc:sldMkLst>
        <pc:spChg chg="mod">
          <ac:chgData name="Jean-Yves Plantec" userId="S::plantec@insa-toulouse.fr::daca66c7-8e67-4b61-9433-d3bb3cfcf3ce" providerId="AD" clId="Web-{AA82B15D-3321-F5D2-C201-9EE74FA7FBF5}" dt="2024-09-30T09:20:03.132" v="11" actId="20577"/>
          <ac:spMkLst>
            <pc:docMk/>
            <pc:sldMk cId="1101632693" sldId="26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AA82B15D-3321-F5D2-C201-9EE74FA7FBF5}" dt="2024-09-30T13:29:39.083" v="27" actId="20577"/>
          <ac:spMkLst>
            <pc:docMk/>
            <pc:sldMk cId="1101632693" sldId="26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AA82B15D-3321-F5D2-C201-9EE74FA7FBF5}" dt="2024-09-30T13:29:23.161" v="25"/>
        <pc:sldMkLst>
          <pc:docMk/>
          <pc:sldMk cId="1353463475" sldId="266"/>
        </pc:sldMkLst>
        <pc:graphicFrameChg chg="mod modGraphic">
          <ac:chgData name="Jean-Yves Plantec" userId="S::plantec@insa-toulouse.fr::daca66c7-8e67-4b61-9433-d3bb3cfcf3ce" providerId="AD" clId="Web-{AA82B15D-3321-F5D2-C201-9EE74FA7FBF5}" dt="2024-09-30T13:29:23.161" v="25"/>
          <ac:graphicFrameMkLst>
            <pc:docMk/>
            <pc:sldMk cId="1353463475" sldId="266"/>
            <ac:graphicFrameMk id="9" creationId="{DA99F306-A4F9-06E3-20EA-26E0D5C7794F}"/>
          </ac:graphicFrameMkLst>
        </pc:graphicFrameChg>
      </pc:sldChg>
      <pc:sldChg chg="add replId">
        <pc:chgData name="Jean-Yves Plantec" userId="S::plantec@insa-toulouse.fr::daca66c7-8e67-4b61-9433-d3bb3cfcf3ce" providerId="AD" clId="Web-{AA82B15D-3321-F5D2-C201-9EE74FA7FBF5}" dt="2024-09-30T09:19:17.926" v="0"/>
        <pc:sldMkLst>
          <pc:docMk/>
          <pc:sldMk cId="4179021912" sldId="302"/>
        </pc:sldMkLst>
      </pc:sldChg>
    </pc:docChg>
  </pc:docChgLst>
  <pc:docChgLst>
    <pc:chgData name="Jean-Yves Plantec" userId="S::plantec@insa-toulouse.fr::daca66c7-8e67-4b61-9433-d3bb3cfcf3ce" providerId="AD" clId="Web-{F522FCB5-8D80-D44D-1E9C-349E2B89CEC0}"/>
    <pc:docChg chg="modSld">
      <pc:chgData name="Jean-Yves Plantec" userId="S::plantec@insa-toulouse.fr::daca66c7-8e67-4b61-9433-d3bb3cfcf3ce" providerId="AD" clId="Web-{F522FCB5-8D80-D44D-1E9C-349E2B89CEC0}" dt="2024-10-09T13:09:20.304" v="4" actId="14100"/>
      <pc:docMkLst>
        <pc:docMk/>
      </pc:docMkLst>
      <pc:sldChg chg="modSp">
        <pc:chgData name="Jean-Yves Plantec" userId="S::plantec@insa-toulouse.fr::daca66c7-8e67-4b61-9433-d3bb3cfcf3ce" providerId="AD" clId="Web-{F522FCB5-8D80-D44D-1E9C-349E2B89CEC0}" dt="2024-10-09T13:09:20.304" v="4" actId="14100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F522FCB5-8D80-D44D-1E9C-349E2B89CEC0}" dt="2024-10-09T13:09:20.304" v="4" actId="14100"/>
          <ac:spMkLst>
            <pc:docMk/>
            <pc:sldMk cId="1199111884" sldId="263"/>
            <ac:spMk id="3" creationId="{6A783BF1-943B-85A4-962C-D62846D98A3E}"/>
          </ac:spMkLst>
        </pc:spChg>
      </pc:sldChg>
    </pc:docChg>
  </pc:docChgLst>
  <pc:docChgLst>
    <pc:chgData name="nicolas.delestre.insa" userId="S::nicolas.delestre.insa_laposte.net#ext#@insatoulousefr.onmicrosoft.com::a2a72d00-898d-490b-96ee-40d97135b5ce" providerId="AD" clId="Web-{A4CAD539-5C5D-88E2-00DD-5174B8FE7A0F}"/>
    <pc:docChg chg="addSld delSld modSld">
      <pc:chgData name="nicolas.delestre.insa" userId="S::nicolas.delestre.insa_laposte.net#ext#@insatoulousefr.onmicrosoft.com::a2a72d00-898d-490b-96ee-40d97135b5ce" providerId="AD" clId="Web-{A4CAD539-5C5D-88E2-00DD-5174B8FE7A0F}" dt="2024-10-22T11:26:13.247" v="4" actId="20577"/>
      <pc:docMkLst>
        <pc:docMk/>
      </pc:docMkLst>
      <pc:sldChg chg="add">
        <pc:chgData name="nicolas.delestre.insa" userId="S::nicolas.delestre.insa_laposte.net#ext#@insatoulousefr.onmicrosoft.com::a2a72d00-898d-490b-96ee-40d97135b5ce" providerId="AD" clId="Web-{A4CAD539-5C5D-88E2-00DD-5174B8FE7A0F}" dt="2024-10-22T11:24:06.051" v="0"/>
        <pc:sldMkLst>
          <pc:docMk/>
          <pc:sldMk cId="0" sldId="260"/>
        </pc:sldMkLst>
      </pc:sldChg>
      <pc:sldChg chg="modSp add">
        <pc:chgData name="nicolas.delestre.insa" userId="S::nicolas.delestre.insa_laposte.net#ext#@insatoulousefr.onmicrosoft.com::a2a72d00-898d-490b-96ee-40d97135b5ce" providerId="AD" clId="Web-{A4CAD539-5C5D-88E2-00DD-5174B8FE7A0F}" dt="2024-10-22T11:26:13.247" v="4" actId="20577"/>
        <pc:sldMkLst>
          <pc:docMk/>
          <pc:sldMk cId="0" sldId="261"/>
        </pc:sldMkLst>
        <pc:spChg chg="mod">
          <ac:chgData name="nicolas.delestre.insa" userId="S::nicolas.delestre.insa_laposte.net#ext#@insatoulousefr.onmicrosoft.com::a2a72d00-898d-490b-96ee-40d97135b5ce" providerId="AD" clId="Web-{A4CAD539-5C5D-88E2-00DD-5174B8FE7A0F}" dt="2024-10-22T11:26:13.247" v="4" actId="20577"/>
          <ac:spMkLst>
            <pc:docMk/>
            <pc:sldMk cId="0" sldId="261"/>
            <ac:spMk id="411" creationId="{00000000-0000-0000-0000-000000000000}"/>
          </ac:spMkLst>
        </pc:spChg>
      </pc:sldChg>
      <pc:sldChg chg="del">
        <pc:chgData name="nicolas.delestre.insa" userId="S::nicolas.delestre.insa_laposte.net#ext#@insatoulousefr.onmicrosoft.com::a2a72d00-898d-490b-96ee-40d97135b5ce" providerId="AD" clId="Web-{A4CAD539-5C5D-88E2-00DD-5174B8FE7A0F}" dt="2024-10-22T11:24:13.364" v="1"/>
        <pc:sldMkLst>
          <pc:docMk/>
          <pc:sldMk cId="3023452363" sldId="285"/>
        </pc:sldMkLst>
      </pc:sldChg>
      <pc:sldMasterChg chg="addSldLayout">
        <pc:chgData name="nicolas.delestre.insa" userId="S::nicolas.delestre.insa_laposte.net#ext#@insatoulousefr.onmicrosoft.com::a2a72d00-898d-490b-96ee-40d97135b5ce" providerId="AD" clId="Web-{A4CAD539-5C5D-88E2-00DD-5174B8FE7A0F}" dt="2024-10-22T11:24:06.051" v="0"/>
        <pc:sldMasterMkLst>
          <pc:docMk/>
          <pc:sldMasterMk cId="653224161" sldId="2147483648"/>
        </pc:sldMasterMkLst>
        <pc:sldLayoutChg chg="add">
          <pc:chgData name="nicolas.delestre.insa" userId="S::nicolas.delestre.insa_laposte.net#ext#@insatoulousefr.onmicrosoft.com::a2a72d00-898d-490b-96ee-40d97135b5ce" providerId="AD" clId="Web-{A4CAD539-5C5D-88E2-00DD-5174B8FE7A0F}" dt="2024-10-22T11:24:06.051" v="0"/>
          <pc:sldLayoutMkLst>
            <pc:docMk/>
            <pc:sldMasterMk cId="653224161" sldId="2147483648"/>
            <pc:sldLayoutMk cId="1894528919" sldId="2147483657"/>
          </pc:sldLayoutMkLst>
        </pc:sldLayoutChg>
      </pc:sldMasterChg>
    </pc:docChg>
  </pc:docChgLst>
  <pc:docChgLst>
    <pc:chgData name="Jean-Yves Plantec" userId="S::plantec@insa-toulouse.fr::daca66c7-8e67-4b61-9433-d3bb3cfcf3ce" providerId="AD" clId="Web-{DA0D1ADB-F01E-872A-A3DE-26F5F777BF10}"/>
    <pc:docChg chg="modSld">
      <pc:chgData name="Jean-Yves Plantec" userId="S::plantec@insa-toulouse.fr::daca66c7-8e67-4b61-9433-d3bb3cfcf3ce" providerId="AD" clId="Web-{DA0D1ADB-F01E-872A-A3DE-26F5F777BF10}" dt="2024-10-18T09:11:44.778" v="8"/>
      <pc:docMkLst>
        <pc:docMk/>
      </pc:docMkLst>
      <pc:sldChg chg="addSp modSp">
        <pc:chgData name="Jean-Yves Plantec" userId="S::plantec@insa-toulouse.fr::daca66c7-8e67-4b61-9433-d3bb3cfcf3ce" providerId="AD" clId="Web-{DA0D1ADB-F01E-872A-A3DE-26F5F777BF10}" dt="2024-10-18T09:11:44.778" v="8"/>
        <pc:sldMkLst>
          <pc:docMk/>
          <pc:sldMk cId="1199111884" sldId="263"/>
        </pc:sldMkLst>
        <pc:picChg chg="add mod">
          <ac:chgData name="Jean-Yves Plantec" userId="S::plantec@insa-toulouse.fr::daca66c7-8e67-4b61-9433-d3bb3cfcf3ce" providerId="AD" clId="Web-{DA0D1ADB-F01E-872A-A3DE-26F5F777BF10}" dt="2024-10-18T09:11:44.778" v="8"/>
          <ac:picMkLst>
            <pc:docMk/>
            <pc:sldMk cId="1199111884" sldId="263"/>
            <ac:picMk id="6" creationId="{DE5A0C1D-655D-D67F-19CA-C056C7456D93}"/>
          </ac:picMkLst>
        </pc:picChg>
      </pc:sldChg>
      <pc:sldChg chg="modSp">
        <pc:chgData name="Jean-Yves Plantec" userId="S::plantec@insa-toulouse.fr::daca66c7-8e67-4b61-9433-d3bb3cfcf3ce" providerId="AD" clId="Web-{DA0D1ADB-F01E-872A-A3DE-26F5F777BF10}" dt="2024-10-18T09:11:10.839" v="4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DA0D1ADB-F01E-872A-A3DE-26F5F777BF10}" dt="2024-10-18T09:11:10.839" v="4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DA0D1ADB-F01E-872A-A3DE-26F5F777BF10}" dt="2024-10-18T09:10:57.073" v="2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DA0D1ADB-F01E-872A-A3DE-26F5F777BF10}" dt="2024-10-18T09:10:57.073" v="2" actId="20577"/>
          <ac:spMkLst>
            <pc:docMk/>
            <pc:sldMk cId="2071353845" sldId="289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CBC3B2D0-B37D-032A-97D3-7A7B75E7C620}"/>
    <pc:docChg chg="modSld">
      <pc:chgData name="Jean-Yves Plantec" userId="S::plantec@insa-toulouse.fr::daca66c7-8e67-4b61-9433-d3bb3cfcf3ce" providerId="AD" clId="Web-{CBC3B2D0-B37D-032A-97D3-7A7B75E7C620}" dt="2024-10-18T09:29:44.140" v="0"/>
      <pc:docMkLst>
        <pc:docMk/>
      </pc:docMkLst>
      <pc:sldChg chg="delSp">
        <pc:chgData name="Jean-Yves Plantec" userId="S::plantec@insa-toulouse.fr::daca66c7-8e67-4b61-9433-d3bb3cfcf3ce" providerId="AD" clId="Web-{CBC3B2D0-B37D-032A-97D3-7A7B75E7C620}" dt="2024-10-18T09:29:44.140" v="0"/>
        <pc:sldMkLst>
          <pc:docMk/>
          <pc:sldMk cId="1199111884" sldId="263"/>
        </pc:sldMkLst>
        <pc:spChg chg="del">
          <ac:chgData name="Jean-Yves Plantec" userId="S::plantec@insa-toulouse.fr::daca66c7-8e67-4b61-9433-d3bb3cfcf3ce" providerId="AD" clId="Web-{CBC3B2D0-B37D-032A-97D3-7A7B75E7C620}" dt="2024-10-18T09:29:44.140" v="0"/>
          <ac:spMkLst>
            <pc:docMk/>
            <pc:sldMk cId="1199111884" sldId="263"/>
            <ac:spMk id="5" creationId="{E8DDBF0C-A125-1412-097F-DF95837E497E}"/>
          </ac:spMkLst>
        </pc:spChg>
      </pc:sldChg>
    </pc:docChg>
  </pc:docChgLst>
  <pc:docChgLst>
    <pc:chgData name="Jean-Yves Plantec" userId="S::plantec@insa-toulouse.fr::daca66c7-8e67-4b61-9433-d3bb3cfcf3ce" providerId="AD" clId="Web-{D5E53873-AD4E-A896-524B-CD45C5B45F9E}"/>
    <pc:docChg chg="modSld">
      <pc:chgData name="Jean-Yves Plantec" userId="S::plantec@insa-toulouse.fr::daca66c7-8e67-4b61-9433-d3bb3cfcf3ce" providerId="AD" clId="Web-{D5E53873-AD4E-A896-524B-CD45C5B45F9E}" dt="2024-10-01T10:03:14.875" v="13" actId="20577"/>
      <pc:docMkLst>
        <pc:docMk/>
      </pc:docMkLst>
      <pc:sldChg chg="modSp">
        <pc:chgData name="Jean-Yves Plantec" userId="S::plantec@insa-toulouse.fr::daca66c7-8e67-4b61-9433-d3bb3cfcf3ce" providerId="AD" clId="Web-{D5E53873-AD4E-A896-524B-CD45C5B45F9E}" dt="2024-10-01T10:03:14.875" v="13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D5E53873-AD4E-A896-524B-CD45C5B45F9E}" dt="2024-10-01T10:03:14.875" v="13" actId="20577"/>
          <ac:spMkLst>
            <pc:docMk/>
            <pc:sldMk cId="1199111884" sldId="263"/>
            <ac:spMk id="3" creationId="{6A783BF1-943B-85A4-962C-D62846D98A3E}"/>
          </ac:spMkLst>
        </pc:spChg>
      </pc:sldChg>
    </pc:docChg>
  </pc:docChgLst>
  <pc:docChgLst>
    <pc:chgData name="Jean-Yves Plantec" userId="S::plantec@insa-toulouse.fr::daca66c7-8e67-4b61-9433-d3bb3cfcf3ce" providerId="AD" clId="Web-{3BA6CDD2-FADD-90F0-4BE6-3F0A267F8F54}"/>
    <pc:docChg chg="delSld modSld">
      <pc:chgData name="Jean-Yves Plantec" userId="S::plantec@insa-toulouse.fr::daca66c7-8e67-4b61-9433-d3bb3cfcf3ce" providerId="AD" clId="Web-{3BA6CDD2-FADD-90F0-4BE6-3F0A267F8F54}" dt="2024-10-11T12:12:16.345" v="88"/>
      <pc:docMkLst>
        <pc:docMk/>
      </pc:docMkLst>
      <pc:sldChg chg="modSp">
        <pc:chgData name="Jean-Yves Plantec" userId="S::plantec@insa-toulouse.fr::daca66c7-8e67-4b61-9433-d3bb3cfcf3ce" providerId="AD" clId="Web-{3BA6CDD2-FADD-90F0-4BE6-3F0A267F8F54}" dt="2024-10-11T12:07:53.681" v="2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3BA6CDD2-FADD-90F0-4BE6-3F0A267F8F54}" dt="2024-10-11T12:07:53.681" v="2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BA6CDD2-FADD-90F0-4BE6-3F0A267F8F54}" dt="2024-10-11T12:09:27.950" v="27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3BA6CDD2-FADD-90F0-4BE6-3F0A267F8F54}" dt="2024-10-11T12:09:27.950" v="27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BA6CDD2-FADD-90F0-4BE6-3F0A267F8F54}" dt="2024-10-11T12:08:36.495" v="5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3BA6CDD2-FADD-90F0-4BE6-3F0A267F8F54}" dt="2024-10-11T12:08:36.495" v="5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3BA6CDD2-FADD-90F0-4BE6-3F0A267F8F54}" dt="2024-10-11T12:12:16.345" v="88"/>
        <pc:sldMkLst>
          <pc:docMk/>
          <pc:sldMk cId="3609861932" sldId="288"/>
        </pc:sldMkLst>
      </pc:sldChg>
      <pc:sldChg chg="modSp">
        <pc:chgData name="Jean-Yves Plantec" userId="S::plantec@insa-toulouse.fr::daca66c7-8e67-4b61-9433-d3bb3cfcf3ce" providerId="AD" clId="Web-{3BA6CDD2-FADD-90F0-4BE6-3F0A267F8F54}" dt="2024-10-11T12:11:56.407" v="87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3BA6CDD2-FADD-90F0-4BE6-3F0A267F8F54}" dt="2024-10-11T12:11:56.407" v="87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BA6CDD2-FADD-90F0-4BE6-3F0A267F8F54}" dt="2024-10-11T12:11:38.719" v="80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3BA6CDD2-FADD-90F0-4BE6-3F0A267F8F54}" dt="2024-10-11T12:11:38.719" v="80" actId="20577"/>
          <ac:spMkLst>
            <pc:docMk/>
            <pc:sldMk cId="3691611219" sldId="290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A10B83DA-E3AF-7E3E-A36D-CFDD0329D18E}"/>
    <pc:docChg chg="modSld">
      <pc:chgData name="Jean-Yves Plantec" userId="S::plantec@insa-toulouse.fr::daca66c7-8e67-4b61-9433-d3bb3cfcf3ce" providerId="AD" clId="Web-{A10B83DA-E3AF-7E3E-A36D-CFDD0329D18E}" dt="2024-10-22T12:58:04.167" v="4" actId="20577"/>
      <pc:docMkLst>
        <pc:docMk/>
      </pc:docMkLst>
      <pc:sldChg chg="modSp">
        <pc:chgData name="Jean-Yves Plantec" userId="S::plantec@insa-toulouse.fr::daca66c7-8e67-4b61-9433-d3bb3cfcf3ce" providerId="AD" clId="Web-{A10B83DA-E3AF-7E3E-A36D-CFDD0329D18E}" dt="2024-10-22T12:58:04.167" v="4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A10B83DA-E3AF-7E3E-A36D-CFDD0329D18E}" dt="2024-10-22T12:58:04.167" v="4" actId="20577"/>
          <ac:spMkLst>
            <pc:docMk/>
            <pc:sldMk cId="3482549134" sldId="287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3AC911A8-EA33-7C34-8332-048F3CF06DEE}"/>
    <pc:docChg chg="delSld modSld">
      <pc:chgData name="Jean-Yves Plantec" userId="S::plantec@insa-toulouse.fr::daca66c7-8e67-4b61-9433-d3bb3cfcf3ce" providerId="AD" clId="Web-{3AC911A8-EA33-7C34-8332-048F3CF06DEE}" dt="2024-09-30T13:38:14.465" v="134" actId="20577"/>
      <pc:docMkLst>
        <pc:docMk/>
      </pc:docMkLst>
      <pc:sldChg chg="del">
        <pc:chgData name="Jean-Yves Plantec" userId="S::plantec@insa-toulouse.fr::daca66c7-8e67-4b61-9433-d3bb3cfcf3ce" providerId="AD" clId="Web-{3AC911A8-EA33-7C34-8332-048F3CF06DEE}" dt="2024-09-30T13:31:36.515" v="17"/>
        <pc:sldMkLst>
          <pc:docMk/>
          <pc:sldMk cId="3614725447" sldId="260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1:25.983" v="8" actId="20577"/>
        <pc:sldMkLst>
          <pc:docMk/>
          <pc:sldMk cId="1199111884" sldId="263"/>
        </pc:sldMkLst>
        <pc:spChg chg="mod">
          <ac:chgData name="Jean-Yves Plantec" userId="S::plantec@insa-toulouse.fr::daca66c7-8e67-4b61-9433-d3bb3cfcf3ce" providerId="AD" clId="Web-{3AC911A8-EA33-7C34-8332-048F3CF06DEE}" dt="2024-09-30T13:31:25.983" v="8" actId="20577"/>
          <ac:spMkLst>
            <pc:docMk/>
            <pc:sldMk cId="1199111884" sldId="263"/>
            <ac:spMk id="3" creationId="{6A783BF1-943B-85A4-962C-D62846D98A3E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1:44.531" v="18"/>
        <pc:sldMkLst>
          <pc:docMk/>
          <pc:sldMk cId="1101632693" sldId="26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27.530" v="9"/>
        <pc:sldMkLst>
          <pc:docMk/>
          <pc:sldMk cId="1353463475" sldId="26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5"/>
        <pc:sldMkLst>
          <pc:docMk/>
          <pc:sldMk cId="3669558073" sldId="26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499" v="12"/>
        <pc:sldMkLst>
          <pc:docMk/>
          <pc:sldMk cId="2576564880" sldId="276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3"/>
        <pc:sldMkLst>
          <pc:docMk/>
          <pc:sldMk cId="4075447247" sldId="27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6"/>
        <pc:sldMkLst>
          <pc:docMk/>
          <pc:sldMk cId="646790015" sldId="28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515" v="14"/>
        <pc:sldMkLst>
          <pc:docMk/>
          <pc:sldMk cId="4184445784" sldId="28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43" v="11"/>
        <pc:sldMkLst>
          <pc:docMk/>
          <pc:sldMk cId="3768588982" sldId="283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6:20.043" v="96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3AC911A8-EA33-7C34-8332-048F3CF06DEE}" dt="2024-09-30T13:36:20.043" v="96" actId="20577"/>
          <ac:spMkLst>
            <pc:docMk/>
            <pc:sldMk cId="768589692" sldId="28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5:48.491" v="91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38.555" v="110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3AC911A8-EA33-7C34-8332-048F3CF06DEE}" dt="2024-09-30T13:36:38.555" v="110" actId="20577"/>
          <ac:spMkLst>
            <pc:docMk/>
            <pc:sldMk cId="3023452363" sldId="285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17.135" v="128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3AC911A8-EA33-7C34-8332-048F3CF06DEE}" dt="2024-09-30T13:36:31.477" v="105" actId="20577"/>
          <ac:spMkLst>
            <pc:docMk/>
            <pc:sldMk cId="121944178" sldId="286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17.135" v="128" actId="20577"/>
          <ac:spMkLst>
            <pc:docMk/>
            <pc:sldMk cId="121944178" sldId="286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03.791" v="126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3AC911A8-EA33-7C34-8332-048F3CF06DEE}" dt="2024-09-30T13:37:03.791" v="126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6:56.572" v="124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3AC911A8-EA33-7C34-8332-048F3CF06DEE}" dt="2024-09-30T13:36:56.572" v="124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8:14.465" v="134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3AC911A8-EA33-7C34-8332-048F3CF06DEE}" dt="2024-09-30T13:36:51.618" v="116" actId="20577"/>
          <ac:spMkLst>
            <pc:docMk/>
            <pc:sldMk cId="2071353845" sldId="28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8:14.465" v="134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3AC911A8-EA33-7C34-8332-048F3CF06DEE}" dt="2024-09-30T13:37:32.135" v="131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3AC911A8-EA33-7C34-8332-048F3CF06DEE}" dt="2024-09-30T13:36:45.540" v="112" actId="20577"/>
          <ac:spMkLst>
            <pc:docMk/>
            <pc:sldMk cId="3691611219" sldId="290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7:32.135" v="131" actId="20577"/>
          <ac:spMkLst>
            <pc:docMk/>
            <pc:sldMk cId="3691611219" sldId="290"/>
            <ac:spMk id="3" creationId="{CE92D46A-5403-05F4-03A5-DF5EC6EC86B3}"/>
          </ac:spMkLst>
        </pc:spChg>
      </pc:sldChg>
      <pc:sldChg chg="del">
        <pc:chgData name="Jean-Yves Plantec" userId="S::plantec@insa-toulouse.fr::daca66c7-8e67-4b61-9433-d3bb3cfcf3ce" providerId="AD" clId="Web-{3AC911A8-EA33-7C34-8332-048F3CF06DEE}" dt="2024-09-30T13:32:58.142" v="27"/>
        <pc:sldMkLst>
          <pc:docMk/>
          <pc:sldMk cId="1720858262" sldId="291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8"/>
        <pc:sldMkLst>
          <pc:docMk/>
          <pc:sldMk cId="3975415292" sldId="292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29"/>
        <pc:sldMkLst>
          <pc:docMk/>
          <pc:sldMk cId="3744930737" sldId="293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0"/>
        <pc:sldMkLst>
          <pc:docMk/>
          <pc:sldMk cId="1702643316" sldId="294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1"/>
        <pc:sldMkLst>
          <pc:docMk/>
          <pc:sldMk cId="4057670599" sldId="295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3"/>
        <pc:sldMkLst>
          <pc:docMk/>
          <pc:sldMk cId="1952889409" sldId="297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4"/>
        <pc:sldMkLst>
          <pc:docMk/>
          <pc:sldMk cId="772696728" sldId="298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58" v="35"/>
        <pc:sldMkLst>
          <pc:docMk/>
          <pc:sldMk cId="2815951369" sldId="299"/>
        </pc:sldMkLst>
      </pc:sldChg>
      <pc:sldChg chg="del">
        <pc:chgData name="Jean-Yves Plantec" userId="S::plantec@insa-toulouse.fr::daca66c7-8e67-4b61-9433-d3bb3cfcf3ce" providerId="AD" clId="Web-{3AC911A8-EA33-7C34-8332-048F3CF06DEE}" dt="2024-09-30T13:32:58.142" v="32"/>
        <pc:sldMkLst>
          <pc:docMk/>
          <pc:sldMk cId="3917977462" sldId="300"/>
        </pc:sldMkLst>
      </pc:sldChg>
      <pc:sldChg chg="del">
        <pc:chgData name="Jean-Yves Plantec" userId="S::plantec@insa-toulouse.fr::daca66c7-8e67-4b61-9433-d3bb3cfcf3ce" providerId="AD" clId="Web-{3AC911A8-EA33-7C34-8332-048F3CF06DEE}" dt="2024-09-30T13:31:36.327" v="10"/>
        <pc:sldMkLst>
          <pc:docMk/>
          <pc:sldMk cId="4037789394" sldId="301"/>
        </pc:sldMkLst>
      </pc:sldChg>
      <pc:sldChg chg="modSp">
        <pc:chgData name="Jean-Yves Plantec" userId="S::plantec@insa-toulouse.fr::daca66c7-8e67-4b61-9433-d3bb3cfcf3ce" providerId="AD" clId="Web-{3AC911A8-EA33-7C34-8332-048F3CF06DEE}" dt="2024-09-30T13:34:54.646" v="78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3AC911A8-EA33-7C34-8332-048F3CF06DEE}" dt="2024-09-30T13:32:16.547" v="19" actId="20577"/>
          <ac:spMkLst>
            <pc:docMk/>
            <pc:sldMk cId="4179021912" sldId="30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3AC911A8-EA33-7C34-8332-048F3CF06DEE}" dt="2024-09-30T13:34:54.646" v="78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nicolas.delestre.insa" userId="S::nicolas.delestre.insa_laposte.net#ext#@insatoulousefr.onmicrosoft.com::a2a72d00-898d-490b-96ee-40d97135b5ce" providerId="AD" clId="Web-{492E240F-609E-4D02-A02C-ABBFE000EF08}"/>
    <pc:docChg chg="modSld">
      <pc:chgData name="nicolas.delestre.insa" userId="S::nicolas.delestre.insa_laposte.net#ext#@insatoulousefr.onmicrosoft.com::a2a72d00-898d-490b-96ee-40d97135b5ce" providerId="AD" clId="Web-{492E240F-609E-4D02-A02C-ABBFE000EF08}" dt="2024-10-18T09:43:19.679" v="686" actId="20577"/>
      <pc:docMkLst>
        <pc:docMk/>
      </pc:docMkLst>
      <pc:sldChg chg="modSp">
        <pc:chgData name="nicolas.delestre.insa" userId="S::nicolas.delestre.insa_laposte.net#ext#@insatoulousefr.onmicrosoft.com::a2a72d00-898d-490b-96ee-40d97135b5ce" providerId="AD" clId="Web-{492E240F-609E-4D02-A02C-ABBFE000EF08}" dt="2024-10-18T09:42:42.177" v="679" actId="1076"/>
        <pc:sldMkLst>
          <pc:docMk/>
          <pc:sldMk cId="121944178" sldId="286"/>
        </pc:sldMkLst>
        <pc:spChg chg="mod">
          <ac:chgData name="nicolas.delestre.insa" userId="S::nicolas.delestre.insa_laposte.net#ext#@insatoulousefr.onmicrosoft.com::a2a72d00-898d-490b-96ee-40d97135b5ce" providerId="AD" clId="Web-{492E240F-609E-4D02-A02C-ABBFE000EF08}" dt="2024-10-18T09:42:33.942" v="672" actId="14100"/>
          <ac:spMkLst>
            <pc:docMk/>
            <pc:sldMk cId="121944178" sldId="286"/>
            <ac:spMk id="3" creationId="{CE92D46A-5403-05F4-03A5-DF5EC6EC86B3}"/>
          </ac:spMkLst>
        </pc:spChg>
        <pc:spChg chg="mod">
          <ac:chgData name="nicolas.delestre.insa" userId="S::nicolas.delestre.insa_laposte.net#ext#@insatoulousefr.onmicrosoft.com::a2a72d00-898d-490b-96ee-40d97135b5ce" providerId="AD" clId="Web-{492E240F-609E-4D02-A02C-ABBFE000EF08}" dt="2024-10-18T09:42:42.005" v="673" actId="1076"/>
          <ac:spMkLst>
            <pc:docMk/>
            <pc:sldMk cId="121944178" sldId="286"/>
            <ac:spMk id="7" creationId="{0F68B682-44CE-2DFF-D8F3-00C734CF59BF}"/>
          </ac:spMkLst>
        </pc:spChg>
        <pc:picChg chg="mod">
          <ac:chgData name="nicolas.delestre.insa" userId="S::nicolas.delestre.insa_laposte.net#ext#@insatoulousefr.onmicrosoft.com::a2a72d00-898d-490b-96ee-40d97135b5ce" providerId="AD" clId="Web-{492E240F-609E-4D02-A02C-ABBFE000EF08}" dt="2024-10-18T09:42:42.036" v="674" actId="1076"/>
          <ac:picMkLst>
            <pc:docMk/>
            <pc:sldMk cId="121944178" sldId="286"/>
            <ac:picMk id="8" creationId="{C005F780-BDF3-CCA6-1820-EA4D38A63245}"/>
          </ac:picMkLst>
        </pc:picChg>
        <pc:picChg chg="mod">
          <ac:chgData name="nicolas.delestre.insa" userId="S::nicolas.delestre.insa_laposte.net#ext#@insatoulousefr.onmicrosoft.com::a2a72d00-898d-490b-96ee-40d97135b5ce" providerId="AD" clId="Web-{492E240F-609E-4D02-A02C-ABBFE000EF08}" dt="2024-10-18T09:42:42.052" v="675" actId="1076"/>
          <ac:picMkLst>
            <pc:docMk/>
            <pc:sldMk cId="121944178" sldId="286"/>
            <ac:picMk id="9" creationId="{9EAE8A3C-AC00-04F7-AEBC-CB138540FBB4}"/>
          </ac:picMkLst>
        </pc:picChg>
        <pc:picChg chg="mod">
          <ac:chgData name="nicolas.delestre.insa" userId="S::nicolas.delestre.insa_laposte.net#ext#@insatoulousefr.onmicrosoft.com::a2a72d00-898d-490b-96ee-40d97135b5ce" providerId="AD" clId="Web-{492E240F-609E-4D02-A02C-ABBFE000EF08}" dt="2024-10-18T09:42:42.083" v="676" actId="1076"/>
          <ac:picMkLst>
            <pc:docMk/>
            <pc:sldMk cId="121944178" sldId="286"/>
            <ac:picMk id="10" creationId="{68A2E95B-FDC1-70CD-E099-C907E529AB05}"/>
          </ac:picMkLst>
        </pc:picChg>
        <pc:picChg chg="mod">
          <ac:chgData name="nicolas.delestre.insa" userId="S::nicolas.delestre.insa_laposte.net#ext#@insatoulousefr.onmicrosoft.com::a2a72d00-898d-490b-96ee-40d97135b5ce" providerId="AD" clId="Web-{492E240F-609E-4D02-A02C-ABBFE000EF08}" dt="2024-10-18T09:42:42.114" v="677" actId="1076"/>
          <ac:picMkLst>
            <pc:docMk/>
            <pc:sldMk cId="121944178" sldId="286"/>
            <ac:picMk id="11" creationId="{7FB6E59E-DEA4-13DE-9F2D-2461C7A49330}"/>
          </ac:picMkLst>
        </pc:picChg>
        <pc:picChg chg="mod">
          <ac:chgData name="nicolas.delestre.insa" userId="S::nicolas.delestre.insa_laposte.net#ext#@insatoulousefr.onmicrosoft.com::a2a72d00-898d-490b-96ee-40d97135b5ce" providerId="AD" clId="Web-{492E240F-609E-4D02-A02C-ABBFE000EF08}" dt="2024-10-18T09:42:42.146" v="678" actId="1076"/>
          <ac:picMkLst>
            <pc:docMk/>
            <pc:sldMk cId="121944178" sldId="286"/>
            <ac:picMk id="12" creationId="{7D86F8CC-FE16-0A0E-2212-18C1D6E1490B}"/>
          </ac:picMkLst>
        </pc:picChg>
        <pc:picChg chg="mod">
          <ac:chgData name="nicolas.delestre.insa" userId="S::nicolas.delestre.insa_laposte.net#ext#@insatoulousefr.onmicrosoft.com::a2a72d00-898d-490b-96ee-40d97135b5ce" providerId="AD" clId="Web-{492E240F-609E-4D02-A02C-ABBFE000EF08}" dt="2024-10-18T09:42:42.177" v="679" actId="1076"/>
          <ac:picMkLst>
            <pc:docMk/>
            <pc:sldMk cId="121944178" sldId="286"/>
            <ac:picMk id="13" creationId="{84167F93-08D5-B877-DB79-4FA52886B179}"/>
          </ac:picMkLst>
        </pc:picChg>
      </pc:sldChg>
      <pc:sldChg chg="modSp">
        <pc:chgData name="nicolas.delestre.insa" userId="S::nicolas.delestre.insa_laposte.net#ext#@insatoulousefr.onmicrosoft.com::a2a72d00-898d-490b-96ee-40d97135b5ce" providerId="AD" clId="Web-{492E240F-609E-4D02-A02C-ABBFE000EF08}" dt="2024-10-18T09:42:22.786" v="671" actId="20577"/>
        <pc:sldMkLst>
          <pc:docMk/>
          <pc:sldMk cId="3482549134" sldId="287"/>
        </pc:sldMkLst>
        <pc:spChg chg="mod">
          <ac:chgData name="nicolas.delestre.insa" userId="S::nicolas.delestre.insa_laposte.net#ext#@insatoulousefr.onmicrosoft.com::a2a72d00-898d-490b-96ee-40d97135b5ce" providerId="AD" clId="Web-{492E240F-609E-4D02-A02C-ABBFE000EF08}" dt="2024-10-18T09:42:22.786" v="671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nicolas.delestre.insa" userId="S::nicolas.delestre.insa_laposte.net#ext#@insatoulousefr.onmicrosoft.com::a2a72d00-898d-490b-96ee-40d97135b5ce" providerId="AD" clId="Web-{492E240F-609E-4D02-A02C-ABBFE000EF08}" dt="2024-10-18T07:14:24.712" v="528" actId="20577"/>
        <pc:sldMkLst>
          <pc:docMk/>
          <pc:sldMk cId="2071353845" sldId="289"/>
        </pc:sldMkLst>
        <pc:spChg chg="mod">
          <ac:chgData name="nicolas.delestre.insa" userId="S::nicolas.delestre.insa_laposte.net#ext#@insatoulousefr.onmicrosoft.com::a2a72d00-898d-490b-96ee-40d97135b5ce" providerId="AD" clId="Web-{492E240F-609E-4D02-A02C-ABBFE000EF08}" dt="2024-10-18T07:14:24.712" v="528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nicolas.delestre.insa" userId="S::nicolas.delestre.insa_laposte.net#ext#@insatoulousefr.onmicrosoft.com::a2a72d00-898d-490b-96ee-40d97135b5ce" providerId="AD" clId="Web-{492E240F-609E-4D02-A02C-ABBFE000EF08}" dt="2024-10-18T09:43:19.679" v="686" actId="20577"/>
        <pc:sldMkLst>
          <pc:docMk/>
          <pc:sldMk cId="3691611219" sldId="290"/>
        </pc:sldMkLst>
        <pc:spChg chg="mod">
          <ac:chgData name="nicolas.delestre.insa" userId="S::nicolas.delestre.insa_laposte.net#ext#@insatoulousefr.onmicrosoft.com::a2a72d00-898d-490b-96ee-40d97135b5ce" providerId="AD" clId="Web-{492E240F-609E-4D02-A02C-ABBFE000EF08}" dt="2024-10-18T09:43:19.679" v="686" actId="20577"/>
          <ac:spMkLst>
            <pc:docMk/>
            <pc:sldMk cId="3691611219" sldId="290"/>
            <ac:spMk id="3" creationId="{CE92D46A-5403-05F4-03A5-DF5EC6EC86B3}"/>
          </ac:spMkLst>
        </pc:spChg>
      </pc:sldChg>
    </pc:docChg>
  </pc:docChgLst>
  <pc:docChgLst>
    <pc:chgData name="nicolas.delestre.insa" userId="S::nicolas.delestre.insa_laposte.net#ext#@insatoulousefr.onmicrosoft.com::a2a72d00-898d-490b-96ee-40d97135b5ce" providerId="AD" clId="Web-{8CA4758A-797F-4182-8DF0-4686B27EB6C8}"/>
    <pc:docChg chg="modSld">
      <pc:chgData name="nicolas.delestre.insa" userId="S::nicolas.delestre.insa_laposte.net#ext#@insatoulousefr.onmicrosoft.com::a2a72d00-898d-490b-96ee-40d97135b5ce" providerId="AD" clId="Web-{8CA4758A-797F-4182-8DF0-4686B27EB6C8}" dt="2024-10-16T09:20:57.861" v="1" actId="1076"/>
      <pc:docMkLst>
        <pc:docMk/>
      </pc:docMkLst>
      <pc:sldChg chg="modSp">
        <pc:chgData name="nicolas.delestre.insa" userId="S::nicolas.delestre.insa_laposte.net#ext#@insatoulousefr.onmicrosoft.com::a2a72d00-898d-490b-96ee-40d97135b5ce" providerId="AD" clId="Web-{8CA4758A-797F-4182-8DF0-4686B27EB6C8}" dt="2024-10-16T09:20:57.861" v="1" actId="1076"/>
        <pc:sldMkLst>
          <pc:docMk/>
          <pc:sldMk cId="3691611219" sldId="290"/>
        </pc:sldMkLst>
        <pc:picChg chg="mod">
          <ac:chgData name="nicolas.delestre.insa" userId="S::nicolas.delestre.insa_laposte.net#ext#@insatoulousefr.onmicrosoft.com::a2a72d00-898d-490b-96ee-40d97135b5ce" providerId="AD" clId="Web-{8CA4758A-797F-4182-8DF0-4686B27EB6C8}" dt="2024-10-16T09:20:57.861" v="1" actId="1076"/>
          <ac:picMkLst>
            <pc:docMk/>
            <pc:sldMk cId="3691611219" sldId="290"/>
            <ac:picMk id="10" creationId="{74E97AAF-409A-1CF0-EA52-56F9CDDD7D3F}"/>
          </ac:picMkLst>
        </pc:picChg>
      </pc:sldChg>
    </pc:docChg>
  </pc:docChgLst>
  <pc:docChgLst>
    <pc:chgData name="nicolas.delestre.insa" userId="S::nicolas.delestre.insa_laposte.net#ext#@insatoulousefr.onmicrosoft.com::a2a72d00-898d-490b-96ee-40d97135b5ce" providerId="AD" clId="Web-{EC02E95E-6920-4145-9800-9C1795A7F9F5}"/>
    <pc:docChg chg="modSld">
      <pc:chgData name="nicolas.delestre.insa" userId="S::nicolas.delestre.insa_laposte.net#ext#@insatoulousefr.onmicrosoft.com::a2a72d00-898d-490b-96ee-40d97135b5ce" providerId="AD" clId="Web-{EC02E95E-6920-4145-9800-9C1795A7F9F5}" dt="2024-10-18T13:06:50.514" v="4" actId="20577"/>
      <pc:docMkLst>
        <pc:docMk/>
      </pc:docMkLst>
      <pc:sldChg chg="addSp">
        <pc:chgData name="nicolas.delestre.insa" userId="S::nicolas.delestre.insa_laposte.net#ext#@insatoulousefr.onmicrosoft.com::a2a72d00-898d-490b-96ee-40d97135b5ce" providerId="AD" clId="Web-{EC02E95E-6920-4145-9800-9C1795A7F9F5}" dt="2024-10-18T13:06:41.561" v="3"/>
        <pc:sldMkLst>
          <pc:docMk/>
          <pc:sldMk cId="3023452363" sldId="285"/>
        </pc:sldMkLst>
        <pc:picChg chg="add">
          <ac:chgData name="nicolas.delestre.insa" userId="S::nicolas.delestre.insa_laposte.net#ext#@insatoulousefr.onmicrosoft.com::a2a72d00-898d-490b-96ee-40d97135b5ce" providerId="AD" clId="Web-{EC02E95E-6920-4145-9800-9C1795A7F9F5}" dt="2024-10-18T13:06:41.561" v="3"/>
          <ac:picMkLst>
            <pc:docMk/>
            <pc:sldMk cId="3023452363" sldId="285"/>
            <ac:picMk id="8" creationId="{F9F0C08E-88DE-5E10-65B1-C5B819210304}"/>
          </ac:picMkLst>
        </pc:picChg>
      </pc:sldChg>
      <pc:sldChg chg="modSp">
        <pc:chgData name="nicolas.delestre.insa" userId="S::nicolas.delestre.insa_laposte.net#ext#@insatoulousefr.onmicrosoft.com::a2a72d00-898d-490b-96ee-40d97135b5ce" providerId="AD" clId="Web-{EC02E95E-6920-4145-9800-9C1795A7F9F5}" dt="2024-10-18T13:06:19.873" v="2" actId="14100"/>
        <pc:sldMkLst>
          <pc:docMk/>
          <pc:sldMk cId="121944178" sldId="286"/>
        </pc:sldMkLst>
        <pc:picChg chg="mod">
          <ac:chgData name="nicolas.delestre.insa" userId="S::nicolas.delestre.insa_laposte.net#ext#@insatoulousefr.onmicrosoft.com::a2a72d00-898d-490b-96ee-40d97135b5ce" providerId="AD" clId="Web-{EC02E95E-6920-4145-9800-9C1795A7F9F5}" dt="2024-10-18T13:06:19.873" v="2" actId="14100"/>
          <ac:picMkLst>
            <pc:docMk/>
            <pc:sldMk cId="121944178" sldId="286"/>
            <ac:picMk id="12" creationId="{7D86F8CC-FE16-0A0E-2212-18C1D6E1490B}"/>
          </ac:picMkLst>
        </pc:picChg>
      </pc:sldChg>
      <pc:sldChg chg="modSp">
        <pc:chgData name="nicolas.delestre.insa" userId="S::nicolas.delestre.insa_laposte.net#ext#@insatoulousefr.onmicrosoft.com::a2a72d00-898d-490b-96ee-40d97135b5ce" providerId="AD" clId="Web-{EC02E95E-6920-4145-9800-9C1795A7F9F5}" dt="2024-10-18T13:06:50.514" v="4" actId="20577"/>
        <pc:sldMkLst>
          <pc:docMk/>
          <pc:sldMk cId="3691611219" sldId="290"/>
        </pc:sldMkLst>
        <pc:spChg chg="mod">
          <ac:chgData name="nicolas.delestre.insa" userId="S::nicolas.delestre.insa_laposte.net#ext#@insatoulousefr.onmicrosoft.com::a2a72d00-898d-490b-96ee-40d97135b5ce" providerId="AD" clId="Web-{EC02E95E-6920-4145-9800-9C1795A7F9F5}" dt="2024-10-18T13:06:50.514" v="4" actId="20577"/>
          <ac:spMkLst>
            <pc:docMk/>
            <pc:sldMk cId="3691611219" sldId="290"/>
            <ac:spMk id="3" creationId="{CE92D46A-5403-05F4-03A5-DF5EC6EC86B3}"/>
          </ac:spMkLst>
        </pc:spChg>
      </pc:sldChg>
    </pc:docChg>
  </pc:docChgLst>
  <pc:docChgLst>
    <pc:chgData name="Jean-Yves Plantec" userId="S::plantec@insa-toulouse.fr::daca66c7-8e67-4b61-9433-d3bb3cfcf3ce" providerId="AD" clId="Web-{F97BB51D-03C7-92EB-78FC-C5E28A432271}"/>
    <pc:docChg chg="modSld">
      <pc:chgData name="Jean-Yves Plantec" userId="S::plantec@insa-toulouse.fr::daca66c7-8e67-4b61-9433-d3bb3cfcf3ce" providerId="AD" clId="Web-{F97BB51D-03C7-92EB-78FC-C5E28A432271}" dt="2024-10-07T11:03:16.281" v="197" actId="20577"/>
      <pc:docMkLst>
        <pc:docMk/>
      </pc:docMkLst>
      <pc:sldChg chg="modSp">
        <pc:chgData name="Jean-Yves Plantec" userId="S::plantec@insa-toulouse.fr::daca66c7-8e67-4b61-9433-d3bb3cfcf3ce" providerId="AD" clId="Web-{F97BB51D-03C7-92EB-78FC-C5E28A432271}" dt="2024-10-07T11:02:03.294" v="159" actId="20577"/>
        <pc:sldMkLst>
          <pc:docMk/>
          <pc:sldMk cId="768589692" sldId="284"/>
        </pc:sldMkLst>
        <pc:spChg chg="mod">
          <ac:chgData name="Jean-Yves Plantec" userId="S::plantec@insa-toulouse.fr::daca66c7-8e67-4b61-9433-d3bb3cfcf3ce" providerId="AD" clId="Web-{F97BB51D-03C7-92EB-78FC-C5E28A432271}" dt="2024-10-07T10:57:24.865" v="4" actId="20577"/>
          <ac:spMkLst>
            <pc:docMk/>
            <pc:sldMk cId="768589692" sldId="28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97BB51D-03C7-92EB-78FC-C5E28A432271}" dt="2024-10-07T11:02:03.294" v="159" actId="20577"/>
          <ac:spMkLst>
            <pc:docMk/>
            <pc:sldMk cId="768589692" sldId="284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1:02:19.404" v="168" actId="20577"/>
        <pc:sldMkLst>
          <pc:docMk/>
          <pc:sldMk cId="3023452363" sldId="285"/>
        </pc:sldMkLst>
        <pc:spChg chg="mod">
          <ac:chgData name="Jean-Yves Plantec" userId="S::plantec@insa-toulouse.fr::daca66c7-8e67-4b61-9433-d3bb3cfcf3ce" providerId="AD" clId="Web-{F97BB51D-03C7-92EB-78FC-C5E28A432271}" dt="2024-10-07T10:57:30.881" v="7" actId="20577"/>
          <ac:spMkLst>
            <pc:docMk/>
            <pc:sldMk cId="3023452363" sldId="285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97BB51D-03C7-92EB-78FC-C5E28A432271}" dt="2024-10-07T11:02:19.404" v="168" actId="20577"/>
          <ac:spMkLst>
            <pc:docMk/>
            <pc:sldMk cId="3023452363" sldId="285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0:57:28.271" v="6" actId="20577"/>
        <pc:sldMkLst>
          <pc:docMk/>
          <pc:sldMk cId="121944178" sldId="286"/>
        </pc:sldMkLst>
        <pc:spChg chg="mod">
          <ac:chgData name="Jean-Yves Plantec" userId="S::plantec@insa-toulouse.fr::daca66c7-8e67-4b61-9433-d3bb3cfcf3ce" providerId="AD" clId="Web-{F97BB51D-03C7-92EB-78FC-C5E28A432271}" dt="2024-10-07T10:57:28.271" v="6" actId="20577"/>
          <ac:spMkLst>
            <pc:docMk/>
            <pc:sldMk cId="121944178" sldId="286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0:57:44.865" v="12" actId="20577"/>
        <pc:sldMkLst>
          <pc:docMk/>
          <pc:sldMk cId="3482549134" sldId="287"/>
        </pc:sldMkLst>
        <pc:spChg chg="mod">
          <ac:chgData name="Jean-Yves Plantec" userId="S::plantec@insa-toulouse.fr::daca66c7-8e67-4b61-9433-d3bb3cfcf3ce" providerId="AD" clId="Web-{F97BB51D-03C7-92EB-78FC-C5E28A432271}" dt="2024-10-07T10:57:44.865" v="12" actId="20577"/>
          <ac:spMkLst>
            <pc:docMk/>
            <pc:sldMk cId="3482549134" sldId="287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0:57:41.209" v="11" actId="20577"/>
        <pc:sldMkLst>
          <pc:docMk/>
          <pc:sldMk cId="3609861932" sldId="288"/>
        </pc:sldMkLst>
        <pc:spChg chg="mod">
          <ac:chgData name="Jean-Yves Plantec" userId="S::plantec@insa-toulouse.fr::daca66c7-8e67-4b61-9433-d3bb3cfcf3ce" providerId="AD" clId="Web-{F97BB51D-03C7-92EB-78FC-C5E28A432271}" dt="2024-10-07T10:57:41.209" v="11" actId="20577"/>
          <ac:spMkLst>
            <pc:docMk/>
            <pc:sldMk cId="3609861932" sldId="288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1:03:16.281" v="197" actId="20577"/>
        <pc:sldMkLst>
          <pc:docMk/>
          <pc:sldMk cId="2071353845" sldId="289"/>
        </pc:sldMkLst>
        <pc:spChg chg="mod">
          <ac:chgData name="Jean-Yves Plantec" userId="S::plantec@insa-toulouse.fr::daca66c7-8e67-4b61-9433-d3bb3cfcf3ce" providerId="AD" clId="Web-{F97BB51D-03C7-92EB-78FC-C5E28A432271}" dt="2024-10-07T10:57:38.850" v="10" actId="20577"/>
          <ac:spMkLst>
            <pc:docMk/>
            <pc:sldMk cId="2071353845" sldId="28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97BB51D-03C7-92EB-78FC-C5E28A432271}" dt="2024-10-07T11:03:16.281" v="197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0:57:34.115" v="8" actId="20577"/>
        <pc:sldMkLst>
          <pc:docMk/>
          <pc:sldMk cId="3691611219" sldId="290"/>
        </pc:sldMkLst>
        <pc:spChg chg="mod">
          <ac:chgData name="Jean-Yves Plantec" userId="S::plantec@insa-toulouse.fr::daca66c7-8e67-4b61-9433-d3bb3cfcf3ce" providerId="AD" clId="Web-{F97BB51D-03C7-92EB-78FC-C5E28A432271}" dt="2024-10-07T10:57:34.115" v="8" actId="20577"/>
          <ac:spMkLst>
            <pc:docMk/>
            <pc:sldMk cId="3691611219" sldId="290"/>
            <ac:spMk id="2" creationId="{AA19ED0C-B115-00C9-8AE2-C3FDB5A8E80A}"/>
          </ac:spMkLst>
        </pc:spChg>
      </pc:sldChg>
      <pc:sldChg chg="modSp">
        <pc:chgData name="Jean-Yves Plantec" userId="S::plantec@insa-toulouse.fr::daca66c7-8e67-4b61-9433-d3bb3cfcf3ce" providerId="AD" clId="Web-{F97BB51D-03C7-92EB-78FC-C5E28A432271}" dt="2024-10-07T11:00:15.119" v="84" actId="20577"/>
        <pc:sldMkLst>
          <pc:docMk/>
          <pc:sldMk cId="4179021912" sldId="302"/>
        </pc:sldMkLst>
        <pc:spChg chg="mod">
          <ac:chgData name="Jean-Yves Plantec" userId="S::plantec@insa-toulouse.fr::daca66c7-8e67-4b61-9433-d3bb3cfcf3ce" providerId="AD" clId="Web-{F97BB51D-03C7-92EB-78FC-C5E28A432271}" dt="2024-10-07T10:57:17.943" v="3" actId="20577"/>
          <ac:spMkLst>
            <pc:docMk/>
            <pc:sldMk cId="4179021912" sldId="30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97BB51D-03C7-92EB-78FC-C5E28A432271}" dt="2024-10-07T11:00:15.119" v="84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  <pc:docChgLst>
    <pc:chgData name="nicolas.delestre.insa" userId="S::nicolas.delestre.insa_laposte.net#ext#@insatoulousefr.onmicrosoft.com::a2a72d00-898d-490b-96ee-40d97135b5ce" providerId="AD" clId="Web-{56BA5E3B-61BD-4C02-9154-6700D10704DB}"/>
    <pc:docChg chg="modSld">
      <pc:chgData name="nicolas.delestre.insa" userId="S::nicolas.delestre.insa_laposte.net#ext#@insatoulousefr.onmicrosoft.com::a2a72d00-898d-490b-96ee-40d97135b5ce" providerId="AD" clId="Web-{56BA5E3B-61BD-4C02-9154-6700D10704DB}" dt="2024-10-11T12:05:06.267" v="40" actId="1076"/>
      <pc:docMkLst>
        <pc:docMk/>
      </pc:docMkLst>
      <pc:sldChg chg="addSp modSp">
        <pc:chgData name="nicolas.delestre.insa" userId="S::nicolas.delestre.insa_laposte.net#ext#@insatoulousefr.onmicrosoft.com::a2a72d00-898d-490b-96ee-40d97135b5ce" providerId="AD" clId="Web-{56BA5E3B-61BD-4C02-9154-6700D10704DB}" dt="2024-10-11T12:02:14.463" v="8" actId="1076"/>
        <pc:sldMkLst>
          <pc:docMk/>
          <pc:sldMk cId="768589692" sldId="284"/>
        </pc:sldMkLst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1:38.212" v="2" actId="1076"/>
          <ac:picMkLst>
            <pc:docMk/>
            <pc:sldMk cId="768589692" sldId="284"/>
            <ac:picMk id="5" creationId="{7825AA6B-BA4E-D35F-D2AF-824D685BFD20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1:56.369" v="5" actId="1076"/>
          <ac:picMkLst>
            <pc:docMk/>
            <pc:sldMk cId="768589692" sldId="284"/>
            <ac:picMk id="8" creationId="{9792BF15-F10E-97D1-7956-EBD6D09137B0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2:14.463" v="8" actId="1076"/>
          <ac:picMkLst>
            <pc:docMk/>
            <pc:sldMk cId="768589692" sldId="284"/>
            <ac:picMk id="9" creationId="{AC98A786-E9DA-838E-CDB9-41D72BC3D51B}"/>
          </ac:picMkLst>
        </pc:picChg>
      </pc:sldChg>
      <pc:sldChg chg="addSp delSp modSp">
        <pc:chgData name="nicolas.delestre.insa" userId="S::nicolas.delestre.insa_laposte.net#ext#@insatoulousefr.onmicrosoft.com::a2a72d00-898d-490b-96ee-40d97135b5ce" providerId="AD" clId="Web-{56BA5E3B-61BD-4C02-9154-6700D10704DB}" dt="2024-10-11T12:05:06.267" v="40" actId="1076"/>
        <pc:sldMkLst>
          <pc:docMk/>
          <pc:sldMk cId="121944178" sldId="286"/>
        </pc:sldMkLst>
        <pc:spChg chg="mod">
          <ac:chgData name="nicolas.delestre.insa" userId="S::nicolas.delestre.insa_laposte.net#ext#@insatoulousefr.onmicrosoft.com::a2a72d00-898d-490b-96ee-40d97135b5ce" providerId="AD" clId="Web-{56BA5E3B-61BD-4C02-9154-6700D10704DB}" dt="2024-10-11T12:04:13.343" v="30" actId="20577"/>
          <ac:spMkLst>
            <pc:docMk/>
            <pc:sldMk cId="121944178" sldId="286"/>
            <ac:spMk id="3" creationId="{CE92D46A-5403-05F4-03A5-DF5EC6EC86B3}"/>
          </ac:spMkLst>
        </pc:spChg>
        <pc:picChg chg="add del mod">
          <ac:chgData name="nicolas.delestre.insa" userId="S::nicolas.delestre.insa_laposte.net#ext#@insatoulousefr.onmicrosoft.com::a2a72d00-898d-490b-96ee-40d97135b5ce" providerId="AD" clId="Web-{56BA5E3B-61BD-4C02-9154-6700D10704DB}" dt="2024-10-11T12:03:03.887" v="19"/>
          <ac:picMkLst>
            <pc:docMk/>
            <pc:sldMk cId="121944178" sldId="286"/>
            <ac:picMk id="5" creationId="{537A1C7C-18B4-8281-2FF9-00B50B352F56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4:14.718" v="31" actId="1076"/>
          <ac:picMkLst>
            <pc:docMk/>
            <pc:sldMk cId="121944178" sldId="286"/>
            <ac:picMk id="8" creationId="{C005F780-BDF3-CCA6-1820-EA4D38A63245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4:41.250" v="36" actId="1076"/>
          <ac:picMkLst>
            <pc:docMk/>
            <pc:sldMk cId="121944178" sldId="286"/>
            <ac:picMk id="9" creationId="{9EAE8A3C-AC00-04F7-AEBC-CB138540FBB4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4:27.953" v="33" actId="1076"/>
          <ac:picMkLst>
            <pc:docMk/>
            <pc:sldMk cId="121944178" sldId="286"/>
            <ac:picMk id="10" creationId="{68A2E95B-FDC1-70CD-E099-C907E529AB05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4:36.187" v="35" actId="1076"/>
          <ac:picMkLst>
            <pc:docMk/>
            <pc:sldMk cId="121944178" sldId="286"/>
            <ac:picMk id="11" creationId="{7FB6E59E-DEA4-13DE-9F2D-2461C7A49330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4:57.846" v="38" actId="1076"/>
          <ac:picMkLst>
            <pc:docMk/>
            <pc:sldMk cId="121944178" sldId="286"/>
            <ac:picMk id="12" creationId="{7D86F8CC-FE16-0A0E-2212-18C1D6E1490B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56BA5E3B-61BD-4C02-9154-6700D10704DB}" dt="2024-10-11T12:05:06.267" v="40" actId="1076"/>
          <ac:picMkLst>
            <pc:docMk/>
            <pc:sldMk cId="121944178" sldId="286"/>
            <ac:picMk id="13" creationId="{84167F93-08D5-B877-DB79-4FA52886B179}"/>
          </ac:picMkLst>
        </pc:picChg>
      </pc:sldChg>
    </pc:docChg>
  </pc:docChgLst>
  <pc:docChgLst>
    <pc:chgData name="Jean-Yves Plantec" userId="S::plantec@insa-toulouse.fr::daca66c7-8e67-4b61-9433-d3bb3cfcf3ce" providerId="AD" clId="Web-{F1EC10B2-2FEA-EB6F-F9B0-88D8B83B892C}"/>
    <pc:docChg chg="addSld delSld modSld">
      <pc:chgData name="Jean-Yves Plantec" userId="S::plantec@insa-toulouse.fr::daca66c7-8e67-4b61-9433-d3bb3cfcf3ce" providerId="AD" clId="Web-{F1EC10B2-2FEA-EB6F-F9B0-88D8B83B892C}" dt="2024-09-26T10:06:46.176" v="333" actId="20577"/>
      <pc:docMkLst>
        <pc:docMk/>
      </pc:docMkLst>
      <pc:sldChg chg="add replId">
        <pc:chgData name="Jean-Yves Plantec" userId="S::plantec@insa-toulouse.fr::daca66c7-8e67-4b61-9433-d3bb3cfcf3ce" providerId="AD" clId="Web-{F1EC10B2-2FEA-EB6F-F9B0-88D8B83B892C}" dt="2024-09-26T09:44:35.660" v="0"/>
        <pc:sldMkLst>
          <pc:docMk/>
          <pc:sldMk cId="1720858262" sldId="291"/>
        </pc:sldMkLst>
      </pc:sldChg>
      <pc:sldChg chg="modSp add replId">
        <pc:chgData name="Jean-Yves Plantec" userId="S::plantec@insa-toulouse.fr::daca66c7-8e67-4b61-9433-d3bb3cfcf3ce" providerId="AD" clId="Web-{F1EC10B2-2FEA-EB6F-F9B0-88D8B83B892C}" dt="2024-09-26T10:01:24.071" v="320" actId="20577"/>
        <pc:sldMkLst>
          <pc:docMk/>
          <pc:sldMk cId="3975415292" sldId="292"/>
        </pc:sldMkLst>
        <pc:spChg chg="mod">
          <ac:chgData name="Jean-Yves Plantec" userId="S::plantec@insa-toulouse.fr::daca66c7-8e67-4b61-9433-d3bb3cfcf3ce" providerId="AD" clId="Web-{F1EC10B2-2FEA-EB6F-F9B0-88D8B83B892C}" dt="2024-09-26T09:48:06.777" v="39" actId="20577"/>
          <ac:spMkLst>
            <pc:docMk/>
            <pc:sldMk cId="3975415292" sldId="292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24.071" v="320" actId="20577"/>
          <ac:spMkLst>
            <pc:docMk/>
            <pc:sldMk cId="3975415292" sldId="292"/>
            <ac:spMk id="3" creationId="{CE92D46A-5403-05F4-03A5-DF5EC6EC86B3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1:06.320" v="300" actId="20577"/>
        <pc:sldMkLst>
          <pc:docMk/>
          <pc:sldMk cId="3744930737" sldId="293"/>
        </pc:sldMkLst>
        <pc:spChg chg="del">
          <ac:chgData name="Jean-Yves Plantec" userId="S::plantec@insa-toulouse.fr::daca66c7-8e67-4b61-9433-d3bb3cfcf3ce" providerId="AD" clId="Web-{F1EC10B2-2FEA-EB6F-F9B0-88D8B83B892C}" dt="2024-09-26T09:47:24.479" v="33"/>
          <ac:spMkLst>
            <pc:docMk/>
            <pc:sldMk cId="3744930737" sldId="293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1:06.320" v="300" actId="20577"/>
          <ac:spMkLst>
            <pc:docMk/>
            <pc:sldMk cId="3744930737" sldId="293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28.479" v="35"/>
          <ac:spMkLst>
            <pc:docMk/>
            <pc:sldMk cId="3744930737" sldId="293"/>
            <ac:spMk id="8" creationId="{692B906C-24F0-28ED-FECF-F5B88E57677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25.541" v="34"/>
          <ac:spMkLst>
            <pc:docMk/>
            <pc:sldMk cId="3744930737" sldId="293"/>
            <ac:spMk id="10" creationId="{1F90CED0-9554-0EF7-E6AC-FE1C7F13A33F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10:00:56.226" v="294" actId="20577"/>
        <pc:sldMkLst>
          <pc:docMk/>
          <pc:sldMk cId="1702643316" sldId="294"/>
        </pc:sldMkLst>
        <pc:spChg chg="del">
          <ac:chgData name="Jean-Yves Plantec" userId="S::plantec@insa-toulouse.fr::daca66c7-8e67-4b61-9433-d3bb3cfcf3ce" providerId="AD" clId="Web-{F1EC10B2-2FEA-EB6F-F9B0-88D8B83B892C}" dt="2024-09-26T09:47:12.041" v="30"/>
          <ac:spMkLst>
            <pc:docMk/>
            <pc:sldMk cId="1702643316" sldId="294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0:56.226" v="294" actId="20577"/>
          <ac:spMkLst>
            <pc:docMk/>
            <pc:sldMk cId="1702643316" sldId="294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7:14.885" v="32"/>
          <ac:spMkLst>
            <pc:docMk/>
            <pc:sldMk cId="1702643316" sldId="294"/>
            <ac:spMk id="8" creationId="{7BDBF8B0-BA98-9246-68D7-5A75897DFE7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7:13.056" v="31"/>
          <ac:spMkLst>
            <pc:docMk/>
            <pc:sldMk cId="1702643316" sldId="294"/>
            <ac:spMk id="10" creationId="{D5BBFC99-DD1B-E169-E931-C979EF50C12B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52.030" v="223" actId="20577"/>
        <pc:sldMkLst>
          <pc:docMk/>
          <pc:sldMk cId="4057670599" sldId="295"/>
        </pc:sldMkLst>
        <pc:spChg chg="mod">
          <ac:chgData name="Jean-Yves Plantec" userId="S::plantec@insa-toulouse.fr::daca66c7-8e67-4b61-9433-d3bb3cfcf3ce" providerId="AD" clId="Web-{F1EC10B2-2FEA-EB6F-F9B0-88D8B83B892C}" dt="2024-09-26T09:56:52.030" v="223" actId="20577"/>
          <ac:spMkLst>
            <pc:docMk/>
            <pc:sldMk cId="4057670599" sldId="295"/>
            <ac:spMk id="3" creationId="{CE92D46A-5403-05F4-03A5-DF5EC6EC86B3}"/>
          </ac:spMkLst>
        </pc:spChg>
      </pc:sldChg>
      <pc:sldChg chg="addSp delSp modSp add del replId">
        <pc:chgData name="Jean-Yves Plantec" userId="S::plantec@insa-toulouse.fr::daca66c7-8e67-4b61-9433-d3bb3cfcf3ce" providerId="AD" clId="Web-{F1EC10B2-2FEA-EB6F-F9B0-88D8B83B892C}" dt="2024-09-26T09:46:53.946" v="29"/>
        <pc:sldMkLst>
          <pc:docMk/>
          <pc:sldMk cId="3205131367" sldId="296"/>
        </pc:sldMkLst>
        <pc:spChg chg="add del">
          <ac:chgData name="Jean-Yves Plantec" userId="S::plantec@insa-toulouse.fr::daca66c7-8e67-4b61-9433-d3bb3cfcf3ce" providerId="AD" clId="Web-{F1EC10B2-2FEA-EB6F-F9B0-88D8B83B892C}" dt="2024-09-26T09:46:39.977" v="26"/>
          <ac:spMkLst>
            <pc:docMk/>
            <pc:sldMk cId="3205131367" sldId="296"/>
            <ac:spMk id="2" creationId="{AA19ED0C-B115-00C9-8AE2-C3FDB5A8E80A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38.975" v="18"/>
          <ac:spMkLst>
            <pc:docMk/>
            <pc:sldMk cId="3205131367" sldId="296"/>
            <ac:spMk id="8" creationId="{999E9A49-89BA-7F7C-C27E-0372C18CD246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36.459" v="17"/>
          <ac:spMkLst>
            <pc:docMk/>
            <pc:sldMk cId="3205131367" sldId="296"/>
            <ac:spMk id="10" creationId="{3F40C51B-A6AA-9F54-5087-69EC7537595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5:57.929" v="22"/>
          <ac:spMkLst>
            <pc:docMk/>
            <pc:sldMk cId="3205131367" sldId="296"/>
            <ac:spMk id="12" creationId="{97876F00-AC5C-DB47-51C0-7C4D8EEA8C1A}"/>
          </ac:spMkLst>
        </pc:spChg>
        <pc:spChg chg="add del">
          <ac:chgData name="Jean-Yves Plantec" userId="S::plantec@insa-toulouse.fr::daca66c7-8e67-4b61-9433-d3bb3cfcf3ce" providerId="AD" clId="Web-{F1EC10B2-2FEA-EB6F-F9B0-88D8B83B892C}" dt="2024-09-26T09:45:55.350" v="21"/>
          <ac:spMkLst>
            <pc:docMk/>
            <pc:sldMk cId="3205131367" sldId="296"/>
            <ac:spMk id="14" creationId="{A116531B-552B-B7D7-4A7A-8B109868883C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45.634" v="28"/>
          <ac:spMkLst>
            <pc:docMk/>
            <pc:sldMk cId="3205131367" sldId="296"/>
            <ac:spMk id="16" creationId="{A9B5553B-4C35-EFD1-4358-3A39243326FF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6:40.916" v="27"/>
          <ac:spMkLst>
            <pc:docMk/>
            <pc:sldMk cId="3205131367" sldId="296"/>
            <ac:spMk id="18" creationId="{090FD470-A5E0-2B39-2DE4-81235970299A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5:44.856" v="179" actId="20577"/>
        <pc:sldMkLst>
          <pc:docMk/>
          <pc:sldMk cId="1952889409" sldId="297"/>
        </pc:sldMkLst>
        <pc:spChg chg="del">
          <ac:chgData name="Jean-Yves Plantec" userId="S::plantec@insa-toulouse.fr::daca66c7-8e67-4b61-9433-d3bb3cfcf3ce" providerId="AD" clId="Web-{F1EC10B2-2FEA-EB6F-F9B0-88D8B83B892C}" dt="2024-09-26T09:45:29.225" v="13"/>
          <ac:spMkLst>
            <pc:docMk/>
            <pc:sldMk cId="1952889409" sldId="297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5:44.856" v="179" actId="20577"/>
          <ac:spMkLst>
            <pc:docMk/>
            <pc:sldMk cId="1952889409" sldId="297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34.539" v="25"/>
          <ac:spMkLst>
            <pc:docMk/>
            <pc:sldMk cId="1952889409" sldId="297"/>
            <ac:spMk id="8" creationId="{1147CDE3-AADF-90F3-7F19-62B62A448E6A}"/>
          </ac:spMkLst>
        </pc:spChg>
        <pc:spChg chg="add">
          <ac:chgData name="Jean-Yves Plantec" userId="S::plantec@insa-toulouse.fr::daca66c7-8e67-4b61-9433-d3bb3cfcf3ce" providerId="AD" clId="Web-{F1EC10B2-2FEA-EB6F-F9B0-88D8B83B892C}" dt="2024-09-26T09:45:29.490" v="14"/>
          <ac:spMkLst>
            <pc:docMk/>
            <pc:sldMk cId="1952889409" sldId="297"/>
            <ac:spMk id="10" creationId="{578C2618-67D1-51E2-9A1D-E27FCB0A7C66}"/>
          </ac:spMkLst>
        </pc:spChg>
      </pc:sldChg>
      <pc:sldChg chg="addSp delSp modSp add replId">
        <pc:chgData name="Jean-Yves Plantec" userId="S::plantec@insa-toulouse.fr::daca66c7-8e67-4b61-9433-d3bb3cfcf3ce" providerId="AD" clId="Web-{F1EC10B2-2FEA-EB6F-F9B0-88D8B83B892C}" dt="2024-09-26T09:54:53.229" v="156" actId="20577"/>
        <pc:sldMkLst>
          <pc:docMk/>
          <pc:sldMk cId="772696728" sldId="298"/>
        </pc:sldMkLst>
        <pc:spChg chg="del">
          <ac:chgData name="Jean-Yves Plantec" userId="S::plantec@insa-toulouse.fr::daca66c7-8e67-4b61-9433-d3bb3cfcf3ce" providerId="AD" clId="Web-{F1EC10B2-2FEA-EB6F-F9B0-88D8B83B892C}" dt="2024-09-26T09:45:21.334" v="11"/>
          <ac:spMkLst>
            <pc:docMk/>
            <pc:sldMk cId="772696728" sldId="298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4:53.229" v="156" actId="20577"/>
          <ac:spMkLst>
            <pc:docMk/>
            <pc:sldMk cId="772696728" sldId="298"/>
            <ac:spMk id="3" creationId="{CE92D46A-5403-05F4-03A5-DF5EC6EC86B3}"/>
          </ac:spMkLst>
        </pc:spChg>
        <pc:spChg chg="add del mod">
          <ac:chgData name="Jean-Yves Plantec" userId="S::plantec@insa-toulouse.fr::daca66c7-8e67-4b61-9433-d3bb3cfcf3ce" providerId="AD" clId="Web-{F1EC10B2-2FEA-EB6F-F9B0-88D8B83B892C}" dt="2024-09-26T09:46:29.602" v="24"/>
          <ac:spMkLst>
            <pc:docMk/>
            <pc:sldMk cId="772696728" sldId="298"/>
            <ac:spMk id="8" creationId="{1F2088A2-D565-89EC-CE21-1AF4063F2BC0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09:46:17.711" v="23" actId="14100"/>
          <ac:spMkLst>
            <pc:docMk/>
            <pc:sldMk cId="772696728" sldId="298"/>
            <ac:spMk id="10" creationId="{3762656A-19E0-5240-EFAA-6ECDD74BD816}"/>
          </ac:spMkLst>
        </pc:spChg>
      </pc:sldChg>
      <pc:sldChg chg="addSp modSp add replId">
        <pc:chgData name="Jean-Yves Plantec" userId="S::plantec@insa-toulouse.fr::daca66c7-8e67-4b61-9433-d3bb3cfcf3ce" providerId="AD" clId="Web-{F1EC10B2-2FEA-EB6F-F9B0-88D8B83B892C}" dt="2024-09-26T10:01:54.572" v="325" actId="20577"/>
        <pc:sldMkLst>
          <pc:docMk/>
          <pc:sldMk cId="2815951369" sldId="299"/>
        </pc:sldMkLst>
        <pc:spChg chg="mod">
          <ac:chgData name="Jean-Yves Plantec" userId="S::plantec@insa-toulouse.fr::daca66c7-8e67-4b61-9433-d3bb3cfcf3ce" providerId="AD" clId="Web-{F1EC10B2-2FEA-EB6F-F9B0-88D8B83B892C}" dt="2024-09-26T09:45:12.177" v="10" actId="20577"/>
          <ac:spMkLst>
            <pc:docMk/>
            <pc:sldMk cId="2815951369" sldId="299"/>
            <ac:spMk id="2" creationId="{AA19ED0C-B115-00C9-8AE2-C3FDB5A8E80A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09:52:15.598" v="108" actId="20577"/>
          <ac:spMkLst>
            <pc:docMk/>
            <pc:sldMk cId="2815951369" sldId="299"/>
            <ac:spMk id="3" creationId="{CE92D46A-5403-05F4-03A5-DF5EC6EC86B3}"/>
          </ac:spMkLst>
        </pc:spChg>
        <pc:spChg chg="add mod">
          <ac:chgData name="Jean-Yves Plantec" userId="S::plantec@insa-toulouse.fr::daca66c7-8e67-4b61-9433-d3bb3cfcf3ce" providerId="AD" clId="Web-{F1EC10B2-2FEA-EB6F-F9B0-88D8B83B892C}" dt="2024-09-26T10:01:54.572" v="325" actId="20577"/>
          <ac:spMkLst>
            <pc:docMk/>
            <pc:sldMk cId="2815951369" sldId="299"/>
            <ac:spMk id="5" creationId="{883B3F5D-C69F-2020-5B29-ED5437668599}"/>
          </ac:spMkLst>
        </pc:spChg>
      </pc:sldChg>
      <pc:sldChg chg="modSp add replId">
        <pc:chgData name="Jean-Yves Plantec" userId="S::plantec@insa-toulouse.fr::daca66c7-8e67-4b61-9433-d3bb3cfcf3ce" providerId="AD" clId="Web-{F1EC10B2-2FEA-EB6F-F9B0-88D8B83B892C}" dt="2024-09-26T09:56:22.388" v="197" actId="20577"/>
        <pc:sldMkLst>
          <pc:docMk/>
          <pc:sldMk cId="3917977462" sldId="300"/>
        </pc:sldMkLst>
        <pc:spChg chg="mod">
          <ac:chgData name="Jean-Yves Plantec" userId="S::plantec@insa-toulouse.fr::daca66c7-8e67-4b61-9433-d3bb3cfcf3ce" providerId="AD" clId="Web-{F1EC10B2-2FEA-EB6F-F9B0-88D8B83B892C}" dt="2024-09-26T09:56:22.388" v="197" actId="20577"/>
          <ac:spMkLst>
            <pc:docMk/>
            <pc:sldMk cId="3917977462" sldId="300"/>
            <ac:spMk id="3" creationId="{CE92D46A-5403-05F4-03A5-DF5EC6EC86B3}"/>
          </ac:spMkLst>
        </pc:spChg>
      </pc:sldChg>
      <pc:sldChg chg="addSp modSp add mod replId modClrScheme chgLayout">
        <pc:chgData name="Jean-Yves Plantec" userId="S::plantec@insa-toulouse.fr::daca66c7-8e67-4b61-9433-d3bb3cfcf3ce" providerId="AD" clId="Web-{F1EC10B2-2FEA-EB6F-F9B0-88D8B83B892C}" dt="2024-09-26T10:06:46.176" v="333" actId="20577"/>
        <pc:sldMkLst>
          <pc:docMk/>
          <pc:sldMk cId="4037789394" sldId="301"/>
        </pc:sldMkLst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2" creationId="{F9250CF9-7994-F421-BB90-0C52777D4FAF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3" creationId="{ECB1724F-0DD5-FD94-7357-6558119D5A28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46.176" v="333" actId="20577"/>
          <ac:spMkLst>
            <pc:docMk/>
            <pc:sldMk cId="4037789394" sldId="301"/>
            <ac:spMk id="4" creationId="{9B87EC96-CF7B-E73B-0FFE-D940D4BBB66C}"/>
          </ac:spMkLst>
        </pc:spChg>
        <pc:spChg chg="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5" creationId="{058C7C14-13BF-9492-3822-AB44D3416EFB}"/>
          </ac:spMkLst>
        </pc:spChg>
        <pc:spChg chg="add mod ord">
          <ac:chgData name="Jean-Yves Plantec" userId="S::plantec@insa-toulouse.fr::daca66c7-8e67-4b61-9433-d3bb3cfcf3ce" providerId="AD" clId="Web-{F1EC10B2-2FEA-EB6F-F9B0-88D8B83B892C}" dt="2024-09-26T10:06:28.113" v="330"/>
          <ac:spMkLst>
            <pc:docMk/>
            <pc:sldMk cId="4037789394" sldId="301"/>
            <ac:spMk id="6" creationId="{CD168E46-D53D-590F-B1EC-682C3F9F6DED}"/>
          </ac:spMkLst>
        </pc:spChg>
        <pc:spChg chg="mod">
          <ac:chgData name="Jean-Yves Plantec" userId="S::plantec@insa-toulouse.fr::daca66c7-8e67-4b61-9433-d3bb3cfcf3ce" providerId="AD" clId="Web-{F1EC10B2-2FEA-EB6F-F9B0-88D8B83B892C}" dt="2024-09-26T10:06:14.565" v="329" actId="20577"/>
          <ac:spMkLst>
            <pc:docMk/>
            <pc:sldMk cId="4037789394" sldId="301"/>
            <ac:spMk id="18" creationId="{7D1FCF33-C968-8DBA-377A-7248C15D7746}"/>
          </ac:spMkLst>
        </pc:spChg>
      </pc:sldChg>
    </pc:docChg>
  </pc:docChgLst>
  <pc:docChgLst>
    <pc:chgData name="nicolas.delestre.insa" userId="S::nicolas.delestre.insa_laposte.net#ext#@insatoulousefr.onmicrosoft.com::a2a72d00-898d-490b-96ee-40d97135b5ce" providerId="AD" clId="Web-{38689225-5864-4A71-B99D-9D016FD0FA97}"/>
    <pc:docChg chg="modSld">
      <pc:chgData name="nicolas.delestre.insa" userId="S::nicolas.delestre.insa_laposte.net#ext#@insatoulousefr.onmicrosoft.com::a2a72d00-898d-490b-96ee-40d97135b5ce" providerId="AD" clId="Web-{38689225-5864-4A71-B99D-9D016FD0FA97}" dt="2024-10-11T12:28:41.581" v="100" actId="1076"/>
      <pc:docMkLst>
        <pc:docMk/>
      </pc:docMkLst>
      <pc:sldChg chg="modSp">
        <pc:chgData name="nicolas.delestre.insa" userId="S::nicolas.delestre.insa_laposte.net#ext#@insatoulousefr.onmicrosoft.com::a2a72d00-898d-490b-96ee-40d97135b5ce" providerId="AD" clId="Web-{38689225-5864-4A71-B99D-9D016FD0FA97}" dt="2024-10-11T12:21:34.783" v="2" actId="1076"/>
        <pc:sldMkLst>
          <pc:docMk/>
          <pc:sldMk cId="121944178" sldId="286"/>
        </pc:sldMkLst>
        <pc:picChg chg="mod">
          <ac:chgData name="nicolas.delestre.insa" userId="S::nicolas.delestre.insa_laposte.net#ext#@insatoulousefr.onmicrosoft.com::a2a72d00-898d-490b-96ee-40d97135b5ce" providerId="AD" clId="Web-{38689225-5864-4A71-B99D-9D016FD0FA97}" dt="2024-10-11T12:21:34.783" v="2" actId="1076"/>
          <ac:picMkLst>
            <pc:docMk/>
            <pc:sldMk cId="121944178" sldId="286"/>
            <ac:picMk id="12" creationId="{7D86F8CC-FE16-0A0E-2212-18C1D6E1490B}"/>
          </ac:picMkLst>
        </pc:picChg>
        <pc:picChg chg="mod">
          <ac:chgData name="nicolas.delestre.insa" userId="S::nicolas.delestre.insa_laposte.net#ext#@insatoulousefr.onmicrosoft.com::a2a72d00-898d-490b-96ee-40d97135b5ce" providerId="AD" clId="Web-{38689225-5864-4A71-B99D-9D016FD0FA97}" dt="2024-10-11T12:21:31.564" v="1" actId="1076"/>
          <ac:picMkLst>
            <pc:docMk/>
            <pc:sldMk cId="121944178" sldId="286"/>
            <ac:picMk id="13" creationId="{84167F93-08D5-B877-DB79-4FA52886B179}"/>
          </ac:picMkLst>
        </pc:picChg>
      </pc:sldChg>
      <pc:sldChg chg="addSp modSp">
        <pc:chgData name="nicolas.delestre.insa" userId="S::nicolas.delestre.insa_laposte.net#ext#@insatoulousefr.onmicrosoft.com::a2a72d00-898d-490b-96ee-40d97135b5ce" providerId="AD" clId="Web-{38689225-5864-4A71-B99D-9D016FD0FA97}" dt="2024-10-11T12:28:41.581" v="100" actId="1076"/>
        <pc:sldMkLst>
          <pc:docMk/>
          <pc:sldMk cId="3691611219" sldId="290"/>
        </pc:sldMkLst>
        <pc:spChg chg="mod">
          <ac:chgData name="nicolas.delestre.insa" userId="S::nicolas.delestre.insa_laposte.net#ext#@insatoulousefr.onmicrosoft.com::a2a72d00-898d-490b-96ee-40d97135b5ce" providerId="AD" clId="Web-{38689225-5864-4A71-B99D-9D016FD0FA97}" dt="2024-10-11T12:27:55.907" v="94" actId="20577"/>
          <ac:spMkLst>
            <pc:docMk/>
            <pc:sldMk cId="3691611219" sldId="290"/>
            <ac:spMk id="3" creationId="{CE92D46A-5403-05F4-03A5-DF5EC6EC86B3}"/>
          </ac:spMkLst>
        </pc:spChg>
        <pc:picChg chg="add mod">
          <ac:chgData name="nicolas.delestre.insa" userId="S::nicolas.delestre.insa_laposte.net#ext#@insatoulousefr.onmicrosoft.com::a2a72d00-898d-490b-96ee-40d97135b5ce" providerId="AD" clId="Web-{38689225-5864-4A71-B99D-9D016FD0FA97}" dt="2024-10-11T12:28:29.956" v="98" actId="1076"/>
          <ac:picMkLst>
            <pc:docMk/>
            <pc:sldMk cId="3691611219" sldId="290"/>
            <ac:picMk id="5" creationId="{4C7EBDDB-F36A-7353-5DA0-8283C8966099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38689225-5864-4A71-B99D-9D016FD0FA97}" dt="2024-10-11T12:24:16.852" v="6" actId="1076"/>
          <ac:picMkLst>
            <pc:docMk/>
            <pc:sldMk cId="3691611219" sldId="290"/>
            <ac:picMk id="8" creationId="{550691D6-1459-8A7F-ADCE-E4E3D77CB4CB}"/>
          </ac:picMkLst>
        </pc:picChg>
        <pc:picChg chg="add mod ord">
          <ac:chgData name="nicolas.delestre.insa" userId="S::nicolas.delestre.insa_laposte.net#ext#@insatoulousefr.onmicrosoft.com::a2a72d00-898d-490b-96ee-40d97135b5ce" providerId="AD" clId="Web-{38689225-5864-4A71-B99D-9D016FD0FA97}" dt="2024-10-11T12:28:38.862" v="99" actId="1076"/>
          <ac:picMkLst>
            <pc:docMk/>
            <pc:sldMk cId="3691611219" sldId="290"/>
            <ac:picMk id="9" creationId="{6B0F17A9-ADCB-980A-AA31-34B97DD1147C}"/>
          </ac:picMkLst>
        </pc:picChg>
        <pc:picChg chg="add mod">
          <ac:chgData name="nicolas.delestre.insa" userId="S::nicolas.delestre.insa_laposte.net#ext#@insatoulousefr.onmicrosoft.com::a2a72d00-898d-490b-96ee-40d97135b5ce" providerId="AD" clId="Web-{38689225-5864-4A71-B99D-9D016FD0FA97}" dt="2024-10-11T12:28:41.581" v="100" actId="1076"/>
          <ac:picMkLst>
            <pc:docMk/>
            <pc:sldMk cId="3691611219" sldId="290"/>
            <ac:picMk id="10" creationId="{74E97AAF-409A-1CF0-EA52-56F9CDDD7D3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22/10/2024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d49bede237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d49bede23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‹#›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94522" y="700891"/>
            <a:ext cx="1040909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3000"/>
              <a:buFont typeface="Arial"/>
              <a:buNone/>
              <a:defRPr b="1">
                <a:solidFill>
                  <a:srgbClr val="F3912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94522" y="1825625"/>
            <a:ext cx="96728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▪"/>
              <a:defRPr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143256" y="6619735"/>
            <a:ext cx="27432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607543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9336024" y="6613639"/>
            <a:ext cx="27432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27" name="Google Shape;27;p12"/>
          <p:cNvGrpSpPr/>
          <p:nvPr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28" name="Google Shape;28;p12"/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2"/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2"/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2"/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2"/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2"/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2"/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2"/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2"/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2"/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2"/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2"/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2"/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/>
              <a:ahLst/>
              <a:cxnLst/>
              <a:rect l="l" t="t" r="r" b="b"/>
              <a:pathLst>
                <a:path w="99191" h="9500" extrusionOk="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/>
              <a:ahLst/>
              <a:cxnLst/>
              <a:rect l="l" t="t" r="r" b="b"/>
              <a:pathLst>
                <a:path w="99096" h="9500" extrusionOk="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/>
              <a:ahLst/>
              <a:cxnLst/>
              <a:rect l="l" t="t" r="r" b="b"/>
              <a:pathLst>
                <a:path w="9519" h="98997" extrusionOk="0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52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30009"/>
            <a:ext cx="7926638" cy="2387600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276" y="3866128"/>
            <a:ext cx="5740097" cy="83210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Nouveaux environnements d'apprentissage (A5.2, A7)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22/10/2024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  <p:pic>
        <p:nvPicPr>
          <p:cNvPr id="6" name="Image 5" descr="Une image contenant dessin humoristique, Visage humain, jouet, figurine&#10;&#10;Description générée automatiquement">
            <a:extLst>
              <a:ext uri="{FF2B5EF4-FFF2-40B4-BE49-F238E27FC236}">
                <a16:creationId xmlns:a16="http://schemas.microsoft.com/office/drawing/2014/main" id="{DE5A0C1D-655D-D67F-19CA-C056C7456D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896" y="4283122"/>
            <a:ext cx="2757896" cy="2209801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22/10/2024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Nouveaux environnements d'apprentissage (A7)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Stratégique : Renforcer les pratiques d'évaluation et le suivi des traces d'apprentissage</a:t>
            </a:r>
          </a:p>
          <a:p>
            <a:r>
              <a:rPr lang="fr-FR">
                <a:latin typeface="Arial"/>
                <a:cs typeface="Arial"/>
              </a:rPr>
              <a:t>Opérationnel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Recherche/adaptation ou développement de plugins Moodle pour suivi ergonomique d'activités étudiants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Déploiement </a:t>
            </a:r>
            <a:r>
              <a:rPr lang="fr-FR" err="1">
                <a:solidFill>
                  <a:srgbClr val="404040"/>
                </a:solidFill>
                <a:latin typeface="Arial"/>
                <a:cs typeface="Arial"/>
              </a:rPr>
              <a:t>Wooclap</a:t>
            </a: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 et </a:t>
            </a:r>
            <a:r>
              <a:rPr lang="fr-FR" err="1">
                <a:solidFill>
                  <a:srgbClr val="404040"/>
                </a:solidFill>
                <a:latin typeface="Arial"/>
                <a:cs typeface="Arial"/>
              </a:rPr>
              <a:t>Wooflash</a:t>
            </a:r>
            <a:endParaRPr lang="fr-FR" err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cs typeface="Arial"/>
              </a:rPr>
              <a:t>Nouveaux environnements d'apprentissage (A7)</a:t>
            </a:r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sz="2200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Plugin Moodle de suivi de l'engagement, MEX et tuto d'utilisation 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Dépôt </a:t>
            </a:r>
            <a:r>
              <a:rPr lang="fr-FR" err="1">
                <a:latin typeface="Arial"/>
                <a:cs typeface="Arial"/>
              </a:rPr>
              <a:t>GitLab</a:t>
            </a:r>
            <a:r>
              <a:rPr lang="fr-FR">
                <a:latin typeface="Arial"/>
                <a:cs typeface="Arial"/>
              </a:rPr>
              <a:t> pour le plugin Moodle </a:t>
            </a:r>
            <a:r>
              <a:rPr lang="fr-FR" err="1">
                <a:latin typeface="Arial"/>
                <a:cs typeface="Arial"/>
              </a:rPr>
              <a:t>Nowledgeable</a:t>
            </a:r>
            <a:r>
              <a:rPr lang="fr-FR">
                <a:latin typeface="Arial"/>
                <a:cs typeface="Arial"/>
              </a:rPr>
              <a:t>, MEX et tuto d'utilisation</a:t>
            </a:r>
          </a:p>
          <a:p>
            <a:r>
              <a:rPr lang="fr-FR">
                <a:latin typeface="Arial"/>
                <a:cs typeface="Arial"/>
              </a:rPr>
              <a:t>Dépôt </a:t>
            </a:r>
            <a:r>
              <a:rPr lang="fr-FR" err="1">
                <a:latin typeface="Arial"/>
                <a:cs typeface="Arial"/>
              </a:rPr>
              <a:t>GitLab</a:t>
            </a:r>
            <a:r>
              <a:rPr lang="fr-FR">
                <a:latin typeface="Arial"/>
                <a:cs typeface="Arial"/>
              </a:rPr>
              <a:t> pour le plugin Moodle </a:t>
            </a:r>
            <a:r>
              <a:rPr lang="fr-FR" err="1">
                <a:latin typeface="Arial"/>
                <a:cs typeface="Arial"/>
              </a:rPr>
              <a:t>Ubiquity</a:t>
            </a:r>
            <a:r>
              <a:rPr lang="fr-FR">
                <a:latin typeface="Arial"/>
                <a:cs typeface="Arial"/>
              </a:rPr>
              <a:t>, MEX et tuto d'utilisation</a:t>
            </a:r>
            <a:endParaRPr lang="en-US"/>
          </a:p>
          <a:p>
            <a:r>
              <a:rPr lang="fr-FR">
                <a:latin typeface="Arial"/>
                <a:cs typeface="Arial"/>
              </a:rPr>
              <a:t>Statistiques </a:t>
            </a:r>
            <a:r>
              <a:rPr lang="fr-FR" err="1">
                <a:latin typeface="Arial"/>
                <a:cs typeface="Arial"/>
              </a:rPr>
              <a:t>Wooclap</a:t>
            </a:r>
            <a:r>
              <a:rPr lang="fr-FR">
                <a:latin typeface="Arial"/>
                <a:cs typeface="Arial"/>
              </a:rPr>
              <a:t> et </a:t>
            </a:r>
            <a:r>
              <a:rPr lang="fr-FR" err="1">
                <a:latin typeface="Arial"/>
                <a:cs typeface="Arial"/>
              </a:rPr>
              <a:t>Wooflash</a:t>
            </a:r>
            <a:endParaRPr lang="fr-FR" err="1"/>
          </a:p>
          <a:p>
            <a:r>
              <a:rPr lang="fr-FR">
                <a:latin typeface="Arial"/>
                <a:cs typeface="Arial"/>
              </a:rPr>
              <a:t>Etude RGPD pour ces outils </a:t>
            </a:r>
            <a:endParaRPr lang="fr-FR"/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7825AA6B-BA4E-D35F-D2AF-824D685B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56" y="4082142"/>
            <a:ext cx="3344402" cy="2530929"/>
          </a:xfrm>
          <a:prstGeom prst="rect">
            <a:avLst/>
          </a:prstGeom>
        </p:spPr>
      </p:pic>
      <p:pic>
        <p:nvPicPr>
          <p:cNvPr id="8" name="Image 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792BF15-F10E-97D1-7956-EBD6D0913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4654467"/>
            <a:ext cx="5216072" cy="1803565"/>
          </a:xfrm>
          <a:prstGeom prst="rect">
            <a:avLst/>
          </a:prstGeom>
        </p:spPr>
      </p:pic>
      <p:pic>
        <p:nvPicPr>
          <p:cNvPr id="9" name="Image 8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AC98A786-E9DA-838E-CDB9-41D72BC3D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830" y="3111499"/>
            <a:ext cx="3789411" cy="283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Nouveaux environnements d'apprentissage (A7)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115" y="1868757"/>
            <a:ext cx="9211873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Times New Roman"/>
              </a:rPr>
              <a:t>Recherche ou développement d'un plugin Moodle pour le suivi ergonomique de l'activité des étudiants sur le LMS Moodle </a:t>
            </a:r>
            <a:br>
              <a:rPr lang="fr-FR">
                <a:latin typeface="Arial"/>
                <a:cs typeface="Times New Roman"/>
              </a:rPr>
            </a:b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Times New Roman"/>
              </a:rPr>
              <a:t>Développement d'un plugin Moodle pour l'interconnexion </a:t>
            </a:r>
            <a:endParaRPr lang="fr-FR">
              <a:latin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 sz="2200">
                <a:solidFill>
                  <a:srgbClr val="404040"/>
                </a:solidFill>
                <a:latin typeface="Arial"/>
                <a:cs typeface="Times New Roman"/>
              </a:rPr>
              <a:t>avec </a:t>
            </a:r>
            <a:r>
              <a:rPr lang="fr-FR" sz="2200" err="1">
                <a:solidFill>
                  <a:srgbClr val="404040"/>
                </a:solidFill>
                <a:latin typeface="Arial"/>
                <a:cs typeface="Times New Roman"/>
              </a:rPr>
              <a:t>Ubiquity</a:t>
            </a:r>
            <a:r>
              <a:rPr lang="fr-FR" sz="2200">
                <a:solidFill>
                  <a:srgbClr val="404040"/>
                </a:solidFill>
                <a:latin typeface="Arial"/>
                <a:cs typeface="Times New Roman"/>
              </a:rPr>
              <a:t> </a:t>
            </a:r>
            <a:endParaRPr lang="fr-FR" sz="2200">
              <a:solidFill>
                <a:srgbClr val="404040"/>
              </a:solidFill>
              <a:latin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 sz="2200">
                <a:solidFill>
                  <a:srgbClr val="404040"/>
                </a:solidFill>
                <a:latin typeface="Arial"/>
                <a:cs typeface="Times New Roman"/>
              </a:rPr>
              <a:t>avec </a:t>
            </a:r>
            <a:r>
              <a:rPr lang="fr-FR" sz="2200" err="1">
                <a:solidFill>
                  <a:srgbClr val="404040"/>
                </a:solidFill>
                <a:latin typeface="Arial"/>
                <a:cs typeface="Times New Roman"/>
              </a:rPr>
              <a:t>Nowledgeable</a:t>
            </a:r>
            <a:r>
              <a:rPr lang="fr-FR" sz="2200">
                <a:solidFill>
                  <a:srgbClr val="404040"/>
                </a:solidFill>
                <a:latin typeface="Arial"/>
                <a:cs typeface="Times New Roman"/>
              </a:rPr>
              <a:t> </a:t>
            </a:r>
            <a:br>
              <a:rPr lang="fr-FR" sz="2200">
                <a:latin typeface="Arial"/>
                <a:cs typeface="Times New Roman"/>
              </a:rPr>
            </a:br>
            <a:endParaRPr lang="fr-FR" sz="2200">
              <a:solidFill>
                <a:srgbClr val="404040"/>
              </a:solidFill>
              <a:latin typeface="Arial"/>
            </a:endParaRPr>
          </a:p>
          <a:p>
            <a:r>
              <a:rPr lang="fr-FR">
                <a:latin typeface="Arial"/>
                <a:cs typeface="Times New Roman"/>
              </a:rPr>
              <a:t>Utilisation de </a:t>
            </a:r>
            <a:r>
              <a:rPr lang="fr-FR" err="1">
                <a:latin typeface="Arial"/>
                <a:cs typeface="Times New Roman"/>
              </a:rPr>
              <a:t>Wooclap</a:t>
            </a:r>
            <a:r>
              <a:rPr lang="fr-FR">
                <a:latin typeface="Arial"/>
                <a:cs typeface="Times New Roman"/>
              </a:rPr>
              <a:t> / </a:t>
            </a:r>
            <a:r>
              <a:rPr lang="fr-FR" err="1">
                <a:latin typeface="Arial"/>
                <a:cs typeface="Times New Roman"/>
              </a:rPr>
              <a:t>Wooflash</a:t>
            </a:r>
            <a:br>
              <a:rPr lang="en-US">
                <a:latin typeface="Arial"/>
              </a:rPr>
            </a:br>
            <a:endParaRPr lang="fr-FR">
              <a:latin typeface="Arial"/>
            </a:endParaRPr>
          </a:p>
          <a:p>
            <a:r>
              <a:rPr lang="fr-FR">
                <a:latin typeface="Arial"/>
                <a:cs typeface="Times New Roman"/>
              </a:rPr>
              <a:t>Évolution d’</a:t>
            </a:r>
            <a:r>
              <a:rPr lang="fr-FR" err="1">
                <a:latin typeface="Arial"/>
                <a:cs typeface="Times New Roman"/>
              </a:rPr>
              <a:t>Ubiquity</a:t>
            </a:r>
            <a:br>
              <a:rPr lang="fr-FR">
                <a:latin typeface="Arial"/>
                <a:cs typeface="Times New Roman"/>
              </a:rPr>
            </a:br>
            <a:endParaRPr lang="fr-FR">
              <a:latin typeface="Arial"/>
            </a:endParaRPr>
          </a:p>
          <a:p>
            <a:r>
              <a:rPr lang="fr-FR">
                <a:latin typeface="Arial"/>
                <a:cs typeface="Times New Roman"/>
              </a:rPr>
              <a:t>RGPD </a:t>
            </a:r>
            <a:endParaRPr lang="fr-FR">
              <a:latin typeface="Arial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465438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05F780-BDF3-CCA6-1820-EA4D38A6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848" y="1939870"/>
            <a:ext cx="390525" cy="4095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AE8A3C-AC00-04F7-AEBC-CB138540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848" y="4332282"/>
            <a:ext cx="390525" cy="4095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A2E95B-FDC1-70CD-E099-C907E529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255" y="4994811"/>
            <a:ext cx="390525" cy="4095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FB6E59E-DEA4-13DE-9F2D-2461C7A4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848" y="5611689"/>
            <a:ext cx="390525" cy="4095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D86F8CC-FE16-0A0E-2212-18C1D6E14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072" y="3102252"/>
            <a:ext cx="399705" cy="4095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4167F93-08D5-B877-DB79-4FA52886B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67" y="3618306"/>
            <a:ext cx="3905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"/>
          <p:cNvSpPr txBox="1"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3000"/>
              <a:buFont typeface="Arial"/>
              <a:buNone/>
            </a:pPr>
            <a:r>
              <a:rPr lang="fr-FR"/>
              <a:t>Nouveaux environnements d'apprentissage (A7)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3000"/>
              <a:buFont typeface="Arial"/>
              <a:buNone/>
            </a:pP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3000"/>
              <a:buFont typeface="Arial"/>
              <a:buNone/>
            </a:pPr>
            <a:endParaRPr b="0"/>
          </a:p>
        </p:txBody>
      </p:sp>
      <p:sp>
        <p:nvSpPr>
          <p:cNvPr id="401" name="Google Shape;401;p5"/>
          <p:cNvSpPr txBox="1">
            <a:spLocks noGrp="1"/>
          </p:cNvSpPr>
          <p:nvPr>
            <p:ph type="dt" idx="10"/>
          </p:nvPr>
        </p:nvSpPr>
        <p:spPr>
          <a:xfrm>
            <a:off x="143256" y="6619735"/>
            <a:ext cx="27432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11/10/2024</a:t>
            </a:r>
            <a:endParaRPr/>
          </a:p>
        </p:txBody>
      </p:sp>
      <p:sp>
        <p:nvSpPr>
          <p:cNvPr id="402" name="Google Shape;402;p5"/>
          <p:cNvSpPr txBox="1">
            <a:spLocks noGrp="1"/>
          </p:cNvSpPr>
          <p:nvPr>
            <p:ph type="sldNum" idx="12"/>
          </p:nvPr>
        </p:nvSpPr>
        <p:spPr>
          <a:xfrm>
            <a:off x="9336024" y="6613639"/>
            <a:ext cx="27432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403" name="Google Shape;403;p5"/>
          <p:cNvSpPr txBox="1"/>
          <p:nvPr/>
        </p:nvSpPr>
        <p:spPr>
          <a:xfrm>
            <a:off x="888771" y="1227102"/>
            <a:ext cx="10394717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2400"/>
              <a:buFont typeface="Arial"/>
              <a:buNone/>
            </a:pPr>
            <a:r>
              <a:rPr lang="fr-FR" sz="2400" b="0">
                <a:solidFill>
                  <a:srgbClr val="F39128"/>
                </a:solidFill>
                <a:latin typeface="Arial"/>
                <a:ea typeface="Arial"/>
                <a:cs typeface="Arial"/>
                <a:sym typeface="Arial"/>
              </a:rPr>
              <a:t>Le mot des EdTech - Nowledgeable</a:t>
            </a:r>
            <a:endParaRPr sz="3000" b="1">
              <a:solidFill>
                <a:srgbClr val="F39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2400"/>
              <a:buFont typeface="Arial"/>
              <a:buNone/>
            </a:pPr>
            <a:endParaRPr sz="2400" b="1">
              <a:solidFill>
                <a:srgbClr val="F39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00" y="1711075"/>
            <a:ext cx="8887326" cy="39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5"/>
          <p:cNvPicPr preferRelativeResize="0"/>
          <p:nvPr/>
        </p:nvPicPr>
        <p:blipFill rotWithShape="1">
          <a:blip r:embed="rId4">
            <a:alphaModFix/>
          </a:blip>
          <a:srcRect r="60539"/>
          <a:stretch/>
        </p:blipFill>
        <p:spPr>
          <a:xfrm>
            <a:off x="2886438" y="2160838"/>
            <a:ext cx="5475843" cy="3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8750" y="2412260"/>
            <a:ext cx="9144001" cy="2863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d49bede237_0_3"/>
          <p:cNvSpPr txBox="1">
            <a:spLocks noGrp="1"/>
          </p:cNvSpPr>
          <p:nvPr>
            <p:ph type="title"/>
          </p:nvPr>
        </p:nvSpPr>
        <p:spPr>
          <a:xfrm>
            <a:off x="894522" y="700891"/>
            <a:ext cx="104091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ct val="100000"/>
              <a:buFont typeface="Arial"/>
              <a:buNone/>
            </a:pPr>
            <a:r>
              <a:rPr lang="fr-FR"/>
              <a:t>Nouveaux environnements d'apprentissage (A7)</a:t>
            </a: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ct val="100000"/>
              <a:buFont typeface="Arial"/>
              <a:buNone/>
            </a:pPr>
            <a:endParaRPr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ct val="100000"/>
              <a:buFont typeface="Arial"/>
              <a:buNone/>
            </a:pPr>
            <a:endParaRPr b="0"/>
          </a:p>
        </p:txBody>
      </p:sp>
      <p:sp>
        <p:nvSpPr>
          <p:cNvPr id="412" name="Google Shape;412;g2d49bede237_0_3"/>
          <p:cNvSpPr txBox="1">
            <a:spLocks noGrp="1"/>
          </p:cNvSpPr>
          <p:nvPr>
            <p:ph type="dt" idx="10"/>
          </p:nvPr>
        </p:nvSpPr>
        <p:spPr>
          <a:xfrm>
            <a:off x="143256" y="6619735"/>
            <a:ext cx="2743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11/10/2024</a:t>
            </a:r>
            <a:endParaRPr/>
          </a:p>
        </p:txBody>
      </p:sp>
      <p:sp>
        <p:nvSpPr>
          <p:cNvPr id="413" name="Google Shape;413;g2d49bede237_0_3"/>
          <p:cNvSpPr txBox="1">
            <a:spLocks noGrp="1"/>
          </p:cNvSpPr>
          <p:nvPr>
            <p:ph type="sldNum" idx="12"/>
          </p:nvPr>
        </p:nvSpPr>
        <p:spPr>
          <a:xfrm>
            <a:off x="9336024" y="6613639"/>
            <a:ext cx="27432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414" name="Google Shape;414;g2d49bede237_0_3"/>
          <p:cNvSpPr txBox="1"/>
          <p:nvPr/>
        </p:nvSpPr>
        <p:spPr>
          <a:xfrm>
            <a:off x="888771" y="1227102"/>
            <a:ext cx="103947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2400"/>
              <a:buFont typeface="Arial"/>
              <a:buNone/>
            </a:pPr>
            <a:r>
              <a:rPr lang="fr-FR" sz="2400" b="0">
                <a:solidFill>
                  <a:srgbClr val="F39128"/>
                </a:solidFill>
                <a:latin typeface="Arial"/>
                <a:ea typeface="Arial"/>
                <a:cs typeface="Arial"/>
                <a:sym typeface="Arial"/>
              </a:rPr>
              <a:t>Le mot des EdTech - Nowledgeable</a:t>
            </a:r>
            <a:endParaRPr sz="3000" b="1">
              <a:solidFill>
                <a:srgbClr val="F39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128"/>
              </a:buClr>
              <a:buSzPts val="2400"/>
              <a:buFont typeface="Arial"/>
              <a:buNone/>
            </a:pPr>
            <a:endParaRPr sz="2400" b="1">
              <a:solidFill>
                <a:srgbClr val="F39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d49bede237_0_3"/>
          <p:cNvSpPr/>
          <p:nvPr/>
        </p:nvSpPr>
        <p:spPr>
          <a:xfrm>
            <a:off x="603725" y="1666500"/>
            <a:ext cx="2417100" cy="1226100"/>
          </a:xfrm>
          <a:prstGeom prst="roundRect">
            <a:avLst>
              <a:gd name="adj" fmla="val 16667"/>
            </a:avLst>
          </a:prstGeom>
          <a:solidFill>
            <a:srgbClr val="5E72E4"/>
          </a:solidFill>
          <a:ln w="952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</a:rPr>
              <a:t>Gain de temps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16" name="Google Shape;416;g2d49bede237_0_3"/>
          <p:cNvSpPr/>
          <p:nvPr/>
        </p:nvSpPr>
        <p:spPr>
          <a:xfrm>
            <a:off x="3383038" y="1666500"/>
            <a:ext cx="2417100" cy="1226100"/>
          </a:xfrm>
          <a:prstGeom prst="roundRect">
            <a:avLst>
              <a:gd name="adj" fmla="val 16667"/>
            </a:avLst>
          </a:prstGeom>
          <a:solidFill>
            <a:srgbClr val="5E72E4"/>
          </a:solidFill>
          <a:ln w="952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</a:rPr>
              <a:t>Plus grande implication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17" name="Google Shape;417;g2d49bede237_0_3"/>
          <p:cNvSpPr/>
          <p:nvPr/>
        </p:nvSpPr>
        <p:spPr>
          <a:xfrm>
            <a:off x="6344288" y="1666500"/>
            <a:ext cx="2473800" cy="1226100"/>
          </a:xfrm>
          <a:prstGeom prst="roundRect">
            <a:avLst>
              <a:gd name="adj" fmla="val 16667"/>
            </a:avLst>
          </a:prstGeom>
          <a:solidFill>
            <a:srgbClr val="5E72E4"/>
          </a:solidFill>
          <a:ln w="952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</a:rPr>
              <a:t>Evaluation sommative avec garanties d’intégrité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418" name="Google Shape;418;g2d49bede237_0_3"/>
          <p:cNvPicPr preferRelativeResize="0"/>
          <p:nvPr/>
        </p:nvPicPr>
        <p:blipFill rotWithShape="1">
          <a:blip r:embed="rId3">
            <a:alphaModFix/>
          </a:blip>
          <a:srcRect b="16631"/>
          <a:stretch/>
        </p:blipFill>
        <p:spPr>
          <a:xfrm>
            <a:off x="706100" y="3043550"/>
            <a:ext cx="8230402" cy="31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2d49bede237_0_3"/>
          <p:cNvSpPr/>
          <p:nvPr/>
        </p:nvSpPr>
        <p:spPr>
          <a:xfrm>
            <a:off x="9336013" y="3645425"/>
            <a:ext cx="2473800" cy="1226100"/>
          </a:xfrm>
          <a:prstGeom prst="roundRect">
            <a:avLst>
              <a:gd name="adj" fmla="val 16667"/>
            </a:avLst>
          </a:prstGeom>
          <a:solidFill>
            <a:srgbClr val="5E72E4"/>
          </a:solidFill>
          <a:ln w="9525" cap="flat" cmpd="sng">
            <a:solidFill>
              <a:srgbClr val="59595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FFFFFF"/>
                </a:solidFill>
              </a:rPr>
              <a:t>De la mise à disposition à l’accompagnement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Site web&#10;&#10;Description générée automatiquement">
            <a:extLst>
              <a:ext uri="{FF2B5EF4-FFF2-40B4-BE49-F238E27FC236}">
                <a16:creationId xmlns:a16="http://schemas.microsoft.com/office/drawing/2014/main" id="{6B0F17A9-ADCB-980A-AA31-34B97DD1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343" y="1870074"/>
            <a:ext cx="5435601" cy="18387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Nouveaux environnements d'apprentissage (A7)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err="1">
                <a:latin typeface="Arial"/>
                <a:cs typeface="Arial"/>
              </a:rPr>
              <a:t>Ubiquity</a:t>
            </a:r>
            <a:r>
              <a:rPr lang="fr-FR">
                <a:latin typeface="Arial"/>
                <a:cs typeface="Arial"/>
              </a:rPr>
              <a:t> : pas de compagnons formels, 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mais plusieurs communications :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LinuxFr.org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8ème colloque pédagogie &amp; formation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Prix J.F. </a:t>
            </a:r>
            <a:r>
              <a:rPr lang="fr-FR" err="1">
                <a:solidFill>
                  <a:srgbClr val="404040"/>
                </a:solidFill>
                <a:latin typeface="Arial"/>
                <a:cs typeface="Arial"/>
              </a:rPr>
              <a:t>Fiorina</a:t>
            </a: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 pour l'innovation 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Pédagogique en 2023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Le mot des compagnons</a:t>
            </a:r>
            <a:endParaRPr lang="fr-FR"/>
          </a:p>
        </p:txBody>
      </p:sp>
      <p:pic>
        <p:nvPicPr>
          <p:cNvPr id="5" name="Image 4" descr="Une image contenant texte, capture d’écran, Bleu électrique, Police&#10;&#10;Description générée automatiquement">
            <a:extLst>
              <a:ext uri="{FF2B5EF4-FFF2-40B4-BE49-F238E27FC236}">
                <a16:creationId xmlns:a16="http://schemas.microsoft.com/office/drawing/2014/main" id="{4C7EBDDB-F36A-7353-5DA0-8283C896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216" y="2852737"/>
            <a:ext cx="3400425" cy="3438525"/>
          </a:xfrm>
          <a:prstGeom prst="rect">
            <a:avLst/>
          </a:prstGeom>
        </p:spPr>
      </p:pic>
      <p:pic>
        <p:nvPicPr>
          <p:cNvPr id="8" name="Image 7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550691D6-1459-8A7F-ADCE-E4E3D77C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39" y="5275036"/>
            <a:ext cx="7905750" cy="1333500"/>
          </a:xfrm>
          <a:prstGeom prst="rect">
            <a:avLst/>
          </a:prstGeom>
        </p:spPr>
      </p:pic>
      <p:pic>
        <p:nvPicPr>
          <p:cNvPr id="10" name="Image 9" descr="Une image contenant texte, Police, graphisme, capture d’écran&#10;&#10;Description générée automatiquement">
            <a:extLst>
              <a:ext uri="{FF2B5EF4-FFF2-40B4-BE49-F238E27FC236}">
                <a16:creationId xmlns:a16="http://schemas.microsoft.com/office/drawing/2014/main" id="{74E97AAF-409A-1CF0-EA52-56F9CDDD7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437" y="4108449"/>
            <a:ext cx="3332843" cy="94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1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Nouveaux environnements d'apprentissage (A7)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836" y="1868757"/>
            <a:ext cx="10713477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Différentiation pédagogique (en algo-programmation 1A, notamment)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Constat : les étudiants intégrant l'INSA ont des niveaux très hétérogènes en développement informatique</a:t>
            </a:r>
            <a:endParaRPr lang="fr-FR"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Solution : avoir des TP personnalisés</a:t>
            </a:r>
            <a:endParaRPr lang="fr-FR" err="1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Mise en œuvre : utilisation de </a:t>
            </a:r>
            <a:r>
              <a:rPr lang="fr-FR" err="1">
                <a:solidFill>
                  <a:srgbClr val="404040"/>
                </a:solidFill>
                <a:latin typeface="Arial"/>
                <a:cs typeface="Arial"/>
              </a:rPr>
              <a:t>Nowlegeable</a:t>
            </a:r>
            <a:endParaRPr lang="fr-FR">
              <a:latin typeface="Arial"/>
              <a:cs typeface="Arial"/>
            </a:endParaRPr>
          </a:p>
          <a:p>
            <a:endParaRPr lang="fr-FR">
              <a:latin typeface="Arial"/>
              <a:cs typeface="Arial"/>
            </a:endParaRPr>
          </a:p>
          <a:p>
            <a:r>
              <a:rPr lang="fr-FR">
                <a:latin typeface="Arial"/>
                <a:cs typeface="Arial"/>
              </a:rPr>
              <a:t>Dynamisation des cours magistraux (TRC avec </a:t>
            </a:r>
            <a:r>
              <a:rPr lang="fr-FR" err="1">
                <a:latin typeface="Arial"/>
                <a:cs typeface="Arial"/>
              </a:rPr>
              <a:t>Wooclap</a:t>
            </a:r>
            <a:r>
              <a:rPr lang="fr-FR">
                <a:latin typeface="Arial"/>
                <a:cs typeface="Arial"/>
              </a:rPr>
              <a:t>)</a:t>
            </a: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Constat : les étudiants ont des difficultés à rester concentrés durant CM d'1h30 voire 2h</a:t>
            </a:r>
            <a:endParaRPr lang="fr-FR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Solution : augmenter l'interactivité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>
                <a:solidFill>
                  <a:srgbClr val="404040"/>
                </a:solidFill>
                <a:latin typeface="Arial"/>
                <a:cs typeface="Arial"/>
              </a:rPr>
              <a:t>Mise en œuvre : utilisation de </a:t>
            </a:r>
            <a:r>
              <a:rPr lang="fr-FR" err="1">
                <a:solidFill>
                  <a:srgbClr val="404040"/>
                </a:solidFill>
                <a:latin typeface="Arial"/>
                <a:cs typeface="Arial"/>
              </a:rPr>
              <a:t>Wooclap</a:t>
            </a:r>
            <a:endParaRPr lang="fr-FR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Nouveaux environnements d'apprentissage (A7)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Fin 2024 :  Installation du plugin </a:t>
            </a:r>
            <a:r>
              <a:rPr lang="fr-FR" err="1">
                <a:latin typeface="Arial"/>
                <a:cs typeface="Arial"/>
              </a:rPr>
              <a:t>Nowledgeable</a:t>
            </a:r>
            <a:r>
              <a:rPr lang="fr-FR">
                <a:latin typeface="Arial"/>
                <a:cs typeface="Arial"/>
              </a:rPr>
              <a:t> sur le Moodle de l'INSA Rouen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Janvier – mai 2025 : Quelques TP de programmation différentiés en première année </a:t>
            </a:r>
          </a:p>
          <a:p>
            <a:r>
              <a:rPr lang="fr-FR">
                <a:latin typeface="Arial"/>
                <a:cs typeface="Arial"/>
              </a:rPr>
              <a:t>Déploiement du plugin Moodle </a:t>
            </a:r>
            <a:r>
              <a:rPr lang="fr-FR" err="1">
                <a:latin typeface="Arial"/>
                <a:cs typeface="Arial"/>
              </a:rPr>
              <a:t>Nowledgeable</a:t>
            </a:r>
            <a:r>
              <a:rPr lang="fr-FR">
                <a:latin typeface="Arial"/>
                <a:cs typeface="Arial"/>
              </a:rPr>
              <a:t> aux Moodle du groupe</a:t>
            </a:r>
          </a:p>
          <a:p>
            <a:r>
              <a:rPr lang="fr-FR">
                <a:latin typeface="Arial"/>
                <a:cs typeface="Arial"/>
              </a:rPr>
              <a:t>Juin 2025 : Installation du plugin </a:t>
            </a:r>
            <a:r>
              <a:rPr lang="fr-FR" err="1">
                <a:latin typeface="Arial"/>
                <a:cs typeface="Arial"/>
              </a:rPr>
              <a:t>Ubiquity</a:t>
            </a:r>
            <a:r>
              <a:rPr lang="fr-FR">
                <a:latin typeface="Arial"/>
                <a:cs typeface="Arial"/>
              </a:rPr>
              <a:t> sur le Moodle de l'INSA Rouen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>
                <a:latin typeface="Arial"/>
                <a:cs typeface="Arial"/>
              </a:rPr>
              <a:t>Septembre : Utilisation de ce dernier plugin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22/10/2024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549134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C1D18-31BB-4576-9461-825457D7010A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Fondation</vt:lpstr>
      <vt:lpstr>Journées DemoES : INSA 2025</vt:lpstr>
      <vt:lpstr>Nouveaux environnements d'apprentissage (A7)</vt:lpstr>
      <vt:lpstr>Nouveaux environnements d'apprentissage (A7)  </vt:lpstr>
      <vt:lpstr>Nouveaux environnements d'apprentissage (A7)  </vt:lpstr>
      <vt:lpstr>Nouveaux environnements d'apprentissage (A7)  </vt:lpstr>
      <vt:lpstr>Nouveaux environnements d'apprentissage (A7)  </vt:lpstr>
      <vt:lpstr>Nouveaux environnements d'apprentissage (A7)  </vt:lpstr>
      <vt:lpstr>Nouveaux environnements d'apprentissage (A7)  </vt:lpstr>
      <vt:lpstr>Nouveaux environnements d'apprentissage (A7)  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revision>1</cp:revision>
  <dcterms:created xsi:type="dcterms:W3CDTF">2022-06-01T12:02:08Z</dcterms:created>
  <dcterms:modified xsi:type="dcterms:W3CDTF">2024-10-22T12:58:15Z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