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2.svg" ContentType="image/sv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  <p:sldMasterId id="2147483661" r:id="rId6"/>
  </p:sldMasterIdLst>
  <p:notesMasterIdLst>
    <p:notesMasterId r:id="rId18"/>
  </p:notesMasterIdLst>
  <p:handoutMasterIdLst>
    <p:handoutMasterId r:id="rId19"/>
  </p:handoutMasterIdLst>
  <p:sldIdLst>
    <p:sldId id="304" r:id="rId7"/>
    <p:sldId id="257" r:id="rId8"/>
    <p:sldId id="30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0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28"/>
    <a:srgbClr val="DB342A"/>
    <a:srgbClr val="70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BE5FF-F22F-1A63-C5C6-D10174D90724}" v="371" dt="2024-10-23T13:08:33.027"/>
    <p1510:client id="{F80C41BF-E0B4-4855-2398-1BC4CC558FB4}" v="4" dt="2024-10-23T16:49:31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Plantec" userId="S::plantec@insa-toulouse.fr::daca66c7-8e67-4b61-9433-d3bb3cfcf3ce" providerId="AD" clId="Web-{9C103148-E581-B66A-85C5-F237495D6B38}"/>
    <pc:docChg chg="modSld">
      <pc:chgData name="Jean-Yves Plantec" userId="S::plantec@insa-toulouse.fr::daca66c7-8e67-4b61-9433-d3bb3cfcf3ce" providerId="AD" clId="Web-{9C103148-E581-B66A-85C5-F237495D6B38}" dt="2024-10-18T09:28:58.755" v="0"/>
      <pc:docMkLst>
        <pc:docMk/>
      </pc:docMkLst>
      <pc:sldChg chg="delSp">
        <pc:chgData name="Jean-Yves Plantec" userId="S::plantec@insa-toulouse.fr::daca66c7-8e67-4b61-9433-d3bb3cfcf3ce" providerId="AD" clId="Web-{9C103148-E581-B66A-85C5-F237495D6B38}" dt="2024-10-18T09:28:58.755" v="0"/>
        <pc:sldMkLst>
          <pc:docMk/>
          <pc:sldMk cId="0" sldId="304"/>
        </pc:sldMkLst>
      </pc:sldChg>
    </pc:docChg>
  </pc:docChgLst>
  <pc:docChgLst>
    <pc:chgData name="Nathalie Matheu" userId="S::nmatheu@insa-toulouse.fr::b352041a-5173-42df-a21f-36fff3a7b184" providerId="AD" clId="Web-{E7DC24DF-EEEF-6C76-971B-4DD1876FA702}"/>
    <pc:docChg chg="addSld delSld modSld sldOrd">
      <pc:chgData name="Nathalie Matheu" userId="S::nmatheu@insa-toulouse.fr::b352041a-5173-42df-a21f-36fff3a7b184" providerId="AD" clId="Web-{E7DC24DF-EEEF-6C76-971B-4DD1876FA702}" dt="2024-10-17T15:43:16.135" v="820" actId="1076"/>
      <pc:docMkLst>
        <pc:docMk/>
      </pc:docMkLst>
      <pc:sldChg chg="modSp">
        <pc:chgData name="Nathalie Matheu" userId="S::nmatheu@insa-toulouse.fr::b352041a-5173-42df-a21f-36fff3a7b184" providerId="AD" clId="Web-{E7DC24DF-EEEF-6C76-971B-4DD1876FA702}" dt="2024-10-17T13:44:52.711" v="570" actId="20577"/>
        <pc:sldMkLst>
          <pc:docMk/>
          <pc:sldMk cId="0" sldId="257"/>
        </pc:sldMkLst>
        <pc:graphicFrameChg chg="modGraphic">
          <ac:chgData name="Nathalie Matheu" userId="S::nmatheu@insa-toulouse.fr::b352041a-5173-42df-a21f-36fff3a7b184" providerId="AD" clId="Web-{E7DC24DF-EEEF-6C76-971B-4DD1876FA702}" dt="2024-10-17T13:44:52.711" v="570" actId="20577"/>
          <ac:graphicFrameMkLst>
            <pc:docMk/>
            <pc:sldMk cId="0" sldId="257"/>
            <ac:graphicFrameMk id="2" creationId="{00000000-0000-0000-0000-000000000000}"/>
          </ac:graphicFrameMkLst>
        </pc:graphicFrameChg>
      </pc:sldChg>
      <pc:sldChg chg="modSp del">
        <pc:chgData name="Nathalie Matheu" userId="S::nmatheu@insa-toulouse.fr::b352041a-5173-42df-a21f-36fff3a7b184" providerId="AD" clId="Web-{E7DC24DF-EEEF-6C76-971B-4DD1876FA702}" dt="2024-10-17T14:05:47.592" v="699"/>
        <pc:sldMkLst>
          <pc:docMk/>
          <pc:sldMk cId="768589692" sldId="284"/>
        </pc:sldMkLst>
      </pc:sldChg>
      <pc:sldChg chg="del">
        <pc:chgData name="Nathalie Matheu" userId="S::nmatheu@insa-toulouse.fr::b352041a-5173-42df-a21f-36fff3a7b184" providerId="AD" clId="Web-{E7DC24DF-EEEF-6C76-971B-4DD1876FA702}" dt="2024-10-17T13:58:29.938" v="572"/>
        <pc:sldMkLst>
          <pc:docMk/>
          <pc:sldMk cId="121944178" sldId="286"/>
        </pc:sldMkLst>
      </pc:sldChg>
      <pc:sldChg chg="addSp delSp modSp del">
        <pc:chgData name="Nathalie Matheu" userId="S::nmatheu@insa-toulouse.fr::b352041a-5173-42df-a21f-36fff3a7b184" providerId="AD" clId="Web-{E7DC24DF-EEEF-6C76-971B-4DD1876FA702}" dt="2024-10-17T14:14:01.533" v="790"/>
        <pc:sldMkLst>
          <pc:docMk/>
          <pc:sldMk cId="3482549134" sldId="287"/>
        </pc:sldMkLst>
      </pc:sldChg>
      <pc:sldChg chg="modSp del">
        <pc:chgData name="Nathalie Matheu" userId="S::nmatheu@insa-toulouse.fr::b352041a-5173-42df-a21f-36fff3a7b184" providerId="AD" clId="Web-{E7DC24DF-EEEF-6C76-971B-4DD1876FA702}" dt="2024-10-17T14:12:37" v="779"/>
        <pc:sldMkLst>
          <pc:docMk/>
          <pc:sldMk cId="3609861932" sldId="288"/>
        </pc:sldMkLst>
      </pc:sldChg>
      <pc:sldChg chg="modSp del">
        <pc:chgData name="Nathalie Matheu" userId="S::nmatheu@insa-toulouse.fr::b352041a-5173-42df-a21f-36fff3a7b184" providerId="AD" clId="Web-{E7DC24DF-EEEF-6C76-971B-4DD1876FA702}" dt="2024-10-17T14:11:00.184" v="764"/>
        <pc:sldMkLst>
          <pc:docMk/>
          <pc:sldMk cId="2071353845" sldId="289"/>
        </pc:sldMkLst>
      </pc:sldChg>
      <pc:sldChg chg="addSp modSp del">
        <pc:chgData name="Nathalie Matheu" userId="S::nmatheu@insa-toulouse.fr::b352041a-5173-42df-a21f-36fff3a7b184" providerId="AD" clId="Web-{E7DC24DF-EEEF-6C76-971B-4DD1876FA702}" dt="2024-10-17T14:08:49.852" v="740"/>
        <pc:sldMkLst>
          <pc:docMk/>
          <pc:sldMk cId="3691611219" sldId="290"/>
        </pc:sldMkLst>
      </pc:sldChg>
      <pc:sldChg chg="modSp del">
        <pc:chgData name="Nathalie Matheu" userId="S::nmatheu@insa-toulouse.fr::b352041a-5173-42df-a21f-36fff3a7b184" providerId="AD" clId="Web-{E7DC24DF-EEEF-6C76-971B-4DD1876FA702}" dt="2024-10-17T14:06:55.657" v="718"/>
        <pc:sldMkLst>
          <pc:docMk/>
          <pc:sldMk cId="1011253517" sldId="303"/>
        </pc:sldMkLst>
      </pc:sldChg>
      <pc:sldChg chg="modSp">
        <pc:chgData name="Nathalie Matheu" userId="S::nmatheu@insa-toulouse.fr::b352041a-5173-42df-a21f-36fff3a7b184" providerId="AD" clId="Web-{E7DC24DF-EEEF-6C76-971B-4DD1876FA702}" dt="2024-10-17T13:45:17.617" v="571" actId="20577"/>
        <pc:sldMkLst>
          <pc:docMk/>
          <pc:sldMk cId="0" sldId="304"/>
        </pc:sldMkLst>
        <pc:spChg chg="mod">
          <ac:chgData name="Nathalie Matheu" userId="S::nmatheu@insa-toulouse.fr::b352041a-5173-42df-a21f-36fff3a7b184" providerId="AD" clId="Web-{E7DC24DF-EEEF-6C76-971B-4DD1876FA702}" dt="2024-10-17T12:17:09.102" v="0" actId="20577"/>
          <ac:spMkLst>
            <pc:docMk/>
            <pc:sldMk cId="0" sldId="304"/>
            <ac:spMk id="330" creationId="{00000000-0000-0000-0000-000000000000}"/>
          </ac:spMkLst>
        </pc:spChg>
      </pc:sldChg>
      <pc:sldChg chg="modSp">
        <pc:chgData name="Nathalie Matheu" userId="S::nmatheu@insa-toulouse.fr::b352041a-5173-42df-a21f-36fff3a7b184" providerId="AD" clId="Web-{E7DC24DF-EEEF-6C76-971B-4DD1876FA702}" dt="2024-10-17T13:44:18.069" v="554" actId="14100"/>
        <pc:sldMkLst>
          <pc:docMk/>
          <pc:sldMk cId="3508183450" sldId="306"/>
        </pc:sldMkLst>
        <pc:spChg chg="mod">
          <ac:chgData name="Nathalie Matheu" userId="S::nmatheu@insa-toulouse.fr::b352041a-5173-42df-a21f-36fff3a7b184" providerId="AD" clId="Web-{E7DC24DF-EEEF-6C76-971B-4DD1876FA702}" dt="2024-10-17T13:44:18.069" v="554" actId="14100"/>
          <ac:spMkLst>
            <pc:docMk/>
            <pc:sldMk cId="3508183450" sldId="306"/>
            <ac:spMk id="3" creationId="{CE92D46A-5403-05F4-03A5-DF5EC6EC86B3}"/>
          </ac:spMkLst>
        </pc:spChg>
      </pc:sldChg>
      <pc:sldChg chg="addSp modSp add del replId">
        <pc:chgData name="Nathalie Matheu" userId="S::nmatheu@insa-toulouse.fr::b352041a-5173-42df-a21f-36fff3a7b184" providerId="AD" clId="Web-{E7DC24DF-EEEF-6C76-971B-4DD1876FA702}" dt="2024-10-17T14:09:41.010" v="750"/>
        <pc:sldMkLst>
          <pc:docMk/>
          <pc:sldMk cId="2611082721" sldId="307"/>
        </pc:sldMkLst>
      </pc:sldChg>
      <pc:sldChg chg="addSp delSp modSp add ord replId">
        <pc:chgData name="Nathalie Matheu" userId="S::nmatheu@insa-toulouse.fr::b352041a-5173-42df-a21f-36fff3a7b184" providerId="AD" clId="Web-{E7DC24DF-EEEF-6C76-971B-4DD1876FA702}" dt="2024-10-17T14:07:10.001" v="720"/>
        <pc:sldMkLst>
          <pc:docMk/>
          <pc:sldMk cId="1987488745" sldId="308"/>
        </pc:sldMkLst>
        <pc:spChg chg="mod">
          <ac:chgData name="Nathalie Matheu" userId="S::nmatheu@insa-toulouse.fr::b352041a-5173-42df-a21f-36fff3a7b184" providerId="AD" clId="Web-{E7DC24DF-EEEF-6C76-971B-4DD1876FA702}" dt="2024-10-17T14:04:14.996" v="625" actId="20577"/>
          <ac:spMkLst>
            <pc:docMk/>
            <pc:sldMk cId="1987488745" sldId="308"/>
            <ac:spMk id="7" creationId="{0F68B682-44CE-2DFF-D8F3-00C734CF59BF}"/>
          </ac:spMkLst>
        </pc:spChg>
        <pc:spChg chg="add mod">
          <ac:chgData name="Nathalie Matheu" userId="S::nmatheu@insa-toulouse.fr::b352041a-5173-42df-a21f-36fff3a7b184" providerId="AD" clId="Web-{E7DC24DF-EEEF-6C76-971B-4DD1876FA702}" dt="2024-10-17T14:05:24.560" v="690" actId="1076"/>
          <ac:spMkLst>
            <pc:docMk/>
            <pc:sldMk cId="1987488745" sldId="308"/>
            <ac:spMk id="45" creationId="{4F04AFB9-9361-8033-51B0-429029AA0A41}"/>
          </ac:spMkLst>
        </pc:spChg>
        <pc:picChg chg="add mod">
          <ac:chgData name="Nathalie Matheu" userId="S::nmatheu@insa-toulouse.fr::b352041a-5173-42df-a21f-36fff3a7b184" providerId="AD" clId="Web-{E7DC24DF-EEEF-6C76-971B-4DD1876FA702}" dt="2024-10-17T14:05:24.732" v="698" actId="1076"/>
          <ac:picMkLst>
            <pc:docMk/>
            <pc:sldMk cId="1987488745" sldId="308"/>
            <ac:picMk id="47" creationId="{97A6F031-2B5C-7413-BA49-8022E97B0024}"/>
          </ac:picMkLst>
        </pc:picChg>
        <pc:picChg chg="add mod">
          <ac:chgData name="Nathalie Matheu" userId="S::nmatheu@insa-toulouse.fr::b352041a-5173-42df-a21f-36fff3a7b184" providerId="AD" clId="Web-{E7DC24DF-EEEF-6C76-971B-4DD1876FA702}" dt="2024-10-17T14:05:24.623" v="693" actId="1076"/>
          <ac:picMkLst>
            <pc:docMk/>
            <pc:sldMk cId="1987488745" sldId="308"/>
            <ac:picMk id="49" creationId="{1404ED20-6F02-3821-CA9A-922DF27ED122}"/>
          </ac:picMkLst>
        </pc:picChg>
        <pc:picChg chg="add mod">
          <ac:chgData name="Nathalie Matheu" userId="S::nmatheu@insa-toulouse.fr::b352041a-5173-42df-a21f-36fff3a7b184" providerId="AD" clId="Web-{E7DC24DF-EEEF-6C76-971B-4DD1876FA702}" dt="2024-10-17T14:05:24.638" v="694" actId="1076"/>
          <ac:picMkLst>
            <pc:docMk/>
            <pc:sldMk cId="1987488745" sldId="308"/>
            <ac:picMk id="51" creationId="{AE0F5BD4-93B6-485A-9627-179560510A2A}"/>
          </ac:picMkLst>
        </pc:picChg>
        <pc:picChg chg="add mod">
          <ac:chgData name="Nathalie Matheu" userId="S::nmatheu@insa-toulouse.fr::b352041a-5173-42df-a21f-36fff3a7b184" providerId="AD" clId="Web-{E7DC24DF-EEEF-6C76-971B-4DD1876FA702}" dt="2024-10-17T14:05:24.654" v="695" actId="1076"/>
          <ac:picMkLst>
            <pc:docMk/>
            <pc:sldMk cId="1987488745" sldId="308"/>
            <ac:picMk id="53" creationId="{73A8E0A2-08F2-2ED0-3AA1-5EED636CAB88}"/>
          </ac:picMkLst>
        </pc:picChg>
        <pc:picChg chg="add mod">
          <ac:chgData name="Nathalie Matheu" userId="S::nmatheu@insa-toulouse.fr::b352041a-5173-42df-a21f-36fff3a7b184" providerId="AD" clId="Web-{E7DC24DF-EEEF-6C76-971B-4DD1876FA702}" dt="2024-10-17T14:05:24.576" v="691" actId="1076"/>
          <ac:picMkLst>
            <pc:docMk/>
            <pc:sldMk cId="1987488745" sldId="308"/>
            <ac:picMk id="55" creationId="{5B8B713B-68A2-637A-9F99-4051A57D4271}"/>
          </ac:picMkLst>
        </pc:picChg>
        <pc:picChg chg="add mod">
          <ac:chgData name="Nathalie Matheu" userId="S::nmatheu@insa-toulouse.fr::b352041a-5173-42df-a21f-36fff3a7b184" providerId="AD" clId="Web-{E7DC24DF-EEEF-6C76-971B-4DD1876FA702}" dt="2024-10-17T14:05:24.685" v="696" actId="1076"/>
          <ac:picMkLst>
            <pc:docMk/>
            <pc:sldMk cId="1987488745" sldId="308"/>
            <ac:picMk id="57" creationId="{C4F049C4-D95C-3A7F-B26B-02B295A720A1}"/>
          </ac:picMkLst>
        </pc:picChg>
        <pc:picChg chg="add mod">
          <ac:chgData name="Nathalie Matheu" userId="S::nmatheu@insa-toulouse.fr::b352041a-5173-42df-a21f-36fff3a7b184" providerId="AD" clId="Web-{E7DC24DF-EEEF-6C76-971B-4DD1876FA702}" dt="2024-10-17T14:05:24.701" v="697" actId="1076"/>
          <ac:picMkLst>
            <pc:docMk/>
            <pc:sldMk cId="1987488745" sldId="308"/>
            <ac:picMk id="59" creationId="{97F684BB-B3AE-B8E5-294A-7B70EC7CA200}"/>
          </ac:picMkLst>
        </pc:picChg>
        <pc:picChg chg="add mod">
          <ac:chgData name="Nathalie Matheu" userId="S::nmatheu@insa-toulouse.fr::b352041a-5173-42df-a21f-36fff3a7b184" providerId="AD" clId="Web-{E7DC24DF-EEEF-6C76-971B-4DD1876FA702}" dt="2024-10-17T14:05:24.592" v="692" actId="1076"/>
          <ac:picMkLst>
            <pc:docMk/>
            <pc:sldMk cId="1987488745" sldId="308"/>
            <ac:picMk id="61" creationId="{65784058-C09D-A132-721D-DE46AA841E95}"/>
          </ac:picMkLst>
        </pc:picChg>
      </pc:sldChg>
      <pc:sldChg chg="addSp delSp modSp add ord replId">
        <pc:chgData name="Nathalie Matheu" userId="S::nmatheu@insa-toulouse.fr::b352041a-5173-42df-a21f-36fff3a7b184" providerId="AD" clId="Web-{E7DC24DF-EEEF-6C76-971B-4DD1876FA702}" dt="2024-10-17T14:16:47.898" v="792"/>
        <pc:sldMkLst>
          <pc:docMk/>
          <pc:sldMk cId="1357763561" sldId="309"/>
        </pc:sldMkLst>
        <pc:spChg chg="mod">
          <ac:chgData name="Nathalie Matheu" userId="S::nmatheu@insa-toulouse.fr::b352041a-5173-42df-a21f-36fff3a7b184" providerId="AD" clId="Web-{E7DC24DF-EEEF-6C76-971B-4DD1876FA702}" dt="2024-10-17T14:06:27.906" v="711" actId="20577"/>
          <ac:spMkLst>
            <pc:docMk/>
            <pc:sldMk cId="1357763561" sldId="309"/>
            <ac:spMk id="7" creationId="{0F68B682-44CE-2DFF-D8F3-00C734CF59BF}"/>
          </ac:spMkLst>
        </pc:spChg>
        <pc:graphicFrameChg chg="add mod modGraphic">
          <ac:chgData name="Nathalie Matheu" userId="S::nmatheu@insa-toulouse.fr::b352041a-5173-42df-a21f-36fff3a7b184" providerId="AD" clId="Web-{E7DC24DF-EEEF-6C76-971B-4DD1876FA702}" dt="2024-10-17T14:16:47.898" v="792"/>
          <ac:graphicFrameMkLst>
            <pc:docMk/>
            <pc:sldMk cId="1357763561" sldId="309"/>
            <ac:graphicFrameMk id="9" creationId="{45EB1138-0DF9-66E7-0B0B-677122D42975}"/>
          </ac:graphicFrameMkLst>
        </pc:graphicFrameChg>
      </pc:sldChg>
      <pc:sldChg chg="addSp delSp modSp add replId">
        <pc:chgData name="Nathalie Matheu" userId="S::nmatheu@insa-toulouse.fr::b352041a-5173-42df-a21f-36fff3a7b184" providerId="AD" clId="Web-{E7DC24DF-EEEF-6C76-971B-4DD1876FA702}" dt="2024-10-17T14:08:33.570" v="739" actId="14100"/>
        <pc:sldMkLst>
          <pc:docMk/>
          <pc:sldMk cId="1060101584" sldId="310"/>
        </pc:sldMkLst>
        <pc:spChg chg="mod">
          <ac:chgData name="Nathalie Matheu" userId="S::nmatheu@insa-toulouse.fr::b352041a-5173-42df-a21f-36fff3a7b184" providerId="AD" clId="Web-{E7DC24DF-EEEF-6C76-971B-4DD1876FA702}" dt="2024-10-17T14:07:46.283" v="730" actId="20577"/>
          <ac:spMkLst>
            <pc:docMk/>
            <pc:sldMk cId="1060101584" sldId="310"/>
            <ac:spMk id="7" creationId="{0F68B682-44CE-2DFF-D8F3-00C734CF59BF}"/>
          </ac:spMkLst>
        </pc:spChg>
        <pc:spChg chg="add mod">
          <ac:chgData name="Nathalie Matheu" userId="S::nmatheu@insa-toulouse.fr::b352041a-5173-42df-a21f-36fff3a7b184" providerId="AD" clId="Web-{E7DC24DF-EEEF-6C76-971B-4DD1876FA702}" dt="2024-10-17T14:08:02.444" v="734"/>
          <ac:spMkLst>
            <pc:docMk/>
            <pc:sldMk cId="1060101584" sldId="310"/>
            <ac:spMk id="9" creationId="{A3BF561C-AC3D-3A14-5534-93454B3D9308}"/>
          </ac:spMkLst>
        </pc:spChg>
        <pc:picChg chg="add mod">
          <ac:chgData name="Nathalie Matheu" userId="S::nmatheu@insa-toulouse.fr::b352041a-5173-42df-a21f-36fff3a7b184" providerId="AD" clId="Web-{E7DC24DF-EEEF-6C76-971B-4DD1876FA702}" dt="2024-10-17T14:08:33.570" v="739" actId="14100"/>
          <ac:picMkLst>
            <pc:docMk/>
            <pc:sldMk cId="1060101584" sldId="310"/>
            <ac:picMk id="11" creationId="{84983111-AF54-2748-5226-1267912D5F2B}"/>
          </ac:picMkLst>
        </pc:picChg>
      </pc:sldChg>
      <pc:sldChg chg="addSp delSp modSp add replId">
        <pc:chgData name="Nathalie Matheu" userId="S::nmatheu@insa-toulouse.fr::b352041a-5173-42df-a21f-36fff3a7b184" providerId="AD" clId="Web-{E7DC24DF-EEEF-6C76-971B-4DD1876FA702}" dt="2024-10-17T15:43:16.135" v="820" actId="1076"/>
        <pc:sldMkLst>
          <pc:docMk/>
          <pc:sldMk cId="1326770741" sldId="311"/>
        </pc:sldMkLst>
      </pc:sldChg>
      <pc:sldChg chg="addSp delSp modSp add replId">
        <pc:chgData name="Nathalie Matheu" userId="S::nmatheu@insa-toulouse.fr::b352041a-5173-42df-a21f-36fff3a7b184" providerId="AD" clId="Web-{E7DC24DF-EEEF-6C76-971B-4DD1876FA702}" dt="2024-10-17T14:10:49.043" v="763"/>
        <pc:sldMkLst>
          <pc:docMk/>
          <pc:sldMk cId="384840911" sldId="312"/>
        </pc:sldMkLst>
        <pc:spChg chg="mod">
          <ac:chgData name="Nathalie Matheu" userId="S::nmatheu@insa-toulouse.fr::b352041a-5173-42df-a21f-36fff3a7b184" providerId="AD" clId="Web-{E7DC24DF-EEEF-6C76-971B-4DD1876FA702}" dt="2024-10-17T14:10:25.058" v="756" actId="20577"/>
          <ac:spMkLst>
            <pc:docMk/>
            <pc:sldMk cId="384840911" sldId="312"/>
            <ac:spMk id="7" creationId="{0F68B682-44CE-2DFF-D8F3-00C734CF59BF}"/>
          </ac:spMkLst>
        </pc:spChg>
        <pc:spChg chg="add mod">
          <ac:chgData name="Nathalie Matheu" userId="S::nmatheu@insa-toulouse.fr::b352041a-5173-42df-a21f-36fff3a7b184" providerId="AD" clId="Web-{E7DC24DF-EEEF-6C76-971B-4DD1876FA702}" dt="2024-10-17T14:10:48.965" v="761"/>
          <ac:spMkLst>
            <pc:docMk/>
            <pc:sldMk cId="384840911" sldId="312"/>
            <ac:spMk id="8" creationId="{9BAC968E-08E4-567D-9E2B-125A52FEB2F3}"/>
          </ac:spMkLst>
        </pc:spChg>
        <pc:picChg chg="add">
          <ac:chgData name="Nathalie Matheu" userId="S::nmatheu@insa-toulouse.fr::b352041a-5173-42df-a21f-36fff3a7b184" providerId="AD" clId="Web-{E7DC24DF-EEEF-6C76-971B-4DD1876FA702}" dt="2024-10-17T14:10:49.028" v="762"/>
          <ac:picMkLst>
            <pc:docMk/>
            <pc:sldMk cId="384840911" sldId="312"/>
            <ac:picMk id="12" creationId="{A56FE30E-B5FE-D6FC-C191-BA2723BD2922}"/>
          </ac:picMkLst>
        </pc:picChg>
        <pc:picChg chg="add">
          <ac:chgData name="Nathalie Matheu" userId="S::nmatheu@insa-toulouse.fr::b352041a-5173-42df-a21f-36fff3a7b184" providerId="AD" clId="Web-{E7DC24DF-EEEF-6C76-971B-4DD1876FA702}" dt="2024-10-17T14:10:49.043" v="763"/>
          <ac:picMkLst>
            <pc:docMk/>
            <pc:sldMk cId="384840911" sldId="312"/>
            <ac:picMk id="15" creationId="{F0FAD0D1-CCB9-FE04-DA41-66A2944FB279}"/>
          </ac:picMkLst>
        </pc:picChg>
      </pc:sldChg>
      <pc:sldChg chg="addSp delSp modSp add replId">
        <pc:chgData name="Nathalie Matheu" userId="S::nmatheu@insa-toulouse.fr::b352041a-5173-42df-a21f-36fff3a7b184" providerId="AD" clId="Web-{E7DC24DF-EEEF-6C76-971B-4DD1876FA702}" dt="2024-10-17T14:17:20.993" v="800" actId="20577"/>
        <pc:sldMkLst>
          <pc:docMk/>
          <pc:sldMk cId="2628303569" sldId="313"/>
        </pc:sldMkLst>
        <pc:spChg chg="add mod">
          <ac:chgData name="Nathalie Matheu" userId="S::nmatheu@insa-toulouse.fr::b352041a-5173-42df-a21f-36fff3a7b184" providerId="AD" clId="Web-{E7DC24DF-EEEF-6C76-971B-4DD1876FA702}" dt="2024-10-17T14:17:20.993" v="800" actId="20577"/>
          <ac:spMkLst>
            <pc:docMk/>
            <pc:sldMk cId="2628303569" sldId="313"/>
            <ac:spMk id="3" creationId="{870A377B-F0A7-A3F1-9C5C-FD8AFD51C20B}"/>
          </ac:spMkLst>
        </pc:spChg>
        <pc:spChg chg="mod">
          <ac:chgData name="Nathalie Matheu" userId="S::nmatheu@insa-toulouse.fr::b352041a-5173-42df-a21f-36fff3a7b184" providerId="AD" clId="Web-{E7DC24DF-EEEF-6C76-971B-4DD1876FA702}" dt="2024-10-17T14:11:29.560" v="772" actId="20577"/>
          <ac:spMkLst>
            <pc:docMk/>
            <pc:sldMk cId="2628303569" sldId="313"/>
            <ac:spMk id="7" creationId="{0F68B682-44CE-2DFF-D8F3-00C734CF59BF}"/>
          </ac:spMkLst>
        </pc:spChg>
        <pc:spChg chg="mod">
          <ac:chgData name="Nathalie Matheu" userId="S::nmatheu@insa-toulouse.fr::b352041a-5173-42df-a21f-36fff3a7b184" providerId="AD" clId="Web-{E7DC24DF-EEEF-6C76-971B-4DD1876FA702}" dt="2024-10-17T14:11:20.638" v="769" actId="20577"/>
          <ac:spMkLst>
            <pc:docMk/>
            <pc:sldMk cId="2628303569" sldId="313"/>
            <ac:spMk id="8" creationId="{9BAC968E-08E4-567D-9E2B-125A52FEB2F3}"/>
          </ac:spMkLst>
        </pc:spChg>
      </pc:sldChg>
      <pc:sldChg chg="addSp delSp modSp add replId">
        <pc:chgData name="Nathalie Matheu" userId="S::nmatheu@insa-toulouse.fr::b352041a-5173-42df-a21f-36fff3a7b184" providerId="AD" clId="Web-{E7DC24DF-EEEF-6C76-971B-4DD1876FA702}" dt="2024-10-17T15:22:34.870" v="804" actId="14100"/>
        <pc:sldMkLst>
          <pc:docMk/>
          <pc:sldMk cId="1427528848" sldId="314"/>
        </pc:sldMkLst>
        <pc:spChg chg="mod">
          <ac:chgData name="Nathalie Matheu" userId="S::nmatheu@insa-toulouse.fr::b352041a-5173-42df-a21f-36fff3a7b184" providerId="AD" clId="Web-{E7DC24DF-EEEF-6C76-971B-4DD1876FA702}" dt="2024-10-17T14:12:51.688" v="784" actId="20577"/>
          <ac:spMkLst>
            <pc:docMk/>
            <pc:sldMk cId="1427528848" sldId="314"/>
            <ac:spMk id="7" creationId="{0F68B682-44CE-2DFF-D8F3-00C734CF59BF}"/>
          </ac:spMkLst>
        </pc:spChg>
        <pc:spChg chg="mod">
          <ac:chgData name="Nathalie Matheu" userId="S::nmatheu@insa-toulouse.fr::b352041a-5173-42df-a21f-36fff3a7b184" providerId="AD" clId="Web-{E7DC24DF-EEEF-6C76-971B-4DD1876FA702}" dt="2024-10-17T14:12:57.157" v="786" actId="20577"/>
          <ac:spMkLst>
            <pc:docMk/>
            <pc:sldMk cId="1427528848" sldId="314"/>
            <ac:spMk id="8" creationId="{9BAC968E-08E4-567D-9E2B-125A52FEB2F3}"/>
          </ac:spMkLst>
        </pc:spChg>
        <pc:picChg chg="add mod">
          <ac:chgData name="Nathalie Matheu" userId="S::nmatheu@insa-toulouse.fr::b352041a-5173-42df-a21f-36fff3a7b184" providerId="AD" clId="Web-{E7DC24DF-EEEF-6C76-971B-4DD1876FA702}" dt="2024-10-17T15:22:34.870" v="804" actId="14100"/>
          <ac:picMkLst>
            <pc:docMk/>
            <pc:sldMk cId="1427528848" sldId="314"/>
            <ac:picMk id="5" creationId="{0B97AF29-B0A0-CB54-CE67-CCC93B120B1C}"/>
          </ac:picMkLst>
        </pc:picChg>
      </pc:sldChg>
    </pc:docChg>
  </pc:docChgLst>
  <pc:docChgLst>
    <pc:chgData name="Nathalie Matheu" userId="S::nmatheu@insa-toulouse.fr::b352041a-5173-42df-a21f-36fff3a7b184" providerId="AD" clId="Web-{2C1ACD43-383C-2FDD-0511-BBE6A346D66D}"/>
    <pc:docChg chg="addSld modSld">
      <pc:chgData name="Nathalie Matheu" userId="S::nmatheu@insa-toulouse.fr::b352041a-5173-42df-a21f-36fff3a7b184" providerId="AD" clId="Web-{2C1ACD43-383C-2FDD-0511-BBE6A346D66D}" dt="2024-10-21T07:14:04.947" v="172" actId="1076"/>
      <pc:docMkLst>
        <pc:docMk/>
      </pc:docMkLst>
      <pc:sldChg chg="modSp">
        <pc:chgData name="Nathalie Matheu" userId="S::nmatheu@insa-toulouse.fr::b352041a-5173-42df-a21f-36fff3a7b184" providerId="AD" clId="Web-{2C1ACD43-383C-2FDD-0511-BBE6A346D66D}" dt="2024-10-21T07:08:35.707" v="95" actId="20577"/>
        <pc:sldMkLst>
          <pc:docMk/>
          <pc:sldMk cId="1060101584" sldId="310"/>
        </pc:sldMkLst>
        <pc:spChg chg="mod">
          <ac:chgData name="Nathalie Matheu" userId="S::nmatheu@insa-toulouse.fr::b352041a-5173-42df-a21f-36fff3a7b184" providerId="AD" clId="Web-{2C1ACD43-383C-2FDD-0511-BBE6A346D66D}" dt="2024-10-21T07:08:35.707" v="95" actId="20577"/>
          <ac:spMkLst>
            <pc:docMk/>
            <pc:sldMk cId="1060101584" sldId="310"/>
            <ac:spMk id="9" creationId="{A3BF561C-AC3D-3A14-5534-93454B3D9308}"/>
          </ac:spMkLst>
        </pc:spChg>
      </pc:sldChg>
      <pc:sldChg chg="modSp">
        <pc:chgData name="Nathalie Matheu" userId="S::nmatheu@insa-toulouse.fr::b352041a-5173-42df-a21f-36fff3a7b184" providerId="AD" clId="Web-{2C1ACD43-383C-2FDD-0511-BBE6A346D66D}" dt="2024-10-21T06:53:15.940" v="85" actId="20577"/>
        <pc:sldMkLst>
          <pc:docMk/>
          <pc:sldMk cId="384840911" sldId="312"/>
        </pc:sldMkLst>
        <pc:spChg chg="mod">
          <ac:chgData name="Nathalie Matheu" userId="S::nmatheu@insa-toulouse.fr::b352041a-5173-42df-a21f-36fff3a7b184" providerId="AD" clId="Web-{2C1ACD43-383C-2FDD-0511-BBE6A346D66D}" dt="2024-10-21T06:53:15.940" v="85" actId="20577"/>
          <ac:spMkLst>
            <pc:docMk/>
            <pc:sldMk cId="384840911" sldId="312"/>
            <ac:spMk id="8" creationId="{9BAC968E-08E4-567D-9E2B-125A52FEB2F3}"/>
          </ac:spMkLst>
        </pc:spChg>
        <pc:picChg chg="mod">
          <ac:chgData name="Nathalie Matheu" userId="S::nmatheu@insa-toulouse.fr::b352041a-5173-42df-a21f-36fff3a7b184" providerId="AD" clId="Web-{2C1ACD43-383C-2FDD-0511-BBE6A346D66D}" dt="2024-10-21T06:53:09.237" v="83" actId="1076"/>
          <ac:picMkLst>
            <pc:docMk/>
            <pc:sldMk cId="384840911" sldId="312"/>
            <ac:picMk id="3" creationId="{DC5286E0-05D2-1805-B56B-C208255838EB}"/>
          </ac:picMkLst>
        </pc:picChg>
        <pc:picChg chg="mod">
          <ac:chgData name="Nathalie Matheu" userId="S::nmatheu@insa-toulouse.fr::b352041a-5173-42df-a21f-36fff3a7b184" providerId="AD" clId="Web-{2C1ACD43-383C-2FDD-0511-BBE6A346D66D}" dt="2024-10-21T06:53:01.877" v="82" actId="1076"/>
          <ac:picMkLst>
            <pc:docMk/>
            <pc:sldMk cId="384840911" sldId="312"/>
            <ac:picMk id="12" creationId="{A56FE30E-B5FE-D6FC-C191-BA2723BD2922}"/>
          </ac:picMkLst>
        </pc:picChg>
        <pc:picChg chg="mod">
          <ac:chgData name="Nathalie Matheu" userId="S::nmatheu@insa-toulouse.fr::b352041a-5173-42df-a21f-36fff3a7b184" providerId="AD" clId="Web-{2C1ACD43-383C-2FDD-0511-BBE6A346D66D}" dt="2024-10-21T06:52:53.533" v="81" actId="1076"/>
          <ac:picMkLst>
            <pc:docMk/>
            <pc:sldMk cId="384840911" sldId="312"/>
            <ac:picMk id="15" creationId="{F0FAD0D1-CCB9-FE04-DA41-66A2944FB279}"/>
          </ac:picMkLst>
        </pc:picChg>
      </pc:sldChg>
      <pc:sldChg chg="modSp">
        <pc:chgData name="Nathalie Matheu" userId="S::nmatheu@insa-toulouse.fr::b352041a-5173-42df-a21f-36fff3a7b184" providerId="AD" clId="Web-{2C1ACD43-383C-2FDD-0511-BBE6A346D66D}" dt="2024-10-21T06:53:45.112" v="86" actId="14100"/>
        <pc:sldMkLst>
          <pc:docMk/>
          <pc:sldMk cId="2628303569" sldId="313"/>
        </pc:sldMkLst>
        <pc:spChg chg="mod">
          <ac:chgData name="Nathalie Matheu" userId="S::nmatheu@insa-toulouse.fr::b352041a-5173-42df-a21f-36fff3a7b184" providerId="AD" clId="Web-{2C1ACD43-383C-2FDD-0511-BBE6A346D66D}" dt="2024-10-21T06:53:45.112" v="86" actId="14100"/>
          <ac:spMkLst>
            <pc:docMk/>
            <pc:sldMk cId="2628303569" sldId="313"/>
            <ac:spMk id="3" creationId="{870A377B-F0A7-A3F1-9C5C-FD8AFD51C20B}"/>
          </ac:spMkLst>
        </pc:spChg>
      </pc:sldChg>
      <pc:sldChg chg="delSp modSp add replId">
        <pc:chgData name="Nathalie Matheu" userId="S::nmatheu@insa-toulouse.fr::b352041a-5173-42df-a21f-36fff3a7b184" providerId="AD" clId="Web-{2C1ACD43-383C-2FDD-0511-BBE6A346D66D}" dt="2024-10-21T07:14:04.947" v="172" actId="1076"/>
        <pc:sldMkLst>
          <pc:docMk/>
          <pc:sldMk cId="3960141369" sldId="315"/>
        </pc:sldMkLst>
      </pc:sldChg>
    </pc:docChg>
  </pc:docChgLst>
  <pc:docChgLst>
    <pc:chgData name="Jean-Yves Plantec" userId="S::plantec@insa-toulouse.fr::daca66c7-8e67-4b61-9433-d3bb3cfcf3ce" providerId="AD" clId="Web-{F80C41BF-E0B4-4855-2398-1BC4CC558FB4}"/>
    <pc:docChg chg="modSld">
      <pc:chgData name="Jean-Yves Plantec" userId="S::plantec@insa-toulouse.fr::daca66c7-8e67-4b61-9433-d3bb3cfcf3ce" providerId="AD" clId="Web-{F80C41BF-E0B4-4855-2398-1BC4CC558FB4}" dt="2024-10-23T16:49:31.539" v="3" actId="14100"/>
      <pc:docMkLst>
        <pc:docMk/>
      </pc:docMkLst>
      <pc:sldChg chg="modSp">
        <pc:chgData name="Jean-Yves Plantec" userId="S::plantec@insa-toulouse.fr::daca66c7-8e67-4b61-9433-d3bb3cfcf3ce" providerId="AD" clId="Web-{F80C41BF-E0B4-4855-2398-1BC4CC558FB4}" dt="2024-10-23T16:48:57.991" v="2" actId="20577"/>
        <pc:sldMkLst>
          <pc:docMk/>
          <pc:sldMk cId="3508183450" sldId="306"/>
        </pc:sldMkLst>
        <pc:spChg chg="mod">
          <ac:chgData name="Jean-Yves Plantec" userId="S::plantec@insa-toulouse.fr::daca66c7-8e67-4b61-9433-d3bb3cfcf3ce" providerId="AD" clId="Web-{F80C41BF-E0B4-4855-2398-1BC4CC558FB4}" dt="2024-10-23T16:48:57.991" v="2" actId="20577"/>
          <ac:spMkLst>
            <pc:docMk/>
            <pc:sldMk cId="3508183450" sldId="306"/>
            <ac:spMk id="3" creationId="{CE92D46A-5403-05F4-03A5-DF5EC6EC86B3}"/>
          </ac:spMkLst>
        </pc:spChg>
        <pc:picChg chg="mod">
          <ac:chgData name="Jean-Yves Plantec" userId="S::plantec@insa-toulouse.fr::daca66c7-8e67-4b61-9433-d3bb3cfcf3ce" providerId="AD" clId="Web-{F80C41BF-E0B4-4855-2398-1BC4CC558FB4}" dt="2024-10-23T16:48:45.256" v="0" actId="1076"/>
          <ac:picMkLst>
            <pc:docMk/>
            <pc:sldMk cId="3508183450" sldId="306"/>
            <ac:picMk id="8" creationId="{B693B5CB-CCB2-E8A1-8402-5D94BF199F84}"/>
          </ac:picMkLst>
        </pc:picChg>
      </pc:sldChg>
      <pc:sldChg chg="modSp">
        <pc:chgData name="Jean-Yves Plantec" userId="S::plantec@insa-toulouse.fr::daca66c7-8e67-4b61-9433-d3bb3cfcf3ce" providerId="AD" clId="Web-{F80C41BF-E0B4-4855-2398-1BC4CC558FB4}" dt="2024-10-23T16:49:31.539" v="3" actId="14100"/>
        <pc:sldMkLst>
          <pc:docMk/>
          <pc:sldMk cId="1060101584" sldId="310"/>
        </pc:sldMkLst>
        <pc:spChg chg="mod">
          <ac:chgData name="Jean-Yves Plantec" userId="S::plantec@insa-toulouse.fr::daca66c7-8e67-4b61-9433-d3bb3cfcf3ce" providerId="AD" clId="Web-{F80C41BF-E0B4-4855-2398-1BC4CC558FB4}" dt="2024-10-23T16:49:31.539" v="3" actId="14100"/>
          <ac:spMkLst>
            <pc:docMk/>
            <pc:sldMk cId="1060101584" sldId="310"/>
            <ac:spMk id="9" creationId="{A3BF561C-AC3D-3A14-5534-93454B3D9308}"/>
          </ac:spMkLst>
        </pc:spChg>
      </pc:sldChg>
    </pc:docChg>
  </pc:docChgLst>
  <pc:docChgLst>
    <pc:chgData name="Nathalie Matheu" userId="S::nmatheu@insa-toulouse.fr::b352041a-5173-42df-a21f-36fff3a7b184" providerId="AD" clId="Web-{36B93BAD-EDA2-01BE-FBE7-31ECA0867457}"/>
    <pc:docChg chg="modSld">
      <pc:chgData name="Nathalie Matheu" userId="S::nmatheu@insa-toulouse.fr::b352041a-5173-42df-a21f-36fff3a7b184" providerId="AD" clId="Web-{36B93BAD-EDA2-01BE-FBE7-31ECA0867457}" dt="2024-10-11T11:32:59.131" v="93" actId="20577"/>
      <pc:docMkLst>
        <pc:docMk/>
      </pc:docMkLst>
      <pc:sldChg chg="modSp">
        <pc:chgData name="Nathalie Matheu" userId="S::nmatheu@insa-toulouse.fr::b352041a-5173-42df-a21f-36fff3a7b184" providerId="AD" clId="Web-{36B93BAD-EDA2-01BE-FBE7-31ECA0867457}" dt="2024-10-11T11:32:59.131" v="93" actId="20577"/>
        <pc:sldMkLst>
          <pc:docMk/>
          <pc:sldMk cId="3691611219" sldId="290"/>
        </pc:sldMkLst>
      </pc:sldChg>
    </pc:docChg>
  </pc:docChgLst>
  <pc:docChgLst>
    <pc:chgData name="Nathalie Matheu" userId="S::nmatheu@insa-toulouse.fr::b352041a-5173-42df-a21f-36fff3a7b184" providerId="AD" clId="Web-{15D2517C-6958-4875-9DDD-E3EC6E0EFC22}"/>
    <pc:docChg chg="modSld">
      <pc:chgData name="Nathalie Matheu" userId="S::nmatheu@insa-toulouse.fr::b352041a-5173-42df-a21f-36fff3a7b184" providerId="AD" clId="Web-{15D2517C-6958-4875-9DDD-E3EC6E0EFC22}" dt="2024-10-04T14:13:01.608" v="19" actId="1076"/>
      <pc:docMkLst>
        <pc:docMk/>
      </pc:docMkLst>
      <pc:sldChg chg="addSp modSp">
        <pc:chgData name="Nathalie Matheu" userId="S::nmatheu@insa-toulouse.fr::b352041a-5173-42df-a21f-36fff3a7b184" providerId="AD" clId="Web-{15D2517C-6958-4875-9DDD-E3EC6E0EFC22}" dt="2024-10-04T14:13:01.608" v="19" actId="1076"/>
        <pc:sldMkLst>
          <pc:docMk/>
          <pc:sldMk cId="4179021912" sldId="302"/>
        </pc:sldMkLst>
      </pc:sldChg>
    </pc:docChg>
  </pc:docChgLst>
  <pc:docChgLst>
    <pc:chgData name="Jean-Yves Plantec" userId="S::plantec@insa-toulouse.fr::daca66c7-8e67-4b61-9433-d3bb3cfcf3ce" providerId="AD" clId="Web-{B9562165-0C4D-799A-17A4-3DF5DB6DE1E2}"/>
    <pc:docChg chg="modSld">
      <pc:chgData name="Jean-Yves Plantec" userId="S::plantec@insa-toulouse.fr::daca66c7-8e67-4b61-9433-d3bb3cfcf3ce" providerId="AD" clId="Web-{B9562165-0C4D-799A-17A4-3DF5DB6DE1E2}" dt="2024-10-09T13:16:26.202" v="0" actId="20577"/>
      <pc:docMkLst>
        <pc:docMk/>
      </pc:docMkLst>
      <pc:sldChg chg="modSp">
        <pc:chgData name="Jean-Yves Plantec" userId="S::plantec@insa-toulouse.fr::daca66c7-8e67-4b61-9433-d3bb3cfcf3ce" providerId="AD" clId="Web-{B9562165-0C4D-799A-17A4-3DF5DB6DE1E2}" dt="2024-10-09T13:16:26.202" v="0" actId="20577"/>
        <pc:sldMkLst>
          <pc:docMk/>
          <pc:sldMk cId="3609861932" sldId="288"/>
        </pc:sldMkLst>
      </pc:sldChg>
    </pc:docChg>
  </pc:docChgLst>
  <pc:docChgLst>
    <pc:chgData name="Jean-Yves Plantec" userId="S::plantec@insa-toulouse.fr::daca66c7-8e67-4b61-9433-d3bb3cfcf3ce" providerId="AD" clId="Web-{8EC7A3E6-25C2-23EB-0E1C-B5BBB3C113C7}"/>
    <pc:docChg chg="modSld">
      <pc:chgData name="Jean-Yves Plantec" userId="S::plantec@insa-toulouse.fr::daca66c7-8e67-4b61-9433-d3bb3cfcf3ce" providerId="AD" clId="Web-{8EC7A3E6-25C2-23EB-0E1C-B5BBB3C113C7}" dt="2024-10-21T14:53:15.011" v="66"/>
      <pc:docMkLst>
        <pc:docMk/>
      </pc:docMkLst>
      <pc:sldChg chg="modSp">
        <pc:chgData name="Jean-Yves Plantec" userId="S::plantec@insa-toulouse.fr::daca66c7-8e67-4b61-9433-d3bb3cfcf3ce" providerId="AD" clId="Web-{8EC7A3E6-25C2-23EB-0E1C-B5BBB3C113C7}" dt="2024-10-21T14:53:15.011" v="66"/>
        <pc:sldMkLst>
          <pc:docMk/>
          <pc:sldMk cId="1357763561" sldId="309"/>
        </pc:sldMkLst>
        <pc:graphicFrameChg chg="mod modGraphic">
          <ac:chgData name="Jean-Yves Plantec" userId="S::plantec@insa-toulouse.fr::daca66c7-8e67-4b61-9433-d3bb3cfcf3ce" providerId="AD" clId="Web-{8EC7A3E6-25C2-23EB-0E1C-B5BBB3C113C7}" dt="2024-10-21T14:53:15.011" v="66"/>
          <ac:graphicFrameMkLst>
            <pc:docMk/>
            <pc:sldMk cId="1357763561" sldId="309"/>
            <ac:graphicFrameMk id="9" creationId="{45EB1138-0DF9-66E7-0B0B-677122D42975}"/>
          </ac:graphicFrameMkLst>
        </pc:graphicFrameChg>
      </pc:sldChg>
      <pc:sldChg chg="modSp">
        <pc:chgData name="Jean-Yves Plantec" userId="S::plantec@insa-toulouse.fr::daca66c7-8e67-4b61-9433-d3bb3cfcf3ce" providerId="AD" clId="Web-{8EC7A3E6-25C2-23EB-0E1C-B5BBB3C113C7}" dt="2024-10-21T14:52:22.588" v="64" actId="1076"/>
        <pc:sldMkLst>
          <pc:docMk/>
          <pc:sldMk cId="1326770741" sldId="311"/>
        </pc:sldMkLst>
      </pc:sldChg>
    </pc:docChg>
  </pc:docChgLst>
  <pc:docChgLst>
    <pc:chgData name="Nathalie Matheu" userId="S::nmatheu@insa-toulouse.fr::b352041a-5173-42df-a21f-36fff3a7b184" providerId="AD" clId="Web-{8E0E7F9C-4D0A-5212-1C81-37E732943B6A}"/>
    <pc:docChg chg="addSld delSld modSld">
      <pc:chgData name="Nathalie Matheu" userId="S::nmatheu@insa-toulouse.fr::b352041a-5173-42df-a21f-36fff3a7b184" providerId="AD" clId="Web-{8E0E7F9C-4D0A-5212-1C81-37E732943B6A}" dt="2024-10-08T07:49:19.237" v="163"/>
      <pc:docMkLst>
        <pc:docMk/>
      </pc:docMkLst>
      <pc:sldChg chg="del">
        <pc:chgData name="Nathalie Matheu" userId="S::nmatheu@insa-toulouse.fr::b352041a-5173-42df-a21f-36fff3a7b184" providerId="AD" clId="Web-{8E0E7F9C-4D0A-5212-1C81-37E732943B6A}" dt="2024-10-08T07:47:38.827" v="150"/>
        <pc:sldMkLst>
          <pc:docMk/>
          <pc:sldMk cId="1728517290" sldId="272"/>
        </pc:sldMkLst>
      </pc:sldChg>
      <pc:sldChg chg="modSp">
        <pc:chgData name="Nathalie Matheu" userId="S::nmatheu@insa-toulouse.fr::b352041a-5173-42df-a21f-36fff3a7b184" providerId="AD" clId="Web-{8E0E7F9C-4D0A-5212-1C81-37E732943B6A}" dt="2024-10-08T07:21:59.569" v="38" actId="20577"/>
        <pc:sldMkLst>
          <pc:docMk/>
          <pc:sldMk cId="768589692" sldId="284"/>
        </pc:sldMkLst>
      </pc:sldChg>
      <pc:sldChg chg="modSp">
        <pc:chgData name="Nathalie Matheu" userId="S::nmatheu@insa-toulouse.fr::b352041a-5173-42df-a21f-36fff3a7b184" providerId="AD" clId="Web-{8E0E7F9C-4D0A-5212-1C81-37E732943B6A}" dt="2024-10-08T07:46:20.902" v="146" actId="20577"/>
        <pc:sldMkLst>
          <pc:docMk/>
          <pc:sldMk cId="3482549134" sldId="287"/>
        </pc:sldMkLst>
      </pc:sldChg>
      <pc:sldChg chg="addSp delSp modSp">
        <pc:chgData name="Nathalie Matheu" userId="S::nmatheu@insa-toulouse.fr::b352041a-5173-42df-a21f-36fff3a7b184" providerId="AD" clId="Web-{8E0E7F9C-4D0A-5212-1C81-37E732943B6A}" dt="2024-10-08T07:31:56.544" v="139" actId="1076"/>
        <pc:sldMkLst>
          <pc:docMk/>
          <pc:sldMk cId="2071353845" sldId="289"/>
        </pc:sldMkLst>
      </pc:sldChg>
      <pc:sldChg chg="modSp">
        <pc:chgData name="Nathalie Matheu" userId="S::nmatheu@insa-toulouse.fr::b352041a-5173-42df-a21f-36fff3a7b184" providerId="AD" clId="Web-{8E0E7F9C-4D0A-5212-1C81-37E732943B6A}" dt="2024-10-08T07:30:06.383" v="135" actId="20577"/>
        <pc:sldMkLst>
          <pc:docMk/>
          <pc:sldMk cId="3691611219" sldId="290"/>
        </pc:sldMkLst>
      </pc:sldChg>
      <pc:sldChg chg="modSp del">
        <pc:chgData name="Nathalie Matheu" userId="S::nmatheu@insa-toulouse.fr::b352041a-5173-42df-a21f-36fff3a7b184" providerId="AD" clId="Web-{8E0E7F9C-4D0A-5212-1C81-37E732943B6A}" dt="2024-10-08T07:49:19.237" v="163"/>
        <pc:sldMkLst>
          <pc:docMk/>
          <pc:sldMk cId="4179021912" sldId="302"/>
        </pc:sldMkLst>
      </pc:sldChg>
      <pc:sldChg chg="modSp">
        <pc:chgData name="Nathalie Matheu" userId="S::nmatheu@insa-toulouse.fr::b352041a-5173-42df-a21f-36fff3a7b184" providerId="AD" clId="Web-{8E0E7F9C-4D0A-5212-1C81-37E732943B6A}" dt="2024-10-08T07:26:14.172" v="126"/>
        <pc:sldMkLst>
          <pc:docMk/>
          <pc:sldMk cId="1011253517" sldId="303"/>
        </pc:sldMkLst>
      </pc:sldChg>
      <pc:sldChg chg="add del">
        <pc:chgData name="Nathalie Matheu" userId="S::nmatheu@insa-toulouse.fr::b352041a-5173-42df-a21f-36fff3a7b184" providerId="AD" clId="Web-{8E0E7F9C-4D0A-5212-1C81-37E732943B6A}" dt="2024-10-08T07:47:27.358" v="148"/>
        <pc:sldMkLst>
          <pc:docMk/>
          <pc:sldMk cId="4002666" sldId="305"/>
        </pc:sldMkLst>
      </pc:sldChg>
      <pc:sldChg chg="add">
        <pc:chgData name="Nathalie Matheu" userId="S::nmatheu@insa-toulouse.fr::b352041a-5173-42df-a21f-36fff3a7b184" providerId="AD" clId="Web-{8E0E7F9C-4D0A-5212-1C81-37E732943B6A}" dt="2024-10-08T07:47:34.233" v="149"/>
        <pc:sldMkLst>
          <pc:docMk/>
          <pc:sldMk cId="2470649692" sldId="305"/>
        </pc:sldMkLst>
      </pc:sldChg>
      <pc:sldChg chg="addSp modSp add">
        <pc:chgData name="Nathalie Matheu" userId="S::nmatheu@insa-toulouse.fr::b352041a-5173-42df-a21f-36fff3a7b184" providerId="AD" clId="Web-{8E0E7F9C-4D0A-5212-1C81-37E732943B6A}" dt="2024-10-08T07:49:15.330" v="162" actId="1076"/>
        <pc:sldMkLst>
          <pc:docMk/>
          <pc:sldMk cId="3508183450" sldId="306"/>
        </pc:sldMkLst>
        <pc:spChg chg="mod">
          <ac:chgData name="Nathalie Matheu" userId="S::nmatheu@insa-toulouse.fr::b352041a-5173-42df-a21f-36fff3a7b184" providerId="AD" clId="Web-{8E0E7F9C-4D0A-5212-1C81-37E732943B6A}" dt="2024-10-08T07:48:41.235" v="153" actId="20577"/>
          <ac:spMkLst>
            <pc:docMk/>
            <pc:sldMk cId="3508183450" sldId="306"/>
            <ac:spMk id="2" creationId="{AA19ED0C-B115-00C9-8AE2-C3FDB5A8E80A}"/>
          </ac:spMkLst>
        </pc:spChg>
        <pc:spChg chg="mod">
          <ac:chgData name="Nathalie Matheu" userId="S::nmatheu@insa-toulouse.fr::b352041a-5173-42df-a21f-36fff3a7b184" providerId="AD" clId="Web-{8E0E7F9C-4D0A-5212-1C81-37E732943B6A}" dt="2024-10-08T07:48:58.955" v="160" actId="20577"/>
          <ac:spMkLst>
            <pc:docMk/>
            <pc:sldMk cId="3508183450" sldId="306"/>
            <ac:spMk id="3" creationId="{CE92D46A-5403-05F4-03A5-DF5EC6EC86B3}"/>
          </ac:spMkLst>
        </pc:spChg>
        <pc:picChg chg="add mod">
          <ac:chgData name="Nathalie Matheu" userId="S::nmatheu@insa-toulouse.fr::b352041a-5173-42df-a21f-36fff3a7b184" providerId="AD" clId="Web-{8E0E7F9C-4D0A-5212-1C81-37E732943B6A}" dt="2024-10-08T07:49:15.330" v="162" actId="1076"/>
          <ac:picMkLst>
            <pc:docMk/>
            <pc:sldMk cId="3508183450" sldId="306"/>
            <ac:picMk id="8" creationId="{B693B5CB-CCB2-E8A1-8402-5D94BF199F84}"/>
          </ac:picMkLst>
        </pc:picChg>
      </pc:sldChg>
      <pc:sldMasterChg chg="addSldLayout">
        <pc:chgData name="Nathalie Matheu" userId="S::nmatheu@insa-toulouse.fr::b352041a-5173-42df-a21f-36fff3a7b184" providerId="AD" clId="Web-{8E0E7F9C-4D0A-5212-1C81-37E732943B6A}" dt="2024-10-08T07:47:34.233" v="149"/>
        <pc:sldMasterMkLst>
          <pc:docMk/>
          <pc:sldMasterMk cId="653224161" sldId="2147483648"/>
        </pc:sldMasterMkLst>
        <pc:sldLayoutChg chg="add">
          <pc:chgData name="Nathalie Matheu" userId="S::nmatheu@insa-toulouse.fr::b352041a-5173-42df-a21f-36fff3a7b184" providerId="AD" clId="Web-{8E0E7F9C-4D0A-5212-1C81-37E732943B6A}" dt="2024-10-08T07:47:34.233" v="149"/>
          <pc:sldLayoutMkLst>
            <pc:docMk/>
            <pc:sldMasterMk cId="653224161" sldId="2147483648"/>
            <pc:sldLayoutMk cId="1654575520" sldId="2147483663"/>
          </pc:sldLayoutMkLst>
        </pc:sldLayoutChg>
        <pc:sldLayoutChg chg="add">
          <pc:chgData name="Nathalie Matheu" userId="S::nmatheu@insa-toulouse.fr::b352041a-5173-42df-a21f-36fff3a7b184" providerId="AD" clId="Web-{8E0E7F9C-4D0A-5212-1C81-37E732943B6A}" dt="2024-10-08T07:47:34.233" v="149"/>
          <pc:sldLayoutMkLst>
            <pc:docMk/>
            <pc:sldMasterMk cId="653224161" sldId="2147483648"/>
            <pc:sldLayoutMk cId="2854377449" sldId="2147483664"/>
          </pc:sldLayoutMkLst>
        </pc:sldLayoutChg>
        <pc:sldLayoutChg chg="add">
          <pc:chgData name="Nathalie Matheu" userId="S::nmatheu@insa-toulouse.fr::b352041a-5173-42df-a21f-36fff3a7b184" providerId="AD" clId="Web-{8E0E7F9C-4D0A-5212-1C81-37E732943B6A}" dt="2024-10-08T07:47:34.233" v="149"/>
          <pc:sldLayoutMkLst>
            <pc:docMk/>
            <pc:sldMasterMk cId="653224161" sldId="2147483648"/>
            <pc:sldLayoutMk cId="3583572232" sldId="2147483665"/>
          </pc:sldLayoutMkLst>
        </pc:sldLayoutChg>
        <pc:sldLayoutChg chg="add">
          <pc:chgData name="Nathalie Matheu" userId="S::nmatheu@insa-toulouse.fr::b352041a-5173-42df-a21f-36fff3a7b184" providerId="AD" clId="Web-{8E0E7F9C-4D0A-5212-1C81-37E732943B6A}" dt="2024-10-08T07:47:34.233" v="149"/>
          <pc:sldLayoutMkLst>
            <pc:docMk/>
            <pc:sldMasterMk cId="653224161" sldId="2147483648"/>
            <pc:sldLayoutMk cId="2897854214" sldId="2147483666"/>
          </pc:sldLayoutMkLst>
        </pc:sldLayoutChg>
        <pc:sldLayoutChg chg="add">
          <pc:chgData name="Nathalie Matheu" userId="S::nmatheu@insa-toulouse.fr::b352041a-5173-42df-a21f-36fff3a7b184" providerId="AD" clId="Web-{8E0E7F9C-4D0A-5212-1C81-37E732943B6A}" dt="2024-10-08T07:47:34.233" v="149"/>
          <pc:sldLayoutMkLst>
            <pc:docMk/>
            <pc:sldMasterMk cId="653224161" sldId="2147483648"/>
            <pc:sldLayoutMk cId="1702356506" sldId="2147483667"/>
          </pc:sldLayoutMkLst>
        </pc:sldLayoutChg>
        <pc:sldLayoutChg chg="add">
          <pc:chgData name="Nathalie Matheu" userId="S::nmatheu@insa-toulouse.fr::b352041a-5173-42df-a21f-36fff3a7b184" providerId="AD" clId="Web-{8E0E7F9C-4D0A-5212-1C81-37E732943B6A}" dt="2024-10-08T07:47:34.233" v="149"/>
          <pc:sldLayoutMkLst>
            <pc:docMk/>
            <pc:sldMasterMk cId="653224161" sldId="2147483648"/>
            <pc:sldLayoutMk cId="3870448359" sldId="2147483668"/>
          </pc:sldLayoutMkLst>
        </pc:sldLayoutChg>
      </pc:sldMasterChg>
    </pc:docChg>
  </pc:docChgLst>
  <pc:docChgLst>
    <pc:chgData name="Nathalie Matheu" userId="S::nmatheu@insa-toulouse.fr::b352041a-5173-42df-a21f-36fff3a7b184" providerId="AD" clId="Web-{57479CE5-01E4-35B1-1A3D-816160BE8EE7}"/>
    <pc:docChg chg="delSld">
      <pc:chgData name="Nathalie Matheu" userId="S::nmatheu@insa-toulouse.fr::b352041a-5173-42df-a21f-36fff3a7b184" providerId="AD" clId="Web-{57479CE5-01E4-35B1-1A3D-816160BE8EE7}" dt="2024-10-15T09:27:36.619" v="0"/>
      <pc:docMkLst>
        <pc:docMk/>
      </pc:docMkLst>
      <pc:sldChg chg="del">
        <pc:chgData name="Nathalie Matheu" userId="S::nmatheu@insa-toulouse.fr::b352041a-5173-42df-a21f-36fff3a7b184" providerId="AD" clId="Web-{57479CE5-01E4-35B1-1A3D-816160BE8EE7}" dt="2024-10-15T09:27:36.619" v="0"/>
        <pc:sldMkLst>
          <pc:docMk/>
          <pc:sldMk cId="0" sldId="259"/>
        </pc:sldMkLst>
      </pc:sldChg>
    </pc:docChg>
  </pc:docChgLst>
  <pc:docChgLst>
    <pc:chgData name="Jean-Yves Plantec" userId="S::plantec@insa-toulouse.fr::daca66c7-8e67-4b61-9433-d3bb3cfcf3ce" providerId="AD" clId="Web-{E048BE75-65FA-76DD-A5E3-A24EF7EB8028}"/>
    <pc:docChg chg="modSld">
      <pc:chgData name="Jean-Yves Plantec" userId="S::plantec@insa-toulouse.fr::daca66c7-8e67-4b61-9433-d3bb3cfcf3ce" providerId="AD" clId="Web-{E048BE75-65FA-76DD-A5E3-A24EF7EB8028}" dt="2024-10-15T09:29:00.085" v="15"/>
      <pc:docMkLst>
        <pc:docMk/>
      </pc:docMkLst>
      <pc:sldChg chg="modSp">
        <pc:chgData name="Jean-Yves Plantec" userId="S::plantec@insa-toulouse.fr::daca66c7-8e67-4b61-9433-d3bb3cfcf3ce" providerId="AD" clId="Web-{E048BE75-65FA-76DD-A5E3-A24EF7EB8028}" dt="2024-10-15T09:29:00.085" v="15"/>
        <pc:sldMkLst>
          <pc:docMk/>
          <pc:sldMk cId="1011253517" sldId="303"/>
        </pc:sldMkLst>
      </pc:sldChg>
    </pc:docChg>
  </pc:docChgLst>
  <pc:docChgLst>
    <pc:chgData name="Jean-Yves Plantec" userId="S::plantec@insa-toulouse.fr::daca66c7-8e67-4b61-9433-d3bb3cfcf3ce" providerId="AD" clId="Web-{856874F0-BEB0-38BB-0246-AE6767228FF8}"/>
    <pc:docChg chg="modSld">
      <pc:chgData name="Jean-Yves Plantec" userId="S::plantec@insa-toulouse.fr::daca66c7-8e67-4b61-9433-d3bb3cfcf3ce" providerId="AD" clId="Web-{856874F0-BEB0-38BB-0246-AE6767228FF8}" dt="2024-10-18T09:04:29.134" v="12" actId="1076"/>
      <pc:docMkLst>
        <pc:docMk/>
      </pc:docMkLst>
      <pc:sldChg chg="addSp modSp">
        <pc:chgData name="Jean-Yves Plantec" userId="S::plantec@insa-toulouse.fr::daca66c7-8e67-4b61-9433-d3bb3cfcf3ce" providerId="AD" clId="Web-{856874F0-BEB0-38BB-0246-AE6767228FF8}" dt="2024-10-18T09:03:11.475" v="5"/>
        <pc:sldMkLst>
          <pc:docMk/>
          <pc:sldMk cId="0" sldId="304"/>
        </pc:sldMkLst>
        <pc:picChg chg="add mod">
          <ac:chgData name="Jean-Yves Plantec" userId="S::plantec@insa-toulouse.fr::daca66c7-8e67-4b61-9433-d3bb3cfcf3ce" providerId="AD" clId="Web-{856874F0-BEB0-38BB-0246-AE6767228FF8}" dt="2024-10-18T09:03:11.475" v="5"/>
          <ac:picMkLst>
            <pc:docMk/>
            <pc:sldMk cId="0" sldId="304"/>
            <ac:picMk id="2" creationId="{BCE06D99-575F-1227-4F50-5AA76554D90D}"/>
          </ac:picMkLst>
        </pc:picChg>
      </pc:sldChg>
      <pc:sldChg chg="modSp">
        <pc:chgData name="Jean-Yves Plantec" userId="S::plantec@insa-toulouse.fr::daca66c7-8e67-4b61-9433-d3bb3cfcf3ce" providerId="AD" clId="Web-{856874F0-BEB0-38BB-0246-AE6767228FF8}" dt="2024-10-18T09:04:08.102" v="9" actId="1076"/>
        <pc:sldMkLst>
          <pc:docMk/>
          <pc:sldMk cId="1060101584" sldId="310"/>
        </pc:sldMkLst>
        <pc:spChg chg="mod">
          <ac:chgData name="Jean-Yves Plantec" userId="S::plantec@insa-toulouse.fr::daca66c7-8e67-4b61-9433-d3bb3cfcf3ce" providerId="AD" clId="Web-{856874F0-BEB0-38BB-0246-AE6767228FF8}" dt="2024-10-18T09:03:54.492" v="6" actId="20577"/>
          <ac:spMkLst>
            <pc:docMk/>
            <pc:sldMk cId="1060101584" sldId="310"/>
            <ac:spMk id="7" creationId="{0F68B682-44CE-2DFF-D8F3-00C734CF59BF}"/>
          </ac:spMkLst>
        </pc:spChg>
        <pc:picChg chg="mod">
          <ac:chgData name="Jean-Yves Plantec" userId="S::plantec@insa-toulouse.fr::daca66c7-8e67-4b61-9433-d3bb3cfcf3ce" providerId="AD" clId="Web-{856874F0-BEB0-38BB-0246-AE6767228FF8}" dt="2024-10-18T09:04:08.102" v="9" actId="1076"/>
          <ac:picMkLst>
            <pc:docMk/>
            <pc:sldMk cId="1060101584" sldId="310"/>
            <ac:picMk id="11" creationId="{84983111-AF54-2748-5226-1267912D5F2B}"/>
          </ac:picMkLst>
        </pc:picChg>
      </pc:sldChg>
      <pc:sldChg chg="modSp">
        <pc:chgData name="Jean-Yves Plantec" userId="S::plantec@insa-toulouse.fr::daca66c7-8e67-4b61-9433-d3bb3cfcf3ce" providerId="AD" clId="Web-{856874F0-BEB0-38BB-0246-AE6767228FF8}" dt="2024-10-18T09:04:29.134" v="12" actId="1076"/>
        <pc:sldMkLst>
          <pc:docMk/>
          <pc:sldMk cId="1326770741" sldId="311"/>
        </pc:sldMkLst>
        <pc:spChg chg="mod">
          <ac:chgData name="Jean-Yves Plantec" userId="S::plantec@insa-toulouse.fr::daca66c7-8e67-4b61-9433-d3bb3cfcf3ce" providerId="AD" clId="Web-{856874F0-BEB0-38BB-0246-AE6767228FF8}" dt="2024-10-18T09:04:17.368" v="11" actId="20577"/>
          <ac:spMkLst>
            <pc:docMk/>
            <pc:sldMk cId="1326770741" sldId="311"/>
            <ac:spMk id="7" creationId="{0F68B682-44CE-2DFF-D8F3-00C734CF59BF}"/>
          </ac:spMkLst>
        </pc:spChg>
      </pc:sldChg>
    </pc:docChg>
  </pc:docChgLst>
  <pc:docChgLst>
    <pc:chgData name="Nathalie Matheu" userId="S::nmatheu@insa-toulouse.fr::b352041a-5173-42df-a21f-36fff3a7b184" providerId="AD" clId="Web-{671BE5FF-F22F-1A63-C5C6-D10174D90724}"/>
    <pc:docChg chg="delSld modSld">
      <pc:chgData name="Nathalie Matheu" userId="S::nmatheu@insa-toulouse.fr::b352041a-5173-42df-a21f-36fff3a7b184" providerId="AD" clId="Web-{671BE5FF-F22F-1A63-C5C6-D10174D90724}" dt="2024-10-23T13:08:32.965" v="296" actId="1076"/>
      <pc:docMkLst>
        <pc:docMk/>
      </pc:docMkLst>
      <pc:sldChg chg="modSp">
        <pc:chgData name="Nathalie Matheu" userId="S::nmatheu@insa-toulouse.fr::b352041a-5173-42df-a21f-36fff3a7b184" providerId="AD" clId="Web-{671BE5FF-F22F-1A63-C5C6-D10174D90724}" dt="2024-10-23T13:08:32.965" v="296" actId="1076"/>
        <pc:sldMkLst>
          <pc:docMk/>
          <pc:sldMk cId="1060101584" sldId="310"/>
        </pc:sldMkLst>
        <pc:spChg chg="mod">
          <ac:chgData name="Nathalie Matheu" userId="S::nmatheu@insa-toulouse.fr::b352041a-5173-42df-a21f-36fff3a7b184" providerId="AD" clId="Web-{671BE5FF-F22F-1A63-C5C6-D10174D90724}" dt="2024-10-23T13:08:29.746" v="295" actId="20577"/>
          <ac:spMkLst>
            <pc:docMk/>
            <pc:sldMk cId="1060101584" sldId="310"/>
            <ac:spMk id="7" creationId="{0F68B682-44CE-2DFF-D8F3-00C734CF59BF}"/>
          </ac:spMkLst>
        </pc:spChg>
        <pc:spChg chg="mod">
          <ac:chgData name="Nathalie Matheu" userId="S::nmatheu@insa-toulouse.fr::b352041a-5173-42df-a21f-36fff3a7b184" providerId="AD" clId="Web-{671BE5FF-F22F-1A63-C5C6-D10174D90724}" dt="2024-10-23T12:40:00.668" v="282" actId="20577"/>
          <ac:spMkLst>
            <pc:docMk/>
            <pc:sldMk cId="1060101584" sldId="310"/>
            <ac:spMk id="9" creationId="{A3BF561C-AC3D-3A14-5534-93454B3D9308}"/>
          </ac:spMkLst>
        </pc:spChg>
        <pc:picChg chg="mod">
          <ac:chgData name="Nathalie Matheu" userId="S::nmatheu@insa-toulouse.fr::b352041a-5173-42df-a21f-36fff3a7b184" providerId="AD" clId="Web-{671BE5FF-F22F-1A63-C5C6-D10174D90724}" dt="2024-10-23T13:08:32.965" v="296" actId="1076"/>
          <ac:picMkLst>
            <pc:docMk/>
            <pc:sldMk cId="1060101584" sldId="310"/>
            <ac:picMk id="11" creationId="{84983111-AF54-2748-5226-1267912D5F2B}"/>
          </ac:picMkLst>
        </pc:picChg>
      </pc:sldChg>
      <pc:sldChg chg="addSp delSp modSp">
        <pc:chgData name="Nathalie Matheu" userId="S::nmatheu@insa-toulouse.fr::b352041a-5173-42df-a21f-36fff3a7b184" providerId="AD" clId="Web-{671BE5FF-F22F-1A63-C5C6-D10174D90724}" dt="2024-10-23T12:07:29.566" v="280" actId="20577"/>
        <pc:sldMkLst>
          <pc:docMk/>
          <pc:sldMk cId="1326770741" sldId="311"/>
        </pc:sldMkLst>
        <pc:spChg chg="del mod">
          <ac:chgData name="Nathalie Matheu" userId="S::nmatheu@insa-toulouse.fr::b352041a-5173-42df-a21f-36fff3a7b184" providerId="AD" clId="Web-{671BE5FF-F22F-1A63-C5C6-D10174D90724}" dt="2024-10-23T10:49:49.109" v="61"/>
          <ac:spMkLst>
            <pc:docMk/>
            <pc:sldMk cId="1326770741" sldId="311"/>
            <ac:spMk id="5" creationId="{8EA23B93-7F0D-3E07-6E7B-43586652C831}"/>
          </ac:spMkLst>
        </pc:spChg>
        <pc:spChg chg="add mod">
          <ac:chgData name="Nathalie Matheu" userId="S::nmatheu@insa-toulouse.fr::b352041a-5173-42df-a21f-36fff3a7b184" providerId="AD" clId="Web-{671BE5FF-F22F-1A63-C5C6-D10174D90724}" dt="2024-10-23T12:06:56.580" v="255" actId="20577"/>
          <ac:spMkLst>
            <pc:docMk/>
            <pc:sldMk cId="1326770741" sldId="311"/>
            <ac:spMk id="5" creationId="{8EC859EE-D986-21AF-D000-662789E8404A}"/>
          </ac:spMkLst>
        </pc:spChg>
        <pc:spChg chg="mod">
          <ac:chgData name="Nathalie Matheu" userId="S::nmatheu@insa-toulouse.fr::b352041a-5173-42df-a21f-36fff3a7b184" providerId="AD" clId="Web-{671BE5FF-F22F-1A63-C5C6-D10174D90724}" dt="2024-10-23T10:49:07.560" v="56" actId="20577"/>
          <ac:spMkLst>
            <pc:docMk/>
            <pc:sldMk cId="1326770741" sldId="311"/>
            <ac:spMk id="7" creationId="{0F68B682-44CE-2DFF-D8F3-00C734CF59BF}"/>
          </ac:spMkLst>
        </pc:spChg>
        <pc:spChg chg="add mod">
          <ac:chgData name="Nathalie Matheu" userId="S::nmatheu@insa-toulouse.fr::b352041a-5173-42df-a21f-36fff3a7b184" providerId="AD" clId="Web-{671BE5FF-F22F-1A63-C5C6-D10174D90724}" dt="2024-10-23T12:07:29.566" v="280" actId="20577"/>
          <ac:spMkLst>
            <pc:docMk/>
            <pc:sldMk cId="1326770741" sldId="311"/>
            <ac:spMk id="8" creationId="{081A0430-7356-0A35-6658-718B48C94A26}"/>
          </ac:spMkLst>
        </pc:spChg>
        <pc:picChg chg="del">
          <ac:chgData name="Nathalie Matheu" userId="S::nmatheu@insa-toulouse.fr::b352041a-5173-42df-a21f-36fff3a7b184" providerId="AD" clId="Web-{671BE5FF-F22F-1A63-C5C6-D10174D90724}" dt="2024-10-23T09:57:50.143" v="0"/>
          <ac:picMkLst>
            <pc:docMk/>
            <pc:sldMk cId="1326770741" sldId="311"/>
            <ac:picMk id="3" creationId="{0F25BDE5-EEBA-0BDE-037C-E00F2935D085}"/>
          </ac:picMkLst>
        </pc:picChg>
        <pc:picChg chg="add mod">
          <ac:chgData name="Nathalie Matheu" userId="S::nmatheu@insa-toulouse.fr::b352041a-5173-42df-a21f-36fff3a7b184" providerId="AD" clId="Web-{671BE5FF-F22F-1A63-C5C6-D10174D90724}" dt="2024-10-23T12:07:05.955" v="256" actId="1076"/>
          <ac:picMkLst>
            <pc:docMk/>
            <pc:sldMk cId="1326770741" sldId="311"/>
            <ac:picMk id="3" creationId="{90327428-F4EF-D5EB-4637-8D06754E5F08}"/>
          </ac:picMkLst>
        </pc:picChg>
        <pc:picChg chg="del">
          <ac:chgData name="Nathalie Matheu" userId="S::nmatheu@insa-toulouse.fr::b352041a-5173-42df-a21f-36fff3a7b184" providerId="AD" clId="Web-{671BE5FF-F22F-1A63-C5C6-D10174D90724}" dt="2024-10-23T09:57:56.581" v="2"/>
          <ac:picMkLst>
            <pc:docMk/>
            <pc:sldMk cId="1326770741" sldId="311"/>
            <ac:picMk id="10" creationId="{335BD4B5-801E-BFA2-B9CA-607AC3A1585B}"/>
          </ac:picMkLst>
        </pc:picChg>
        <pc:picChg chg="del">
          <ac:chgData name="Nathalie Matheu" userId="S::nmatheu@insa-toulouse.fr::b352041a-5173-42df-a21f-36fff3a7b184" providerId="AD" clId="Web-{671BE5FF-F22F-1A63-C5C6-D10174D90724}" dt="2024-10-23T10:48:47.560" v="28"/>
          <ac:picMkLst>
            <pc:docMk/>
            <pc:sldMk cId="1326770741" sldId="311"/>
            <ac:picMk id="11" creationId="{84983111-AF54-2748-5226-1267912D5F2B}"/>
          </ac:picMkLst>
        </pc:picChg>
      </pc:sldChg>
      <pc:sldChg chg="del">
        <pc:chgData name="Nathalie Matheu" userId="S::nmatheu@insa-toulouse.fr::b352041a-5173-42df-a21f-36fff3a7b184" providerId="AD" clId="Web-{671BE5FF-F22F-1A63-C5C6-D10174D90724}" dt="2024-10-23T10:55:51.808" v="207"/>
        <pc:sldMkLst>
          <pc:docMk/>
          <pc:sldMk cId="3960141369" sldId="315"/>
        </pc:sldMkLst>
      </pc:sldChg>
    </pc:docChg>
  </pc:docChgLst>
  <pc:docChgLst>
    <pc:chgData name="Nathalie Matheu" userId="S::nmatheu@insa-toulouse.fr::b352041a-5173-42df-a21f-36fff3a7b184" providerId="AD" clId="Web-{B630320E-1978-42D7-4BF5-C2B720349399}"/>
    <pc:docChg chg="modSld">
      <pc:chgData name="Nathalie Matheu" userId="S::nmatheu@insa-toulouse.fr::b352041a-5173-42df-a21f-36fff3a7b184" providerId="AD" clId="Web-{B630320E-1978-42D7-4BF5-C2B720349399}" dt="2024-10-18T14:55:23.033" v="86" actId="20577"/>
      <pc:docMkLst>
        <pc:docMk/>
      </pc:docMkLst>
      <pc:sldChg chg="modSp">
        <pc:chgData name="Nathalie Matheu" userId="S::nmatheu@insa-toulouse.fr::b352041a-5173-42df-a21f-36fff3a7b184" providerId="AD" clId="Web-{B630320E-1978-42D7-4BF5-C2B720349399}" dt="2024-10-18T14:50:20.080" v="67"/>
        <pc:sldMkLst>
          <pc:docMk/>
          <pc:sldMk cId="1357763561" sldId="309"/>
        </pc:sldMkLst>
        <pc:graphicFrameChg chg="mod modGraphic">
          <ac:chgData name="Nathalie Matheu" userId="S::nmatheu@insa-toulouse.fr::b352041a-5173-42df-a21f-36fff3a7b184" providerId="AD" clId="Web-{B630320E-1978-42D7-4BF5-C2B720349399}" dt="2024-10-18T14:50:20.080" v="67"/>
          <ac:graphicFrameMkLst>
            <pc:docMk/>
            <pc:sldMk cId="1357763561" sldId="309"/>
            <ac:graphicFrameMk id="9" creationId="{45EB1138-0DF9-66E7-0B0B-677122D42975}"/>
          </ac:graphicFrameMkLst>
        </pc:graphicFrameChg>
      </pc:sldChg>
      <pc:sldChg chg="modSp">
        <pc:chgData name="Nathalie Matheu" userId="S::nmatheu@insa-toulouse.fr::b352041a-5173-42df-a21f-36fff3a7b184" providerId="AD" clId="Web-{B630320E-1978-42D7-4BF5-C2B720349399}" dt="2024-10-18T14:55:23.033" v="86" actId="20577"/>
        <pc:sldMkLst>
          <pc:docMk/>
          <pc:sldMk cId="1060101584" sldId="310"/>
        </pc:sldMkLst>
        <pc:spChg chg="mod">
          <ac:chgData name="Nathalie Matheu" userId="S::nmatheu@insa-toulouse.fr::b352041a-5173-42df-a21f-36fff3a7b184" providerId="AD" clId="Web-{B630320E-1978-42D7-4BF5-C2B720349399}" dt="2024-10-18T14:55:23.033" v="86" actId="20577"/>
          <ac:spMkLst>
            <pc:docMk/>
            <pc:sldMk cId="1060101584" sldId="310"/>
            <ac:spMk id="9" creationId="{A3BF561C-AC3D-3A14-5534-93454B3D9308}"/>
          </ac:spMkLst>
        </pc:spChg>
      </pc:sldChg>
    </pc:docChg>
  </pc:docChgLst>
  <pc:docChgLst>
    <pc:chgData name="Isabelle Guyonnet" userId="S::iguyonnet@insa-toulouse.fr::b3f23f14-de95-4802-8b39-70ec8da6eacd" providerId="AD" clId="Web-{415F4B28-A2D4-4D07-6B8E-C478A06C0919}"/>
    <pc:docChg chg="modSld">
      <pc:chgData name="Isabelle Guyonnet" userId="S::iguyonnet@insa-toulouse.fr::b3f23f14-de95-4802-8b39-70ec8da6eacd" providerId="AD" clId="Web-{415F4B28-A2D4-4D07-6B8E-C478A06C0919}" dt="2024-10-18T15:10:50.256" v="169" actId="20577"/>
      <pc:docMkLst>
        <pc:docMk/>
      </pc:docMkLst>
      <pc:sldChg chg="modSp">
        <pc:chgData name="Isabelle Guyonnet" userId="S::iguyonnet@insa-toulouse.fr::b3f23f14-de95-4802-8b39-70ec8da6eacd" providerId="AD" clId="Web-{415F4B28-A2D4-4D07-6B8E-C478A06C0919}" dt="2024-10-18T14:25:48.345" v="62" actId="20577"/>
        <pc:sldMkLst>
          <pc:docMk/>
          <pc:sldMk cId="3508183450" sldId="306"/>
        </pc:sldMkLst>
        <pc:spChg chg="mod">
          <ac:chgData name="Isabelle Guyonnet" userId="S::iguyonnet@insa-toulouse.fr::b3f23f14-de95-4802-8b39-70ec8da6eacd" providerId="AD" clId="Web-{415F4B28-A2D4-4D07-6B8E-C478A06C0919}" dt="2024-10-18T14:25:48.345" v="62" actId="20577"/>
          <ac:spMkLst>
            <pc:docMk/>
            <pc:sldMk cId="3508183450" sldId="306"/>
            <ac:spMk id="3" creationId="{CE92D46A-5403-05F4-03A5-DF5EC6EC86B3}"/>
          </ac:spMkLst>
        </pc:spChg>
      </pc:sldChg>
      <pc:sldChg chg="modSp">
        <pc:chgData name="Isabelle Guyonnet" userId="S::iguyonnet@insa-toulouse.fr::b3f23f14-de95-4802-8b39-70ec8da6eacd" providerId="AD" clId="Web-{415F4B28-A2D4-4D07-6B8E-C478A06C0919}" dt="2024-10-18T14:42:03.193" v="64"/>
        <pc:sldMkLst>
          <pc:docMk/>
          <pc:sldMk cId="1357763561" sldId="309"/>
        </pc:sldMkLst>
        <pc:graphicFrameChg chg="mod modGraphic">
          <ac:chgData name="Isabelle Guyonnet" userId="S::iguyonnet@insa-toulouse.fr::b3f23f14-de95-4802-8b39-70ec8da6eacd" providerId="AD" clId="Web-{415F4B28-A2D4-4D07-6B8E-C478A06C0919}" dt="2024-10-18T14:42:03.193" v="64"/>
          <ac:graphicFrameMkLst>
            <pc:docMk/>
            <pc:sldMk cId="1357763561" sldId="309"/>
            <ac:graphicFrameMk id="9" creationId="{45EB1138-0DF9-66E7-0B0B-677122D42975}"/>
          </ac:graphicFrameMkLst>
        </pc:graphicFrameChg>
      </pc:sldChg>
      <pc:sldChg chg="modSp">
        <pc:chgData name="Isabelle Guyonnet" userId="S::iguyonnet@insa-toulouse.fr::b3f23f14-de95-4802-8b39-70ec8da6eacd" providerId="AD" clId="Web-{415F4B28-A2D4-4D07-6B8E-C478A06C0919}" dt="2024-10-18T14:54:43.595" v="65" actId="1076"/>
        <pc:sldMkLst>
          <pc:docMk/>
          <pc:sldMk cId="1326770741" sldId="311"/>
        </pc:sldMkLst>
      </pc:sldChg>
      <pc:sldChg chg="addSp modSp">
        <pc:chgData name="Isabelle Guyonnet" userId="S::iguyonnet@insa-toulouse.fr::b3f23f14-de95-4802-8b39-70ec8da6eacd" providerId="AD" clId="Web-{415F4B28-A2D4-4D07-6B8E-C478A06C0919}" dt="2024-10-18T15:10:50.256" v="169" actId="20577"/>
        <pc:sldMkLst>
          <pc:docMk/>
          <pc:sldMk cId="384840911" sldId="312"/>
        </pc:sldMkLst>
        <pc:spChg chg="mod">
          <ac:chgData name="Isabelle Guyonnet" userId="S::iguyonnet@insa-toulouse.fr::b3f23f14-de95-4802-8b39-70ec8da6eacd" providerId="AD" clId="Web-{415F4B28-A2D4-4D07-6B8E-C478A06C0919}" dt="2024-10-18T15:10:50.256" v="169" actId="20577"/>
          <ac:spMkLst>
            <pc:docMk/>
            <pc:sldMk cId="384840911" sldId="312"/>
            <ac:spMk id="8" creationId="{9BAC968E-08E4-567D-9E2B-125A52FEB2F3}"/>
          </ac:spMkLst>
        </pc:spChg>
        <pc:picChg chg="add mod">
          <ac:chgData name="Isabelle Guyonnet" userId="S::iguyonnet@insa-toulouse.fr::b3f23f14-de95-4802-8b39-70ec8da6eacd" providerId="AD" clId="Web-{415F4B28-A2D4-4D07-6B8E-C478A06C0919}" dt="2024-10-18T15:09:43.722" v="159" actId="1076"/>
          <ac:picMkLst>
            <pc:docMk/>
            <pc:sldMk cId="384840911" sldId="312"/>
            <ac:picMk id="3" creationId="{DC5286E0-05D2-1805-B56B-C208255838EB}"/>
          </ac:picMkLst>
        </pc:picChg>
        <pc:picChg chg="mod">
          <ac:chgData name="Isabelle Guyonnet" userId="S::iguyonnet@insa-toulouse.fr::b3f23f14-de95-4802-8b39-70ec8da6eacd" providerId="AD" clId="Web-{415F4B28-A2D4-4D07-6B8E-C478A06C0919}" dt="2024-10-18T14:58:05.493" v="70" actId="1076"/>
          <ac:picMkLst>
            <pc:docMk/>
            <pc:sldMk cId="384840911" sldId="312"/>
            <ac:picMk id="12" creationId="{A56FE30E-B5FE-D6FC-C191-BA2723BD2922}"/>
          </ac:picMkLst>
        </pc:picChg>
        <pc:picChg chg="mod">
          <ac:chgData name="Isabelle Guyonnet" userId="S::iguyonnet@insa-toulouse.fr::b3f23f14-de95-4802-8b39-70ec8da6eacd" providerId="AD" clId="Web-{415F4B28-A2D4-4D07-6B8E-C478A06C0919}" dt="2024-10-18T15:09:33.206" v="157" actId="1076"/>
          <ac:picMkLst>
            <pc:docMk/>
            <pc:sldMk cId="384840911" sldId="312"/>
            <ac:picMk id="15" creationId="{F0FAD0D1-CCB9-FE04-DA41-66A2944FB2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B2F18-0A16-4444-8BAD-23350BC4A84D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DC397C-4F31-2D49-8617-0B760BDB8C93}">
      <dgm:prSet phldrT="[Text]"/>
      <dgm:spPr>
        <a:solidFill>
          <a:srgbClr val="F49127"/>
        </a:solidFill>
      </dgm:spPr>
      <dgm:t>
        <a:bodyPr/>
        <a:lstStyle/>
        <a:p>
          <a:pPr>
            <a:buFont typeface="Courier New" pitchFamily="2" charset="2"/>
            <a:buChar char="o"/>
          </a:pPr>
          <a:r>
            <a:rPr lang="fr-FR">
              <a:latin typeface="+mj-lt"/>
              <a:cs typeface="Arial"/>
            </a:rPr>
            <a:t>Objectifs stratégiques et opérationnels</a:t>
          </a:r>
          <a:endParaRPr lang="en-GB"/>
        </a:p>
      </dgm:t>
    </dgm:pt>
    <dgm:pt modelId="{217FA0C4-B257-D342-8D51-CB9F36C43043}" type="parTrans" cxnId="{E884EB7B-DE55-EE4A-8C11-165CE7F5A578}">
      <dgm:prSet/>
      <dgm:spPr/>
      <dgm:t>
        <a:bodyPr/>
        <a:lstStyle/>
        <a:p>
          <a:endParaRPr lang="en-GB"/>
        </a:p>
      </dgm:t>
    </dgm:pt>
    <dgm:pt modelId="{7CFC62F1-7E86-CA42-8CE4-3A6B82975928}" type="sibTrans" cxnId="{E884EB7B-DE55-EE4A-8C11-165CE7F5A578}">
      <dgm:prSet/>
      <dgm:spPr/>
      <dgm:t>
        <a:bodyPr/>
        <a:lstStyle/>
        <a:p>
          <a:endParaRPr lang="en-GB"/>
        </a:p>
      </dgm:t>
    </dgm:pt>
    <dgm:pt modelId="{CF5B1249-640B-0745-9AE5-371E5DE018C7}">
      <dgm:prSet phldr="0"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Livrables</a:t>
          </a:r>
        </a:p>
      </dgm:t>
    </dgm:pt>
    <dgm:pt modelId="{1AFC60A1-AA84-4948-A6A2-B17EB10CC4DD}" type="parTrans" cxnId="{72458BC4-EE0A-C946-8D5F-A066BD4C694F}">
      <dgm:prSet/>
      <dgm:spPr/>
      <dgm:t>
        <a:bodyPr/>
        <a:lstStyle/>
        <a:p>
          <a:endParaRPr lang="en-GB"/>
        </a:p>
      </dgm:t>
    </dgm:pt>
    <dgm:pt modelId="{E047AE85-B04F-3F44-9E51-485D9B78DFEB}" type="sibTrans" cxnId="{72458BC4-EE0A-C946-8D5F-A066BD4C694F}">
      <dgm:prSet/>
      <dgm:spPr/>
      <dgm:t>
        <a:bodyPr/>
        <a:lstStyle/>
        <a:p>
          <a:endParaRPr lang="en-GB"/>
        </a:p>
      </dgm:t>
    </dgm:pt>
    <dgm:pt modelId="{37AA6E02-0D57-F84D-AAC1-871F69DD74B9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Etat d’avancement</a:t>
          </a:r>
        </a:p>
      </dgm:t>
    </dgm:pt>
    <dgm:pt modelId="{528FBAA2-E7AA-1E47-9534-F561E6851C11}" type="parTrans" cxnId="{B373ED00-A571-1C4E-B469-CD2DE7488597}">
      <dgm:prSet/>
      <dgm:spPr/>
      <dgm:t>
        <a:bodyPr/>
        <a:lstStyle/>
        <a:p>
          <a:endParaRPr lang="en-GB"/>
        </a:p>
      </dgm:t>
    </dgm:pt>
    <dgm:pt modelId="{8D0E5403-BC52-8143-8751-448BEF949F8F}" type="sibTrans" cxnId="{B373ED00-A571-1C4E-B469-CD2DE7488597}">
      <dgm:prSet/>
      <dgm:spPr/>
      <dgm:t>
        <a:bodyPr/>
        <a:lstStyle/>
        <a:p>
          <a:endParaRPr lang="en-GB"/>
        </a:p>
      </dgm:t>
    </dgm:pt>
    <dgm:pt modelId="{84452003-F5C1-3A42-8027-735B0E3433A4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Le mot des compagnons</a:t>
          </a:r>
        </a:p>
      </dgm:t>
    </dgm:pt>
    <dgm:pt modelId="{60C8B2BA-4C64-8948-934A-AC218EC223D7}" type="parTrans" cxnId="{F9B40DDB-8603-3E47-8EFF-6D62C6F242CC}">
      <dgm:prSet/>
      <dgm:spPr/>
      <dgm:t>
        <a:bodyPr/>
        <a:lstStyle/>
        <a:p>
          <a:endParaRPr lang="en-GB"/>
        </a:p>
      </dgm:t>
    </dgm:pt>
    <dgm:pt modelId="{C659F6D3-F9D2-504D-8957-05BDFFDE7C5B}" type="sibTrans" cxnId="{F9B40DDB-8603-3E47-8EFF-6D62C6F242CC}">
      <dgm:prSet/>
      <dgm:spPr/>
      <dgm:t>
        <a:bodyPr/>
        <a:lstStyle/>
        <a:p>
          <a:endParaRPr lang="en-GB"/>
        </a:p>
      </dgm:t>
    </dgm:pt>
    <dgm:pt modelId="{7C888774-A462-6E4E-8CC4-8537D962B71E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Transformation des INSA</a:t>
          </a:r>
        </a:p>
      </dgm:t>
    </dgm:pt>
    <dgm:pt modelId="{AE95E334-9836-A443-8064-0A2F1F360478}" type="parTrans" cxnId="{11336E0F-258F-9A48-80D9-8664FCB7C276}">
      <dgm:prSet/>
      <dgm:spPr/>
      <dgm:t>
        <a:bodyPr/>
        <a:lstStyle/>
        <a:p>
          <a:endParaRPr lang="en-GB"/>
        </a:p>
      </dgm:t>
    </dgm:pt>
    <dgm:pt modelId="{DE3FA575-880D-0A48-B80B-3B8E3250CE6D}" type="sibTrans" cxnId="{11336E0F-258F-9A48-80D9-8664FCB7C276}">
      <dgm:prSet/>
      <dgm:spPr/>
      <dgm:t>
        <a:bodyPr/>
        <a:lstStyle/>
        <a:p>
          <a:endParaRPr lang="en-GB"/>
        </a:p>
      </dgm:t>
    </dgm:pt>
    <dgm:pt modelId="{1D3F28A3-067E-CC4F-8005-A55B5DF964BB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Questions</a:t>
          </a:r>
        </a:p>
      </dgm:t>
    </dgm:pt>
    <dgm:pt modelId="{F648EA70-8468-3A4F-A90A-E8C3B59A8CF4}" type="parTrans" cxnId="{3C87E56F-064D-654A-B92B-A7FB5A1B2052}">
      <dgm:prSet/>
      <dgm:spPr/>
      <dgm:t>
        <a:bodyPr/>
        <a:lstStyle/>
        <a:p>
          <a:endParaRPr lang="en-GB"/>
        </a:p>
      </dgm:t>
    </dgm:pt>
    <dgm:pt modelId="{332A02F2-6574-D44D-9C11-C35738A6CAC4}" type="sibTrans" cxnId="{3C87E56F-064D-654A-B92B-A7FB5A1B2052}">
      <dgm:prSet/>
      <dgm:spPr/>
      <dgm:t>
        <a:bodyPr/>
        <a:lstStyle/>
        <a:p>
          <a:endParaRPr lang="en-GB"/>
        </a:p>
      </dgm:t>
    </dgm:pt>
    <dgm:pt modelId="{585A4787-A29A-9045-A4BC-DC5FD42CE7A0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Agenda</a:t>
          </a:r>
        </a:p>
      </dgm:t>
    </dgm:pt>
    <dgm:pt modelId="{A72EF3F2-D076-5C42-9798-F1DA6EB3281E}" type="sibTrans" cxnId="{79ED5CBF-16D2-6845-9484-B2F0DAB1981D}">
      <dgm:prSet/>
      <dgm:spPr/>
      <dgm:t>
        <a:bodyPr/>
        <a:lstStyle/>
        <a:p>
          <a:endParaRPr lang="en-GB"/>
        </a:p>
      </dgm:t>
    </dgm:pt>
    <dgm:pt modelId="{C8E9E9DC-8CF9-E145-A281-28E18AEF0C2F}" type="parTrans" cxnId="{79ED5CBF-16D2-6845-9484-B2F0DAB1981D}">
      <dgm:prSet/>
      <dgm:spPr/>
      <dgm:t>
        <a:bodyPr/>
        <a:lstStyle/>
        <a:p>
          <a:endParaRPr lang="en-GB"/>
        </a:p>
      </dgm:t>
    </dgm:pt>
    <dgm:pt modelId="{5D5EFC92-8C5A-ED47-AFEE-43A370B88FB9}" type="pres">
      <dgm:prSet presAssocID="{D02B2F18-0A16-4444-8BAD-23350BC4A84D}" presName="Name0" presStyleCnt="0">
        <dgm:presLayoutVars>
          <dgm:chMax val="7"/>
          <dgm:chPref val="7"/>
          <dgm:dir/>
        </dgm:presLayoutVars>
      </dgm:prSet>
      <dgm:spPr/>
    </dgm:pt>
    <dgm:pt modelId="{200C2D74-CD7F-F546-8F67-C32E27A4DA9D}" type="pres">
      <dgm:prSet presAssocID="{D02B2F18-0A16-4444-8BAD-23350BC4A84D}" presName="Name1" presStyleCnt="0"/>
      <dgm:spPr/>
    </dgm:pt>
    <dgm:pt modelId="{984FD319-AC69-3149-BC31-93680D93A265}" type="pres">
      <dgm:prSet presAssocID="{D02B2F18-0A16-4444-8BAD-23350BC4A84D}" presName="cycle" presStyleCnt="0"/>
      <dgm:spPr/>
    </dgm:pt>
    <dgm:pt modelId="{CCA880B0-B114-D744-A185-6AB83009A7B5}" type="pres">
      <dgm:prSet presAssocID="{D02B2F18-0A16-4444-8BAD-23350BC4A84D}" presName="srcNode" presStyleLbl="node1" presStyleIdx="0" presStyleCnt="7"/>
      <dgm:spPr/>
    </dgm:pt>
    <dgm:pt modelId="{95E450F0-03E5-8549-BA0D-1F2200179DA8}" type="pres">
      <dgm:prSet presAssocID="{D02B2F18-0A16-4444-8BAD-23350BC4A84D}" presName="conn" presStyleLbl="parChTrans1D2" presStyleIdx="0" presStyleCnt="1"/>
      <dgm:spPr/>
    </dgm:pt>
    <dgm:pt modelId="{925CDA4D-1BA7-EE46-8F2C-760CC5BB9EF1}" type="pres">
      <dgm:prSet presAssocID="{D02B2F18-0A16-4444-8BAD-23350BC4A84D}" presName="extraNode" presStyleLbl="node1" presStyleIdx="0" presStyleCnt="7"/>
      <dgm:spPr/>
    </dgm:pt>
    <dgm:pt modelId="{0E39814B-7CF8-0B4E-8089-4BE08DB2C8A1}" type="pres">
      <dgm:prSet presAssocID="{D02B2F18-0A16-4444-8BAD-23350BC4A84D}" presName="dstNode" presStyleLbl="node1" presStyleIdx="0" presStyleCnt="7"/>
      <dgm:spPr/>
    </dgm:pt>
    <dgm:pt modelId="{282489B7-6469-7B45-8469-296F6448297E}" type="pres">
      <dgm:prSet presAssocID="{F2DC397C-4F31-2D49-8617-0B760BDB8C93}" presName="text_1" presStyleLbl="node1" presStyleIdx="0" presStyleCnt="7">
        <dgm:presLayoutVars>
          <dgm:bulletEnabled val="1"/>
        </dgm:presLayoutVars>
      </dgm:prSet>
      <dgm:spPr/>
    </dgm:pt>
    <dgm:pt modelId="{79C63D9F-7F0F-A544-8E20-7B18F1BF82C3}" type="pres">
      <dgm:prSet presAssocID="{F2DC397C-4F31-2D49-8617-0B760BDB8C93}" presName="accent_1" presStyleCnt="0"/>
      <dgm:spPr/>
    </dgm:pt>
    <dgm:pt modelId="{544C89E3-AD31-9849-8330-F0D123D7996B}" type="pres">
      <dgm:prSet presAssocID="{F2DC397C-4F31-2D49-8617-0B760BDB8C93}" presName="accentRepeatNode" presStyleLbl="solidFgAcc1" presStyleIdx="0" presStyleCnt="7"/>
      <dgm:spPr/>
    </dgm:pt>
    <dgm:pt modelId="{569548BA-FE43-4D49-BDE5-75227CD629B9}" type="pres">
      <dgm:prSet presAssocID="{CF5B1249-640B-0745-9AE5-371E5DE018C7}" presName="text_2" presStyleLbl="node1" presStyleIdx="1" presStyleCnt="7">
        <dgm:presLayoutVars>
          <dgm:bulletEnabled val="1"/>
        </dgm:presLayoutVars>
      </dgm:prSet>
      <dgm:spPr/>
    </dgm:pt>
    <dgm:pt modelId="{EC96932B-B5F0-8048-AAA9-51D4E5921140}" type="pres">
      <dgm:prSet presAssocID="{CF5B1249-640B-0745-9AE5-371E5DE018C7}" presName="accent_2" presStyleCnt="0"/>
      <dgm:spPr/>
    </dgm:pt>
    <dgm:pt modelId="{86DF2824-A2FA-2A47-9A4B-9855031A1941}" type="pres">
      <dgm:prSet presAssocID="{CF5B1249-640B-0745-9AE5-371E5DE018C7}" presName="accentRepeatNode" presStyleLbl="solidFgAcc1" presStyleIdx="1" presStyleCnt="7"/>
      <dgm:spPr/>
    </dgm:pt>
    <dgm:pt modelId="{70BE0B9E-5BDA-C345-BE32-192437C9462D}" type="pres">
      <dgm:prSet presAssocID="{37AA6E02-0D57-F84D-AAC1-871F69DD74B9}" presName="text_3" presStyleLbl="node1" presStyleIdx="2" presStyleCnt="7">
        <dgm:presLayoutVars>
          <dgm:bulletEnabled val="1"/>
        </dgm:presLayoutVars>
      </dgm:prSet>
      <dgm:spPr/>
    </dgm:pt>
    <dgm:pt modelId="{58646071-D822-CB41-BC56-BEDCB6F355EC}" type="pres">
      <dgm:prSet presAssocID="{37AA6E02-0D57-F84D-AAC1-871F69DD74B9}" presName="accent_3" presStyleCnt="0"/>
      <dgm:spPr/>
    </dgm:pt>
    <dgm:pt modelId="{2BDE76A4-41CE-8343-8158-4BBC4F88B297}" type="pres">
      <dgm:prSet presAssocID="{37AA6E02-0D57-F84D-AAC1-871F69DD74B9}" presName="accentRepeatNode" presStyleLbl="solidFgAcc1" presStyleIdx="2" presStyleCnt="7"/>
      <dgm:spPr/>
    </dgm:pt>
    <dgm:pt modelId="{4F24796A-66CE-7547-86BB-B70FF3A6B3B9}" type="pres">
      <dgm:prSet presAssocID="{84452003-F5C1-3A42-8027-735B0E3433A4}" presName="text_4" presStyleLbl="node1" presStyleIdx="3" presStyleCnt="7">
        <dgm:presLayoutVars>
          <dgm:bulletEnabled val="1"/>
        </dgm:presLayoutVars>
      </dgm:prSet>
      <dgm:spPr/>
    </dgm:pt>
    <dgm:pt modelId="{97C0E425-E0D7-6B4A-8A15-F20B10CCC8E3}" type="pres">
      <dgm:prSet presAssocID="{84452003-F5C1-3A42-8027-735B0E3433A4}" presName="accent_4" presStyleCnt="0"/>
      <dgm:spPr/>
    </dgm:pt>
    <dgm:pt modelId="{51934FF5-8E48-2041-A87F-1975B3D4784C}" type="pres">
      <dgm:prSet presAssocID="{84452003-F5C1-3A42-8027-735B0E3433A4}" presName="accentRepeatNode" presStyleLbl="solidFgAcc1" presStyleIdx="3" presStyleCnt="7"/>
      <dgm:spPr/>
    </dgm:pt>
    <dgm:pt modelId="{46095C99-4AC8-0B48-9512-4DD05106ADC3}" type="pres">
      <dgm:prSet presAssocID="{7C888774-A462-6E4E-8CC4-8537D962B71E}" presName="text_5" presStyleLbl="node1" presStyleIdx="4" presStyleCnt="7">
        <dgm:presLayoutVars>
          <dgm:bulletEnabled val="1"/>
        </dgm:presLayoutVars>
      </dgm:prSet>
      <dgm:spPr/>
    </dgm:pt>
    <dgm:pt modelId="{79475C59-87E7-9548-84EC-C25BD119E0CE}" type="pres">
      <dgm:prSet presAssocID="{7C888774-A462-6E4E-8CC4-8537D962B71E}" presName="accent_5" presStyleCnt="0"/>
      <dgm:spPr/>
    </dgm:pt>
    <dgm:pt modelId="{A76319C2-A912-2D41-AE6D-1AC1D0A03E79}" type="pres">
      <dgm:prSet presAssocID="{7C888774-A462-6E4E-8CC4-8537D962B71E}" presName="accentRepeatNode" presStyleLbl="solidFgAcc1" presStyleIdx="4" presStyleCnt="7"/>
      <dgm:spPr/>
    </dgm:pt>
    <dgm:pt modelId="{639EA015-6475-5140-BB7F-9FDD3F70CD25}" type="pres">
      <dgm:prSet presAssocID="{585A4787-A29A-9045-A4BC-DC5FD42CE7A0}" presName="text_6" presStyleLbl="node1" presStyleIdx="5" presStyleCnt="7">
        <dgm:presLayoutVars>
          <dgm:bulletEnabled val="1"/>
        </dgm:presLayoutVars>
      </dgm:prSet>
      <dgm:spPr/>
    </dgm:pt>
    <dgm:pt modelId="{D7E4F0C1-22A5-E149-A313-5E186C56F237}" type="pres">
      <dgm:prSet presAssocID="{585A4787-A29A-9045-A4BC-DC5FD42CE7A0}" presName="accent_6" presStyleCnt="0"/>
      <dgm:spPr/>
    </dgm:pt>
    <dgm:pt modelId="{AE7BD06A-45CC-F74D-BA9B-465FED876C53}" type="pres">
      <dgm:prSet presAssocID="{585A4787-A29A-9045-A4BC-DC5FD42CE7A0}" presName="accentRepeatNode" presStyleLbl="solidFgAcc1" presStyleIdx="5" presStyleCnt="7"/>
      <dgm:spPr/>
    </dgm:pt>
    <dgm:pt modelId="{34924DF4-0707-F24D-9345-4A7D393E61EF}" type="pres">
      <dgm:prSet presAssocID="{1D3F28A3-067E-CC4F-8005-A55B5DF964BB}" presName="text_7" presStyleLbl="node1" presStyleIdx="6" presStyleCnt="7">
        <dgm:presLayoutVars>
          <dgm:bulletEnabled val="1"/>
        </dgm:presLayoutVars>
      </dgm:prSet>
      <dgm:spPr/>
    </dgm:pt>
    <dgm:pt modelId="{EE103882-392A-D845-AB25-A684177EF936}" type="pres">
      <dgm:prSet presAssocID="{1D3F28A3-067E-CC4F-8005-A55B5DF964BB}" presName="accent_7" presStyleCnt="0"/>
      <dgm:spPr/>
    </dgm:pt>
    <dgm:pt modelId="{BAF14BF8-3E58-0245-AD28-81D5967894E4}" type="pres">
      <dgm:prSet presAssocID="{1D3F28A3-067E-CC4F-8005-A55B5DF964BB}" presName="accentRepeatNode" presStyleLbl="solidFgAcc1" presStyleIdx="6" presStyleCnt="7"/>
      <dgm:spPr/>
    </dgm:pt>
  </dgm:ptLst>
  <dgm:cxnLst>
    <dgm:cxn modelId="{B373ED00-A571-1C4E-B469-CD2DE7488597}" srcId="{D02B2F18-0A16-4444-8BAD-23350BC4A84D}" destId="{37AA6E02-0D57-F84D-AAC1-871F69DD74B9}" srcOrd="2" destOrd="0" parTransId="{528FBAA2-E7AA-1E47-9534-F561E6851C11}" sibTransId="{8D0E5403-BC52-8143-8751-448BEF949F8F}"/>
    <dgm:cxn modelId="{11336E0F-258F-9A48-80D9-8664FCB7C276}" srcId="{D02B2F18-0A16-4444-8BAD-23350BC4A84D}" destId="{7C888774-A462-6E4E-8CC4-8537D962B71E}" srcOrd="4" destOrd="0" parTransId="{AE95E334-9836-A443-8064-0A2F1F360478}" sibTransId="{DE3FA575-880D-0A48-B80B-3B8E3250CE6D}"/>
    <dgm:cxn modelId="{EE7F4A1A-816B-B549-995F-5FD052A3CBEA}" type="presOf" srcId="{7C888774-A462-6E4E-8CC4-8537D962B71E}" destId="{46095C99-4AC8-0B48-9512-4DD05106ADC3}" srcOrd="0" destOrd="0" presId="urn:microsoft.com/office/officeart/2008/layout/VerticalCurvedList"/>
    <dgm:cxn modelId="{4255DE23-DF0C-0946-96E2-8A32609A4E48}" type="presOf" srcId="{F2DC397C-4F31-2D49-8617-0B760BDB8C93}" destId="{282489B7-6469-7B45-8469-296F6448297E}" srcOrd="0" destOrd="0" presId="urn:microsoft.com/office/officeart/2008/layout/VerticalCurvedList"/>
    <dgm:cxn modelId="{B8C4A42B-3DA7-DE42-92E6-2E012867BA07}" type="presOf" srcId="{7CFC62F1-7E86-CA42-8CE4-3A6B82975928}" destId="{95E450F0-03E5-8549-BA0D-1F2200179DA8}" srcOrd="0" destOrd="0" presId="urn:microsoft.com/office/officeart/2008/layout/VerticalCurvedList"/>
    <dgm:cxn modelId="{0DC85F4D-7EAA-BB4F-96E8-8DC3C6B2C4BE}" type="presOf" srcId="{84452003-F5C1-3A42-8027-735B0E3433A4}" destId="{4F24796A-66CE-7547-86BB-B70FF3A6B3B9}" srcOrd="0" destOrd="0" presId="urn:microsoft.com/office/officeart/2008/layout/VerticalCurvedList"/>
    <dgm:cxn modelId="{3C87E56F-064D-654A-B92B-A7FB5A1B2052}" srcId="{D02B2F18-0A16-4444-8BAD-23350BC4A84D}" destId="{1D3F28A3-067E-CC4F-8005-A55B5DF964BB}" srcOrd="6" destOrd="0" parTransId="{F648EA70-8468-3A4F-A90A-E8C3B59A8CF4}" sibTransId="{332A02F2-6574-D44D-9C11-C35738A6CAC4}"/>
    <dgm:cxn modelId="{91ABD052-2EEB-8A4B-B854-27A543B933D2}" type="presOf" srcId="{585A4787-A29A-9045-A4BC-DC5FD42CE7A0}" destId="{639EA015-6475-5140-BB7F-9FDD3F70CD25}" srcOrd="0" destOrd="0" presId="urn:microsoft.com/office/officeart/2008/layout/VerticalCurvedList"/>
    <dgm:cxn modelId="{E884EB7B-DE55-EE4A-8C11-165CE7F5A578}" srcId="{D02B2F18-0A16-4444-8BAD-23350BC4A84D}" destId="{F2DC397C-4F31-2D49-8617-0B760BDB8C93}" srcOrd="0" destOrd="0" parTransId="{217FA0C4-B257-D342-8D51-CB9F36C43043}" sibTransId="{7CFC62F1-7E86-CA42-8CE4-3A6B82975928}"/>
    <dgm:cxn modelId="{49499E81-A404-644C-B10D-37129AD82512}" type="presOf" srcId="{1D3F28A3-067E-CC4F-8005-A55B5DF964BB}" destId="{34924DF4-0707-F24D-9345-4A7D393E61EF}" srcOrd="0" destOrd="0" presId="urn:microsoft.com/office/officeart/2008/layout/VerticalCurvedList"/>
    <dgm:cxn modelId="{F2CD33B7-EF8F-3042-A386-2D0C326569DE}" type="presOf" srcId="{37AA6E02-0D57-F84D-AAC1-871F69DD74B9}" destId="{70BE0B9E-5BDA-C345-BE32-192437C9462D}" srcOrd="0" destOrd="0" presId="urn:microsoft.com/office/officeart/2008/layout/VerticalCurvedList"/>
    <dgm:cxn modelId="{79ED5CBF-16D2-6845-9484-B2F0DAB1981D}" srcId="{D02B2F18-0A16-4444-8BAD-23350BC4A84D}" destId="{585A4787-A29A-9045-A4BC-DC5FD42CE7A0}" srcOrd="5" destOrd="0" parTransId="{C8E9E9DC-8CF9-E145-A281-28E18AEF0C2F}" sibTransId="{A72EF3F2-D076-5C42-9798-F1DA6EB3281E}"/>
    <dgm:cxn modelId="{72458BC4-EE0A-C946-8D5F-A066BD4C694F}" srcId="{D02B2F18-0A16-4444-8BAD-23350BC4A84D}" destId="{CF5B1249-640B-0745-9AE5-371E5DE018C7}" srcOrd="1" destOrd="0" parTransId="{1AFC60A1-AA84-4948-A6A2-B17EB10CC4DD}" sibTransId="{E047AE85-B04F-3F44-9E51-485D9B78DFEB}"/>
    <dgm:cxn modelId="{7C752BD5-3932-ED4F-94CB-C14D16759E64}" type="presOf" srcId="{CF5B1249-640B-0745-9AE5-371E5DE018C7}" destId="{569548BA-FE43-4D49-BDE5-75227CD629B9}" srcOrd="0" destOrd="0" presId="urn:microsoft.com/office/officeart/2008/layout/VerticalCurvedList"/>
    <dgm:cxn modelId="{F9B40DDB-8603-3E47-8EFF-6D62C6F242CC}" srcId="{D02B2F18-0A16-4444-8BAD-23350BC4A84D}" destId="{84452003-F5C1-3A42-8027-735B0E3433A4}" srcOrd="3" destOrd="0" parTransId="{60C8B2BA-4C64-8948-934A-AC218EC223D7}" sibTransId="{C659F6D3-F9D2-504D-8957-05BDFFDE7C5B}"/>
    <dgm:cxn modelId="{AFDCB4E5-D580-6C44-B356-5886821EF43E}" type="presOf" srcId="{D02B2F18-0A16-4444-8BAD-23350BC4A84D}" destId="{5D5EFC92-8C5A-ED47-AFEE-43A370B88FB9}" srcOrd="0" destOrd="0" presId="urn:microsoft.com/office/officeart/2008/layout/VerticalCurvedList"/>
    <dgm:cxn modelId="{CC4C1876-23C8-BE40-A116-5EAC98D2D3A7}" type="presParOf" srcId="{5D5EFC92-8C5A-ED47-AFEE-43A370B88FB9}" destId="{200C2D74-CD7F-F546-8F67-C32E27A4DA9D}" srcOrd="0" destOrd="0" presId="urn:microsoft.com/office/officeart/2008/layout/VerticalCurvedList"/>
    <dgm:cxn modelId="{17F992AB-F551-8042-91BB-1C0A611FF80D}" type="presParOf" srcId="{200C2D74-CD7F-F546-8F67-C32E27A4DA9D}" destId="{984FD319-AC69-3149-BC31-93680D93A265}" srcOrd="0" destOrd="0" presId="urn:microsoft.com/office/officeart/2008/layout/VerticalCurvedList"/>
    <dgm:cxn modelId="{5F7181C6-782C-A94A-8EC1-BACE65C1DC6A}" type="presParOf" srcId="{984FD319-AC69-3149-BC31-93680D93A265}" destId="{CCA880B0-B114-D744-A185-6AB83009A7B5}" srcOrd="0" destOrd="0" presId="urn:microsoft.com/office/officeart/2008/layout/VerticalCurvedList"/>
    <dgm:cxn modelId="{213A1E16-937F-BF48-ABEF-9AF3863B42C2}" type="presParOf" srcId="{984FD319-AC69-3149-BC31-93680D93A265}" destId="{95E450F0-03E5-8549-BA0D-1F2200179DA8}" srcOrd="1" destOrd="0" presId="urn:microsoft.com/office/officeart/2008/layout/VerticalCurvedList"/>
    <dgm:cxn modelId="{F41756EB-E67E-6349-A7D7-25328A41028D}" type="presParOf" srcId="{984FD319-AC69-3149-BC31-93680D93A265}" destId="{925CDA4D-1BA7-EE46-8F2C-760CC5BB9EF1}" srcOrd="2" destOrd="0" presId="urn:microsoft.com/office/officeart/2008/layout/VerticalCurvedList"/>
    <dgm:cxn modelId="{1A05B73D-D1E0-B545-9638-05338B0247B0}" type="presParOf" srcId="{984FD319-AC69-3149-BC31-93680D93A265}" destId="{0E39814B-7CF8-0B4E-8089-4BE08DB2C8A1}" srcOrd="3" destOrd="0" presId="urn:microsoft.com/office/officeart/2008/layout/VerticalCurvedList"/>
    <dgm:cxn modelId="{2E53F39D-3DCF-3A45-87C2-AEF4C90A1BE6}" type="presParOf" srcId="{200C2D74-CD7F-F546-8F67-C32E27A4DA9D}" destId="{282489B7-6469-7B45-8469-296F6448297E}" srcOrd="1" destOrd="0" presId="urn:microsoft.com/office/officeart/2008/layout/VerticalCurvedList"/>
    <dgm:cxn modelId="{1F431972-2905-0D43-AA42-2F46CC37039E}" type="presParOf" srcId="{200C2D74-CD7F-F546-8F67-C32E27A4DA9D}" destId="{79C63D9F-7F0F-A544-8E20-7B18F1BF82C3}" srcOrd="2" destOrd="0" presId="urn:microsoft.com/office/officeart/2008/layout/VerticalCurvedList"/>
    <dgm:cxn modelId="{67D8E428-3D9C-7246-B08B-E9E3CDDF80B3}" type="presParOf" srcId="{79C63D9F-7F0F-A544-8E20-7B18F1BF82C3}" destId="{544C89E3-AD31-9849-8330-F0D123D7996B}" srcOrd="0" destOrd="0" presId="urn:microsoft.com/office/officeart/2008/layout/VerticalCurvedList"/>
    <dgm:cxn modelId="{01716A78-DE5F-634D-986B-232FB6892998}" type="presParOf" srcId="{200C2D74-CD7F-F546-8F67-C32E27A4DA9D}" destId="{569548BA-FE43-4D49-BDE5-75227CD629B9}" srcOrd="3" destOrd="0" presId="urn:microsoft.com/office/officeart/2008/layout/VerticalCurvedList"/>
    <dgm:cxn modelId="{B30B06AA-58B6-C245-BDB4-E78EA6D13A58}" type="presParOf" srcId="{200C2D74-CD7F-F546-8F67-C32E27A4DA9D}" destId="{EC96932B-B5F0-8048-AAA9-51D4E5921140}" srcOrd="4" destOrd="0" presId="urn:microsoft.com/office/officeart/2008/layout/VerticalCurvedList"/>
    <dgm:cxn modelId="{E4197F98-04E2-BE4A-834B-F9F05D2C1B3B}" type="presParOf" srcId="{EC96932B-B5F0-8048-AAA9-51D4E5921140}" destId="{86DF2824-A2FA-2A47-9A4B-9855031A1941}" srcOrd="0" destOrd="0" presId="urn:microsoft.com/office/officeart/2008/layout/VerticalCurvedList"/>
    <dgm:cxn modelId="{3BDAF0D8-58A2-BD40-A3DC-958B2F37EDEE}" type="presParOf" srcId="{200C2D74-CD7F-F546-8F67-C32E27A4DA9D}" destId="{70BE0B9E-5BDA-C345-BE32-192437C9462D}" srcOrd="5" destOrd="0" presId="urn:microsoft.com/office/officeart/2008/layout/VerticalCurvedList"/>
    <dgm:cxn modelId="{DB5FB9CB-4DBC-1A46-A503-02B220DA3116}" type="presParOf" srcId="{200C2D74-CD7F-F546-8F67-C32E27A4DA9D}" destId="{58646071-D822-CB41-BC56-BEDCB6F355EC}" srcOrd="6" destOrd="0" presId="urn:microsoft.com/office/officeart/2008/layout/VerticalCurvedList"/>
    <dgm:cxn modelId="{D0E2C3FC-ABE0-1747-8C8A-6EA67E911AF8}" type="presParOf" srcId="{58646071-D822-CB41-BC56-BEDCB6F355EC}" destId="{2BDE76A4-41CE-8343-8158-4BBC4F88B297}" srcOrd="0" destOrd="0" presId="urn:microsoft.com/office/officeart/2008/layout/VerticalCurvedList"/>
    <dgm:cxn modelId="{45FF02ED-220C-A140-9C70-F7FD4755B407}" type="presParOf" srcId="{200C2D74-CD7F-F546-8F67-C32E27A4DA9D}" destId="{4F24796A-66CE-7547-86BB-B70FF3A6B3B9}" srcOrd="7" destOrd="0" presId="urn:microsoft.com/office/officeart/2008/layout/VerticalCurvedList"/>
    <dgm:cxn modelId="{6B8127ED-08E9-0146-9C89-A84D9B554BCC}" type="presParOf" srcId="{200C2D74-CD7F-F546-8F67-C32E27A4DA9D}" destId="{97C0E425-E0D7-6B4A-8A15-F20B10CCC8E3}" srcOrd="8" destOrd="0" presId="urn:microsoft.com/office/officeart/2008/layout/VerticalCurvedList"/>
    <dgm:cxn modelId="{48843B7A-967E-CA4D-A78D-4E6EF9E7CC03}" type="presParOf" srcId="{97C0E425-E0D7-6B4A-8A15-F20B10CCC8E3}" destId="{51934FF5-8E48-2041-A87F-1975B3D4784C}" srcOrd="0" destOrd="0" presId="urn:microsoft.com/office/officeart/2008/layout/VerticalCurvedList"/>
    <dgm:cxn modelId="{EC3E8068-74ED-8544-ABA2-8E9D6133B446}" type="presParOf" srcId="{200C2D74-CD7F-F546-8F67-C32E27A4DA9D}" destId="{46095C99-4AC8-0B48-9512-4DD05106ADC3}" srcOrd="9" destOrd="0" presId="urn:microsoft.com/office/officeart/2008/layout/VerticalCurvedList"/>
    <dgm:cxn modelId="{68225201-21EC-E745-93A5-F4F76EB12025}" type="presParOf" srcId="{200C2D74-CD7F-F546-8F67-C32E27A4DA9D}" destId="{79475C59-87E7-9548-84EC-C25BD119E0CE}" srcOrd="10" destOrd="0" presId="urn:microsoft.com/office/officeart/2008/layout/VerticalCurvedList"/>
    <dgm:cxn modelId="{74CF23A1-F1DC-8F4B-93C8-C00D99BBBC51}" type="presParOf" srcId="{79475C59-87E7-9548-84EC-C25BD119E0CE}" destId="{A76319C2-A912-2D41-AE6D-1AC1D0A03E79}" srcOrd="0" destOrd="0" presId="urn:microsoft.com/office/officeart/2008/layout/VerticalCurvedList"/>
    <dgm:cxn modelId="{B179B1AC-D1CD-8544-8FB0-932D4638A807}" type="presParOf" srcId="{200C2D74-CD7F-F546-8F67-C32E27A4DA9D}" destId="{639EA015-6475-5140-BB7F-9FDD3F70CD25}" srcOrd="11" destOrd="0" presId="urn:microsoft.com/office/officeart/2008/layout/VerticalCurvedList"/>
    <dgm:cxn modelId="{092AAB55-B2D6-FE4C-AACF-C4F1A182C02C}" type="presParOf" srcId="{200C2D74-CD7F-F546-8F67-C32E27A4DA9D}" destId="{D7E4F0C1-22A5-E149-A313-5E186C56F237}" srcOrd="12" destOrd="0" presId="urn:microsoft.com/office/officeart/2008/layout/VerticalCurvedList"/>
    <dgm:cxn modelId="{09C69450-D513-4C45-8BE3-071B21D4F2FD}" type="presParOf" srcId="{D7E4F0C1-22A5-E149-A313-5E186C56F237}" destId="{AE7BD06A-45CC-F74D-BA9B-465FED876C53}" srcOrd="0" destOrd="0" presId="urn:microsoft.com/office/officeart/2008/layout/VerticalCurvedList"/>
    <dgm:cxn modelId="{C4BC1296-AD8A-044C-B44F-9B7BD27C9822}" type="presParOf" srcId="{200C2D74-CD7F-F546-8F67-C32E27A4DA9D}" destId="{34924DF4-0707-F24D-9345-4A7D393E61EF}" srcOrd="13" destOrd="0" presId="urn:microsoft.com/office/officeart/2008/layout/VerticalCurvedList"/>
    <dgm:cxn modelId="{933EF054-CF38-DF4E-AE80-4FDAF4CBDE72}" type="presParOf" srcId="{200C2D74-CD7F-F546-8F67-C32E27A4DA9D}" destId="{EE103882-392A-D845-AB25-A684177EF936}" srcOrd="14" destOrd="0" presId="urn:microsoft.com/office/officeart/2008/layout/VerticalCurvedList"/>
    <dgm:cxn modelId="{528C0316-B780-9B4D-A188-0F115F2EC75F}" type="presParOf" srcId="{EE103882-392A-D845-AB25-A684177EF936}" destId="{BAF14BF8-3E58-0245-AD28-81D5967894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450F0-03E5-8549-BA0D-1F2200179DA8}">
      <dsp:nvSpPr>
        <dsp:cNvPr id="0" name=""/>
        <dsp:cNvSpPr/>
      </dsp:nvSpPr>
      <dsp:spPr>
        <a:xfrm>
          <a:off x="-6122391" y="-937357"/>
          <a:ext cx="7293075" cy="7293075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489B7-6469-7B45-8469-296F6448297E}">
      <dsp:nvSpPr>
        <dsp:cNvPr id="0" name=""/>
        <dsp:cNvSpPr/>
      </dsp:nvSpPr>
      <dsp:spPr>
        <a:xfrm>
          <a:off x="380097" y="246318"/>
          <a:ext cx="7675286" cy="492420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2" charset="2"/>
            <a:buNone/>
          </a:pPr>
          <a:r>
            <a:rPr lang="fr-FR" sz="2700" kern="1200">
              <a:latin typeface="+mj-lt"/>
              <a:cs typeface="Arial"/>
            </a:rPr>
            <a:t>Objectifs stratégiques et opérationnels</a:t>
          </a:r>
          <a:endParaRPr lang="en-GB" sz="2700" kern="1200"/>
        </a:p>
      </dsp:txBody>
      <dsp:txXfrm>
        <a:off x="380097" y="246318"/>
        <a:ext cx="7675286" cy="492420"/>
      </dsp:txXfrm>
    </dsp:sp>
    <dsp:sp modelId="{544C89E3-AD31-9849-8330-F0D123D7996B}">
      <dsp:nvSpPr>
        <dsp:cNvPr id="0" name=""/>
        <dsp:cNvSpPr/>
      </dsp:nvSpPr>
      <dsp:spPr>
        <a:xfrm>
          <a:off x="72335" y="184766"/>
          <a:ext cx="615525" cy="615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548BA-FE43-4D49-BDE5-75227CD629B9}">
      <dsp:nvSpPr>
        <dsp:cNvPr id="0" name=""/>
        <dsp:cNvSpPr/>
      </dsp:nvSpPr>
      <dsp:spPr>
        <a:xfrm>
          <a:off x="826028" y="985382"/>
          <a:ext cx="7229355" cy="492420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59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j-lt"/>
              <a:cs typeface="Arial"/>
            </a:rPr>
            <a:t>Livrables</a:t>
          </a:r>
        </a:p>
      </dsp:txBody>
      <dsp:txXfrm>
        <a:off x="826028" y="985382"/>
        <a:ext cx="7229355" cy="492420"/>
      </dsp:txXfrm>
    </dsp:sp>
    <dsp:sp modelId="{86DF2824-A2FA-2A47-9A4B-9855031A1941}">
      <dsp:nvSpPr>
        <dsp:cNvPr id="0" name=""/>
        <dsp:cNvSpPr/>
      </dsp:nvSpPr>
      <dsp:spPr>
        <a:xfrm>
          <a:off x="518266" y="923830"/>
          <a:ext cx="615525" cy="615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E0B9E-5BDA-C345-BE32-192437C9462D}">
      <dsp:nvSpPr>
        <dsp:cNvPr id="0" name=""/>
        <dsp:cNvSpPr/>
      </dsp:nvSpPr>
      <dsp:spPr>
        <a:xfrm>
          <a:off x="1070397" y="1723905"/>
          <a:ext cx="6984987" cy="492420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59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j-lt"/>
              <a:cs typeface="Arial"/>
            </a:rPr>
            <a:t>Etat d’avancement</a:t>
          </a:r>
        </a:p>
      </dsp:txBody>
      <dsp:txXfrm>
        <a:off x="1070397" y="1723905"/>
        <a:ext cx="6984987" cy="492420"/>
      </dsp:txXfrm>
    </dsp:sp>
    <dsp:sp modelId="{2BDE76A4-41CE-8343-8158-4BBC4F88B297}">
      <dsp:nvSpPr>
        <dsp:cNvPr id="0" name=""/>
        <dsp:cNvSpPr/>
      </dsp:nvSpPr>
      <dsp:spPr>
        <a:xfrm>
          <a:off x="762634" y="1662352"/>
          <a:ext cx="615525" cy="615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4796A-66CE-7547-86BB-B70FF3A6B3B9}">
      <dsp:nvSpPr>
        <dsp:cNvPr id="0" name=""/>
        <dsp:cNvSpPr/>
      </dsp:nvSpPr>
      <dsp:spPr>
        <a:xfrm>
          <a:off x="1148421" y="2462969"/>
          <a:ext cx="6906963" cy="492420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59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j-lt"/>
              <a:cs typeface="Arial"/>
            </a:rPr>
            <a:t>Le mot des compagnons</a:t>
          </a:r>
        </a:p>
      </dsp:txBody>
      <dsp:txXfrm>
        <a:off x="1148421" y="2462969"/>
        <a:ext cx="6906963" cy="492420"/>
      </dsp:txXfrm>
    </dsp:sp>
    <dsp:sp modelId="{51934FF5-8E48-2041-A87F-1975B3D4784C}">
      <dsp:nvSpPr>
        <dsp:cNvPr id="0" name=""/>
        <dsp:cNvSpPr/>
      </dsp:nvSpPr>
      <dsp:spPr>
        <a:xfrm>
          <a:off x="840658" y="2401417"/>
          <a:ext cx="615525" cy="615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95C99-4AC8-0B48-9512-4DD05106ADC3}">
      <dsp:nvSpPr>
        <dsp:cNvPr id="0" name=""/>
        <dsp:cNvSpPr/>
      </dsp:nvSpPr>
      <dsp:spPr>
        <a:xfrm>
          <a:off x="1070397" y="3202034"/>
          <a:ext cx="6984987" cy="492420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59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j-lt"/>
              <a:cs typeface="Arial"/>
            </a:rPr>
            <a:t>Transformation des INSA</a:t>
          </a:r>
        </a:p>
      </dsp:txBody>
      <dsp:txXfrm>
        <a:off x="1070397" y="3202034"/>
        <a:ext cx="6984987" cy="492420"/>
      </dsp:txXfrm>
    </dsp:sp>
    <dsp:sp modelId="{A76319C2-A912-2D41-AE6D-1AC1D0A03E79}">
      <dsp:nvSpPr>
        <dsp:cNvPr id="0" name=""/>
        <dsp:cNvSpPr/>
      </dsp:nvSpPr>
      <dsp:spPr>
        <a:xfrm>
          <a:off x="762634" y="3140481"/>
          <a:ext cx="615525" cy="615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EA015-6475-5140-BB7F-9FDD3F70CD25}">
      <dsp:nvSpPr>
        <dsp:cNvPr id="0" name=""/>
        <dsp:cNvSpPr/>
      </dsp:nvSpPr>
      <dsp:spPr>
        <a:xfrm>
          <a:off x="826028" y="3940556"/>
          <a:ext cx="7229355" cy="492420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59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j-lt"/>
              <a:cs typeface="Arial"/>
            </a:rPr>
            <a:t>Agenda</a:t>
          </a:r>
        </a:p>
      </dsp:txBody>
      <dsp:txXfrm>
        <a:off x="826028" y="3940556"/>
        <a:ext cx="7229355" cy="492420"/>
      </dsp:txXfrm>
    </dsp:sp>
    <dsp:sp modelId="{AE7BD06A-45CC-F74D-BA9B-465FED876C53}">
      <dsp:nvSpPr>
        <dsp:cNvPr id="0" name=""/>
        <dsp:cNvSpPr/>
      </dsp:nvSpPr>
      <dsp:spPr>
        <a:xfrm>
          <a:off x="518266" y="3879003"/>
          <a:ext cx="615525" cy="615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24DF4-0707-F24D-9345-4A7D393E61EF}">
      <dsp:nvSpPr>
        <dsp:cNvPr id="0" name=""/>
        <dsp:cNvSpPr/>
      </dsp:nvSpPr>
      <dsp:spPr>
        <a:xfrm>
          <a:off x="380097" y="4679620"/>
          <a:ext cx="7675286" cy="492420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59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latin typeface="+mj-lt"/>
              <a:cs typeface="Arial"/>
            </a:rPr>
            <a:t>Questions</a:t>
          </a:r>
        </a:p>
      </dsp:txBody>
      <dsp:txXfrm>
        <a:off x="380097" y="4679620"/>
        <a:ext cx="7675286" cy="492420"/>
      </dsp:txXfrm>
    </dsp:sp>
    <dsp:sp modelId="{BAF14BF8-3E58-0245-AD28-81D5967894E4}">
      <dsp:nvSpPr>
        <dsp:cNvPr id="0" name=""/>
        <dsp:cNvSpPr/>
      </dsp:nvSpPr>
      <dsp:spPr>
        <a:xfrm>
          <a:off x="72335" y="4618068"/>
          <a:ext cx="615525" cy="615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48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61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5BF8632-4FD6-4C1B-B8BC-58A247ED2BC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49" r:id="rId7"/>
    <p:sldLayoutId id="2147483654" r:id="rId8"/>
    <p:sldLayoutId id="2147483651" r:id="rId9"/>
    <p:sldLayoutId id="2147483650" r:id="rId10"/>
    <p:sldLayoutId id="2147483653" r:id="rId11"/>
    <p:sldLayoutId id="2147483652" r:id="rId12"/>
    <p:sldLayoutId id="2147483655" r:id="rId13"/>
    <p:sldLayoutId id="2147483656" r:id="rId14"/>
    <p:sldLayoutId id="214748365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61280" y="1230120"/>
            <a:ext cx="686232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000" b="1" u="none" strike="noStrike">
                <a:solidFill>
                  <a:schemeClr val="lt1"/>
                </a:solidFill>
                <a:uFillTx/>
                <a:latin typeface="Arial"/>
              </a:rPr>
              <a:t>Ajoutez</a:t>
            </a:r>
            <a:br>
              <a:rPr sz="4000"/>
            </a:br>
            <a:r>
              <a:rPr lang="fr-FR" sz="4000" b="1" u="none" strike="noStrike">
                <a:solidFill>
                  <a:schemeClr val="lt1"/>
                </a:solidFill>
                <a:uFillTx/>
                <a:latin typeface="Arial"/>
              </a:rPr>
              <a:t>un titre</a:t>
            </a:r>
            <a:endParaRPr lang="fr-FR" sz="4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3"/>
          </p:nvPr>
        </p:nvSpPr>
        <p:spPr>
          <a:xfrm>
            <a:off x="143280" y="6619680"/>
            <a:ext cx="2742840" cy="24660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&lt;date/heure&gt;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4"/>
          </p:nvPr>
        </p:nvSpPr>
        <p:spPr>
          <a:xfrm>
            <a:off x="4038480" y="6607440"/>
            <a:ext cx="4114440" cy="24660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7923960" y="835920"/>
            <a:ext cx="3990600" cy="6018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Ajoutez une image</a:t>
            </a:r>
            <a:endParaRPr lang="fr-FR" sz="18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771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4564080" cy="125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Ajoutez un titre</a:t>
            </a: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dt" idx="11"/>
          </p:nvPr>
        </p:nvSpPr>
        <p:spPr>
          <a:xfrm>
            <a:off x="143280" y="6619680"/>
            <a:ext cx="2742840" cy="24660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0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000" b="0" u="none" strike="noStrike">
                <a:solidFill>
                  <a:schemeClr val="dk1"/>
                </a:solidFill>
                <a:uFillTx/>
                <a:latin typeface="Arial"/>
              </a:rPr>
              <a:t>&lt;date/heure&gt;</a:t>
            </a:r>
            <a:endParaRPr lang="fr-FR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ftr" idx="12"/>
          </p:nvPr>
        </p:nvSpPr>
        <p:spPr>
          <a:xfrm>
            <a:off x="4038480" y="6607440"/>
            <a:ext cx="4114440" cy="24660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fr-FR" sz="10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fr-FR" sz="1000" b="0" u="none" strike="noStrik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lang="fr-FR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sldNum" idx="13"/>
          </p:nvPr>
        </p:nvSpPr>
        <p:spPr>
          <a:xfrm>
            <a:off x="9335880" y="6613560"/>
            <a:ext cx="2742840" cy="24660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0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BF8DB7-BD81-4513-90FF-2BF882194E0F}" type="slidenum">
              <a:rPr lang="fr-FR" sz="1000" b="0" u="none" strike="noStrike">
                <a:solidFill>
                  <a:schemeClr val="dk1"/>
                </a:solidFill>
                <a:uFillTx/>
                <a:latin typeface="Arial"/>
              </a:rPr>
              <a:t>‹#›</a:t>
            </a:fld>
            <a:endParaRPr lang="fr-FR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5747760" y="700920"/>
            <a:ext cx="2673720" cy="211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Septième niveau de plan</a:t>
            </a:r>
          </a:p>
        </p:txBody>
      </p:sp>
      <p:sp>
        <p:nvSpPr>
          <p:cNvPr id="304" name="PlaceHolder 6"/>
          <p:cNvSpPr>
            <a:spLocks noGrp="1"/>
          </p:cNvSpPr>
          <p:nvPr>
            <p:ph type="body"/>
          </p:nvPr>
        </p:nvSpPr>
        <p:spPr>
          <a:xfrm>
            <a:off x="8871840" y="700920"/>
            <a:ext cx="2673720" cy="211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Septième niveau de plan</a:t>
            </a:r>
          </a:p>
        </p:txBody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5747760" y="2984040"/>
            <a:ext cx="2673720" cy="211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Septième niveau de plan</a:t>
            </a:r>
          </a:p>
        </p:txBody>
      </p:sp>
      <p:sp>
        <p:nvSpPr>
          <p:cNvPr id="306" name="PlaceHolder 8"/>
          <p:cNvSpPr>
            <a:spLocks noGrp="1"/>
          </p:cNvSpPr>
          <p:nvPr>
            <p:ph type="body"/>
          </p:nvPr>
        </p:nvSpPr>
        <p:spPr>
          <a:xfrm>
            <a:off x="8871840" y="2984040"/>
            <a:ext cx="2673720" cy="211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Times New Roman"/>
              </a:rPr>
              <a:t>Septième niveau de plan</a:t>
            </a:r>
          </a:p>
        </p:txBody>
      </p:sp>
      <p:sp>
        <p:nvSpPr>
          <p:cNvPr id="307" name="PlaceHolder 9"/>
          <p:cNvSpPr>
            <a:spLocks noGrp="1"/>
          </p:cNvSpPr>
          <p:nvPr>
            <p:ph type="body"/>
          </p:nvPr>
        </p:nvSpPr>
        <p:spPr>
          <a:xfrm>
            <a:off x="893880" y="2066760"/>
            <a:ext cx="4565160" cy="408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"/>
            </a:pPr>
            <a:r>
              <a:rPr lang="fr-FR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"/>
              </a:rPr>
              <a:t>Ajoutez du texte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4"/>
              </a:buBlip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Times New Roman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fr-FR" sz="1600" b="0" u="none" strike="noStrike">
                <a:solidFill>
                  <a:schemeClr val="dk1"/>
                </a:solidFill>
                <a:uFillTx/>
                <a:latin typeface="Times New Roman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fr-FR" sz="1400" b="0" u="none" strike="noStrike">
                <a:solidFill>
                  <a:schemeClr val="dk1"/>
                </a:solidFill>
                <a:uFillTx/>
                <a:latin typeface="Times New Roman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fr-FR" sz="1200" b="0" u="none" strike="noStrike">
                <a:solidFill>
                  <a:schemeClr val="dk1"/>
                </a:solidFill>
                <a:uFillTx/>
                <a:latin typeface="Times New Roman"/>
              </a:rPr>
              <a:t>Cinquième niveau</a:t>
            </a:r>
          </a:p>
        </p:txBody>
      </p:sp>
      <p:sp>
        <p:nvSpPr>
          <p:cNvPr id="308" name="PlaceHolder 10"/>
          <p:cNvSpPr>
            <a:spLocks noGrp="1"/>
          </p:cNvSpPr>
          <p:nvPr>
            <p:ph type="body"/>
          </p:nvPr>
        </p:nvSpPr>
        <p:spPr>
          <a:xfrm>
            <a:off x="5748480" y="2596680"/>
            <a:ext cx="2515680" cy="253800"/>
          </a:xfrm>
          <a:prstGeom prst="rect">
            <a:avLst/>
          </a:prstGeom>
          <a:solidFill>
            <a:srgbClr val="DB342A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r-FR" sz="1100" b="0" u="none" strike="noStrike">
                <a:solidFill>
                  <a:schemeClr val="lt1"/>
                </a:solidFill>
                <a:uFillTx/>
                <a:latin typeface="Times New Roman"/>
              </a:rPr>
              <a:t>Cliquez pour modifier la légende</a:t>
            </a:r>
            <a:endParaRPr lang="fr-FR" sz="11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"/>
            </a:endParaRPr>
          </a:p>
        </p:txBody>
      </p:sp>
      <p:sp>
        <p:nvSpPr>
          <p:cNvPr id="309" name="PlaceHolder 11"/>
          <p:cNvSpPr>
            <a:spLocks noGrp="1"/>
          </p:cNvSpPr>
          <p:nvPr>
            <p:ph type="body"/>
          </p:nvPr>
        </p:nvSpPr>
        <p:spPr>
          <a:xfrm>
            <a:off x="5748480" y="4872960"/>
            <a:ext cx="2515680" cy="253800"/>
          </a:xfrm>
          <a:prstGeom prst="rect">
            <a:avLst/>
          </a:prstGeom>
          <a:solidFill>
            <a:srgbClr val="DB342A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r-FR" sz="1100" b="0" u="none" strike="noStrike">
                <a:solidFill>
                  <a:schemeClr val="lt1"/>
                </a:solidFill>
                <a:uFillTx/>
                <a:latin typeface="Times New Roman"/>
              </a:rPr>
              <a:t>Cliquez pour modifier la légende</a:t>
            </a:r>
            <a:endParaRPr lang="fr-FR" sz="11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"/>
            </a:endParaRPr>
          </a:p>
        </p:txBody>
      </p:sp>
      <p:sp>
        <p:nvSpPr>
          <p:cNvPr id="310" name="PlaceHolder 12"/>
          <p:cNvSpPr>
            <a:spLocks noGrp="1"/>
          </p:cNvSpPr>
          <p:nvPr>
            <p:ph type="body"/>
          </p:nvPr>
        </p:nvSpPr>
        <p:spPr>
          <a:xfrm>
            <a:off x="8871840" y="2595960"/>
            <a:ext cx="2515680" cy="253800"/>
          </a:xfrm>
          <a:prstGeom prst="rect">
            <a:avLst/>
          </a:prstGeom>
          <a:solidFill>
            <a:srgbClr val="DB342A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r-FR" sz="1100" b="0" u="none" strike="noStrike">
                <a:solidFill>
                  <a:schemeClr val="lt1"/>
                </a:solidFill>
                <a:uFillTx/>
                <a:latin typeface="Times New Roman"/>
              </a:rPr>
              <a:t>Cliquez pour modifier la légende</a:t>
            </a:r>
            <a:endParaRPr lang="fr-FR" sz="11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"/>
            </a:endParaRPr>
          </a:p>
        </p:txBody>
      </p:sp>
      <p:sp>
        <p:nvSpPr>
          <p:cNvPr id="311" name="PlaceHolder 13"/>
          <p:cNvSpPr>
            <a:spLocks noGrp="1"/>
          </p:cNvSpPr>
          <p:nvPr>
            <p:ph type="body"/>
          </p:nvPr>
        </p:nvSpPr>
        <p:spPr>
          <a:xfrm>
            <a:off x="8871840" y="4872240"/>
            <a:ext cx="2515680" cy="253800"/>
          </a:xfrm>
          <a:prstGeom prst="rect">
            <a:avLst/>
          </a:prstGeom>
          <a:solidFill>
            <a:srgbClr val="DB342A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r-FR" sz="1100" b="0" u="none" strike="noStrike">
                <a:solidFill>
                  <a:schemeClr val="lt1"/>
                </a:solidFill>
                <a:uFillTx/>
                <a:latin typeface="Times New Roman"/>
              </a:rPr>
              <a:t>Cliquez pour modifier la légende</a:t>
            </a:r>
            <a:endParaRPr lang="fr-FR" sz="11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39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insa-toulouse.fr/course/view.php?id=560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1061280" y="1260000"/>
            <a:ext cx="10521120" cy="235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000" b="1">
                <a:solidFill>
                  <a:schemeClr val="lt1"/>
                </a:solidFill>
                <a:latin typeface="Arial"/>
              </a:rPr>
              <a:t>Journée</a:t>
            </a:r>
            <a:r>
              <a:rPr lang="fr-FR" sz="4000" b="1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r>
              <a:rPr lang="fr-FR" sz="4000" b="1" u="none" strike="noStrike" err="1">
                <a:solidFill>
                  <a:schemeClr val="lt1"/>
                </a:solidFill>
                <a:uFillTx/>
                <a:latin typeface="Arial"/>
              </a:rPr>
              <a:t>DemoES</a:t>
            </a:r>
            <a:r>
              <a:rPr lang="fr-FR" sz="4000" b="1" u="none" strike="noStrike">
                <a:solidFill>
                  <a:schemeClr val="lt1"/>
                </a:solidFill>
                <a:uFillTx/>
                <a:latin typeface="Arial"/>
              </a:rPr>
              <a:t> : INSA 2025</a:t>
            </a:r>
            <a:br>
              <a:rPr sz="4000"/>
            </a:br>
            <a:r>
              <a:rPr lang="fr-FR" sz="3200" b="1" u="none" strike="noStrike">
                <a:solidFill>
                  <a:schemeClr val="lt1"/>
                </a:solidFill>
                <a:uFillTx/>
                <a:latin typeface="Arial"/>
              </a:rPr>
              <a:t>Action </a:t>
            </a:r>
            <a:r>
              <a:rPr lang="fr-FR" sz="3200" b="1">
                <a:solidFill>
                  <a:schemeClr val="lt1"/>
                </a:solidFill>
                <a:latin typeface="Arial"/>
              </a:rPr>
              <a:t>8</a:t>
            </a:r>
            <a:r>
              <a:rPr lang="fr-FR" sz="3200" b="1" u="none" strike="noStrike">
                <a:solidFill>
                  <a:schemeClr val="lt1"/>
                </a:solidFill>
                <a:uFillTx/>
                <a:latin typeface="Arial"/>
              </a:rPr>
              <a:t> : Accompagner les personnels au numérique</a:t>
            </a:r>
            <a:endParaRPr lang="fr-FR" sz="32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1061280" y="3866040"/>
            <a:ext cx="3876840" cy="83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0" u="none" strike="noStrike">
                <a:solidFill>
                  <a:schemeClr val="lt1"/>
                </a:solidFill>
                <a:uFillTx/>
                <a:latin typeface="Times New Roman"/>
              </a:rPr>
              <a:t>24/10/2024</a:t>
            </a:r>
            <a:endParaRPr lang="fr-FR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2" name="Image 7"/>
          <p:cNvPicPr/>
          <p:nvPr/>
        </p:nvPicPr>
        <p:blipFill>
          <a:blip r:embed="rId2"/>
          <a:stretch/>
        </p:blipFill>
        <p:spPr>
          <a:xfrm>
            <a:off x="0" y="5253840"/>
            <a:ext cx="1606680" cy="1606680"/>
          </a:xfrm>
          <a:prstGeom prst="rect">
            <a:avLst/>
          </a:prstGeom>
          <a:ln w="0">
            <a:noFill/>
          </a:ln>
        </p:spPr>
      </p:pic>
      <p:pic>
        <p:nvPicPr>
          <p:cNvPr id="333" name="Graphique 8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0301760" y="0"/>
            <a:ext cx="1612800" cy="1612800"/>
          </a:xfrm>
          <a:prstGeom prst="rect">
            <a:avLst/>
          </a:prstGeom>
          <a:ln w="0">
            <a:noFill/>
          </a:ln>
        </p:spPr>
      </p:pic>
      <p:pic>
        <p:nvPicPr>
          <p:cNvPr id="334" name="Image 6" descr="Une image contenant Police, Graphique, logo, texte&#10;&#10;Description générée automatiquement"/>
          <p:cNvPicPr/>
          <p:nvPr/>
        </p:nvPicPr>
        <p:blipFill>
          <a:blip r:embed="rId5"/>
          <a:stretch/>
        </p:blipFill>
        <p:spPr>
          <a:xfrm>
            <a:off x="7400880" y="504720"/>
            <a:ext cx="1580760" cy="599760"/>
          </a:xfrm>
          <a:prstGeom prst="rect">
            <a:avLst/>
          </a:prstGeom>
          <a:ln w="0">
            <a:noFill/>
          </a:ln>
        </p:spPr>
      </p:pic>
      <p:pic>
        <p:nvPicPr>
          <p:cNvPr id="335" name="Image 9" descr="Une image contenant symbole, logo, cercle, Emblème&#10;&#10;Description générée automatiquement"/>
          <p:cNvPicPr/>
          <p:nvPr/>
        </p:nvPicPr>
        <p:blipFill>
          <a:blip r:embed="rId6"/>
          <a:stretch/>
        </p:blipFill>
        <p:spPr>
          <a:xfrm>
            <a:off x="9290160" y="355680"/>
            <a:ext cx="894960" cy="9046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BD437-2F5E-49A4-B56F-6FA25F59705B}" type="datetime1"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 1" descr="Une image contenant habits, chaussures, personne, sourire&#10;&#10;Description générée automatiquement">
            <a:extLst>
              <a:ext uri="{FF2B5EF4-FFF2-40B4-BE49-F238E27FC236}">
                <a16:creationId xmlns:a16="http://schemas.microsoft.com/office/drawing/2014/main" id="{BCE06D99-575F-1227-4F50-5AA76554D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165" y="3863219"/>
            <a:ext cx="2931673" cy="2342848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BAC968E-08E4-567D-9E2B-125A52FE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1" y="2034409"/>
            <a:ext cx="10640253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r-FR">
                <a:latin typeface="Arial"/>
                <a:cs typeface="Arial"/>
              </a:rPr>
              <a:t>       </a:t>
            </a:r>
            <a:endParaRPr lang="fr-FR"/>
          </a:p>
          <a:p>
            <a:pPr marL="0" indent="0">
              <a:buNone/>
            </a:pPr>
            <a:endParaRPr lang="fr-FR" sz="2400">
              <a:solidFill>
                <a:srgbClr val="F39128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>
              <a:latin typeface="Arial"/>
              <a:cs typeface="Arial"/>
            </a:endParaRPr>
          </a:p>
        </p:txBody>
      </p:sp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0B97AF29-B0A0-CB54-CE67-CCC93B12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68" y="2033652"/>
            <a:ext cx="11182864" cy="30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64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7714440" cy="50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Plan de la présentation</a:t>
            </a: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538523464"/>
              </p:ext>
            </p:extLst>
          </p:nvPr>
        </p:nvGraphicFramePr>
        <p:xfrm>
          <a:off x="1208160" y="1095120"/>
          <a:ext cx="812772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01EFA-5878-44E4-9BE9-F4972D540665}" type="slidenum"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113CE-3982-4044-966A-5B15F16E1F69}" type="datetime1"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02497"/>
            <a:ext cx="10213966" cy="437446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Wingdings"/>
              <a:buChar char="§"/>
            </a:pPr>
            <a:r>
              <a:rPr lang="fr-FR" b="1">
                <a:latin typeface="Arial"/>
                <a:cs typeface="Arial"/>
              </a:rPr>
              <a:t>Stratégique</a:t>
            </a:r>
            <a:r>
              <a:rPr lang="fr-FR">
                <a:latin typeface="Arial"/>
                <a:cs typeface="Arial"/>
              </a:rPr>
              <a:t> : Accompagner tous les personnels au numérique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§"/>
            </a:pPr>
            <a:r>
              <a:rPr lang="fr-FR" b="1">
                <a:latin typeface="Arial"/>
                <a:cs typeface="Arial"/>
              </a:rPr>
              <a:t>Opérationnel</a:t>
            </a:r>
            <a:r>
              <a:rPr lang="fr-FR">
                <a:latin typeface="Arial"/>
                <a:cs typeface="Arial"/>
              </a:rPr>
              <a:t> : Déploiement de 5 parcours en auto-formation sur Open-Moodle avec certification (badge)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Courier New,monospace"/>
              <a:buChar char="o"/>
            </a:pPr>
            <a:r>
              <a:rPr lang="fr-FR" err="1">
                <a:latin typeface="Arial"/>
                <a:cs typeface="Arial"/>
              </a:rPr>
              <a:t>ClimatSup</a:t>
            </a:r>
            <a:endParaRPr lang="fr-FR" err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Courier New,monospace"/>
              <a:buChar char="o"/>
            </a:pPr>
            <a:r>
              <a:rPr lang="fr-FR">
                <a:latin typeface="Arial"/>
                <a:cs typeface="Arial"/>
              </a:rPr>
              <a:t>Teams et les bonnes pratiques collaboratives 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Courier New,monospace"/>
              <a:buChar char="o"/>
            </a:pPr>
            <a:r>
              <a:rPr lang="fr-FR">
                <a:latin typeface="Arial"/>
                <a:cs typeface="Arial"/>
              </a:rPr>
              <a:t>Sensibilisation à la </a:t>
            </a:r>
            <a:r>
              <a:rPr lang="fr-FR">
                <a:solidFill>
                  <a:schemeClr val="tx1"/>
                </a:solidFill>
                <a:latin typeface="Arial"/>
                <a:cs typeface="Arial"/>
              </a:rPr>
              <a:t>Réalité virtuelle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Courier New,monospace"/>
              <a:buChar char="o"/>
            </a:pPr>
            <a:r>
              <a:rPr lang="fr-FR">
                <a:latin typeface="Arial"/>
                <a:cs typeface="Arial"/>
              </a:rPr>
              <a:t>Introduction à l’Intelligence artificielle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Courier New,monospace"/>
              <a:buChar char="o"/>
            </a:pPr>
            <a:r>
              <a:rPr lang="fr-FR">
                <a:latin typeface="Arial"/>
                <a:cs typeface="Arial"/>
              </a:rPr>
              <a:t>Gestion de projets complexes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  <p:pic>
        <p:nvPicPr>
          <p:cNvPr id="8" name="Image 7" descr="Une image contenant capture d’écran, dessin humoristique, graphisme, animation japonaise&#10;&#10;Description générée automatiquement">
            <a:extLst>
              <a:ext uri="{FF2B5EF4-FFF2-40B4-BE49-F238E27FC236}">
                <a16:creationId xmlns:a16="http://schemas.microsoft.com/office/drawing/2014/main" id="{B693B5CB-CCB2-E8A1-8402-5D94BF199F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15" y="3584324"/>
            <a:ext cx="5000356" cy="21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8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Livrables attendus</a:t>
            </a:r>
            <a:endParaRPr lang="fr-FR"/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4F04AFB9-9361-8033-51B0-429029AA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707294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sz="1800">
                <a:latin typeface="Arial"/>
                <a:cs typeface="Arial"/>
              </a:rPr>
              <a:t>5 parcours sur Open-Moodle</a:t>
            </a:r>
          </a:p>
          <a:p>
            <a:r>
              <a:rPr lang="fr-FR" sz="1800">
                <a:latin typeface="Arial"/>
                <a:cs typeface="Arial"/>
              </a:rPr>
              <a:t>Equipe Formation TEAMS INSA</a:t>
            </a:r>
            <a:endParaRPr lang="fr-FR" sz="1800"/>
          </a:p>
          <a:p>
            <a:r>
              <a:rPr lang="fr-FR" sz="1800">
                <a:latin typeface="Arial"/>
                <a:cs typeface="Arial"/>
              </a:rPr>
              <a:t>Données de suivi / certification (badges Open-Moodle)</a:t>
            </a:r>
          </a:p>
          <a:p>
            <a:r>
              <a:rPr lang="fr-FR" sz="1800">
                <a:latin typeface="Arial"/>
                <a:cs typeface="Arial"/>
              </a:rPr>
              <a:t>Plan de communication INSA</a:t>
            </a:r>
          </a:p>
          <a:p>
            <a:r>
              <a:rPr lang="fr-FR" sz="1800">
                <a:latin typeface="Arial"/>
                <a:cs typeface="Arial"/>
              </a:rPr>
              <a:t>Vidéo de présentation avec retours des personnels</a:t>
            </a: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46" descr="Une image contenant symbole, logo, Emblème, Graphique&#10;&#10;Description générée automatiquement">
            <a:extLst>
              <a:ext uri="{FF2B5EF4-FFF2-40B4-BE49-F238E27FC236}">
                <a16:creationId xmlns:a16="http://schemas.microsoft.com/office/drawing/2014/main" id="{97A6F031-2B5C-7413-BA49-8022E97B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111" y="1717237"/>
            <a:ext cx="1027176" cy="1027176"/>
          </a:xfrm>
          <a:prstGeom prst="rect">
            <a:avLst/>
          </a:prstGeom>
        </p:spPr>
      </p:pic>
      <p:pic>
        <p:nvPicPr>
          <p:cNvPr id="49" name="Image 48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1404ED20-6F02-3821-CA9A-922DF27E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90" y="1717237"/>
            <a:ext cx="1027176" cy="1063092"/>
          </a:xfrm>
          <a:prstGeom prst="rect">
            <a:avLst/>
          </a:prstGeom>
        </p:spPr>
      </p:pic>
      <p:pic>
        <p:nvPicPr>
          <p:cNvPr id="51" name="Image 50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AE0F5BD4-93B6-485A-9627-17956051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78" y="3576814"/>
            <a:ext cx="2255767" cy="1458904"/>
          </a:xfrm>
          <a:prstGeom prst="rect">
            <a:avLst/>
          </a:prstGeom>
        </p:spPr>
      </p:pic>
      <p:pic>
        <p:nvPicPr>
          <p:cNvPr id="53" name="Image 52" descr="Une image contenant texte, capture d’écran, logo, graphisme&#10;&#10;Description générée automatiquement">
            <a:extLst>
              <a:ext uri="{FF2B5EF4-FFF2-40B4-BE49-F238E27FC236}">
                <a16:creationId xmlns:a16="http://schemas.microsoft.com/office/drawing/2014/main" id="{73A8E0A2-08F2-2ED0-3AA1-5EED636CA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28" y="5216820"/>
            <a:ext cx="2255768" cy="1280301"/>
          </a:xfrm>
          <a:prstGeom prst="rect">
            <a:avLst/>
          </a:prstGeom>
        </p:spPr>
      </p:pic>
      <p:pic>
        <p:nvPicPr>
          <p:cNvPr id="55" name="Image 54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5B8B713B-68A2-637A-9F99-4051A57D4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210" y="1575408"/>
            <a:ext cx="1357462" cy="1357462"/>
          </a:xfrm>
          <a:prstGeom prst="rect">
            <a:avLst/>
          </a:prstGeom>
        </p:spPr>
      </p:pic>
      <p:pic>
        <p:nvPicPr>
          <p:cNvPr id="57" name="Image 56" descr="Une image contenant texte, ciel, capture d’écran, habits&#10;&#10;Description générée automatiquement">
            <a:extLst>
              <a:ext uri="{FF2B5EF4-FFF2-40B4-BE49-F238E27FC236}">
                <a16:creationId xmlns:a16="http://schemas.microsoft.com/office/drawing/2014/main" id="{C4F049C4-D95C-3A7F-B26B-02B295A72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7310" y="4073591"/>
            <a:ext cx="3381389" cy="1924254"/>
          </a:xfrm>
          <a:prstGeom prst="rect">
            <a:avLst/>
          </a:prstGeom>
        </p:spPr>
      </p:pic>
      <p:pic>
        <p:nvPicPr>
          <p:cNvPr id="59" name="Image 58" descr="Une image contenant texte, capture d’écran, conception, graphisme&#10;&#10;Description générée automatiquement">
            <a:extLst>
              <a:ext uri="{FF2B5EF4-FFF2-40B4-BE49-F238E27FC236}">
                <a16:creationId xmlns:a16="http://schemas.microsoft.com/office/drawing/2014/main" id="{97F684BB-B3AE-B8E5-294A-7B70EC7CA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90" y="3201462"/>
            <a:ext cx="3080050" cy="1744258"/>
          </a:xfrm>
          <a:prstGeom prst="rect">
            <a:avLst/>
          </a:prstGeom>
        </p:spPr>
      </p:pic>
      <p:pic>
        <p:nvPicPr>
          <p:cNvPr id="61" name="Image 60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5784058-C09D-A132-721D-DE46AA841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5680" y="4604308"/>
            <a:ext cx="1700870" cy="17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  <p:graphicFrame>
        <p:nvGraphicFramePr>
          <p:cNvPr id="9" name="Tableau 7">
            <a:extLst>
              <a:ext uri="{FF2B5EF4-FFF2-40B4-BE49-F238E27FC236}">
                <a16:creationId xmlns:a16="http://schemas.microsoft.com/office/drawing/2014/main" id="{45EB1138-0DF9-66E7-0B0B-677122D42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43170"/>
              </p:ext>
            </p:extLst>
          </p:nvPr>
        </p:nvGraphicFramePr>
        <p:xfrm>
          <a:off x="889557" y="1796676"/>
          <a:ext cx="9546030" cy="4168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408">
                  <a:extLst>
                    <a:ext uri="{9D8B030D-6E8A-4147-A177-3AD203B41FA5}">
                      <a16:colId xmlns:a16="http://schemas.microsoft.com/office/drawing/2014/main" val="3862652646"/>
                    </a:ext>
                  </a:extLst>
                </a:gridCol>
                <a:gridCol w="1898402">
                  <a:extLst>
                    <a:ext uri="{9D8B030D-6E8A-4147-A177-3AD203B41FA5}">
                      <a16:colId xmlns:a16="http://schemas.microsoft.com/office/drawing/2014/main" val="612020117"/>
                    </a:ext>
                  </a:extLst>
                </a:gridCol>
                <a:gridCol w="1543416">
                  <a:extLst>
                    <a:ext uri="{9D8B030D-6E8A-4147-A177-3AD203B41FA5}">
                      <a16:colId xmlns:a16="http://schemas.microsoft.com/office/drawing/2014/main" val="1169507130"/>
                    </a:ext>
                  </a:extLst>
                </a:gridCol>
                <a:gridCol w="1543416">
                  <a:extLst>
                    <a:ext uri="{9D8B030D-6E8A-4147-A177-3AD203B41FA5}">
                      <a16:colId xmlns:a16="http://schemas.microsoft.com/office/drawing/2014/main" val="2199728161"/>
                    </a:ext>
                  </a:extLst>
                </a:gridCol>
                <a:gridCol w="2253388">
                  <a:extLst>
                    <a:ext uri="{9D8B030D-6E8A-4147-A177-3AD203B41FA5}">
                      <a16:colId xmlns:a16="http://schemas.microsoft.com/office/drawing/2014/main" val="3837998047"/>
                    </a:ext>
                  </a:extLst>
                </a:gridCol>
              </a:tblGrid>
              <a:tr h="37148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Disponibilité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Avancement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Suivi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Certification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95851"/>
                  </a:ext>
                </a:extLst>
              </a:tr>
              <a:tr h="921822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hlinkClick r:id="rId2"/>
                        </a:rPr>
                        <a:t>Teams et les bonnes pratiques collaboratives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Session 2 en 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Optimisé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343 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233 badges délivrés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495861"/>
                  </a:ext>
                </a:extLst>
              </a:tr>
              <a:tr h="646650"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ClimatSup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Session 1 en 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V2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139 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En cours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546752"/>
                  </a:ext>
                </a:extLst>
              </a:tr>
              <a:tr h="64665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Sensibilisation à la réalité virtuelle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Session 1 en 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Finalisé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56 participants</a:t>
                      </a:r>
                      <a:endParaRPr lang="fr-FR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En cours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3418136"/>
                  </a:ext>
                </a:extLst>
              </a:tr>
              <a:tr h="921822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Initiation à l’intelligence artificielle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Décembre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Séquençage et contenus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638880"/>
                  </a:ext>
                </a:extLst>
              </a:tr>
              <a:tr h="660409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Gestion de projets complexes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  <a:r>
                        <a:rPr lang="fr-FR" baseline="30000"/>
                        <a:t>er</a:t>
                      </a:r>
                      <a:r>
                        <a:rPr lang="fr-FR"/>
                        <a:t> semestre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800" b="0" i="0" u="none" strike="noStrike" noProof="0">
                          <a:latin typeface="Arial"/>
                        </a:rPr>
                        <a:t>Conception détaillée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94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76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Compagnon Intelligence Artificielle</a:t>
            </a:r>
            <a:endParaRPr lang="fr-FR" sz="2400" b="0">
              <a:cs typeface="Arial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3BF561C-AC3D-3A14-5534-93454B3D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75" y="1796450"/>
            <a:ext cx="10921799" cy="438051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b="1">
                <a:latin typeface="Arial"/>
                <a:cs typeface="Arial"/>
              </a:rPr>
              <a:t>Le projet Hercule 4.0</a:t>
            </a:r>
            <a:endParaRPr lang="fr-F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2" charset="2"/>
              <a:buChar char="•"/>
            </a:pPr>
            <a:r>
              <a:rPr lang="fr-FR">
                <a:latin typeface="Arial"/>
                <a:cs typeface="Times New Roman"/>
              </a:rPr>
              <a:t>Projet de l’Alliance </a:t>
            </a:r>
            <a:r>
              <a:rPr lang="fr-FR" err="1">
                <a:latin typeface="Arial"/>
                <a:cs typeface="Times New Roman"/>
              </a:rPr>
              <a:t>Agreenium</a:t>
            </a:r>
            <a:r>
              <a:rPr lang="fr-FR">
                <a:latin typeface="Arial"/>
                <a:cs typeface="Times New Roman"/>
              </a:rPr>
              <a:t>, porté par l’Institut Agro et piloté par l’Institut Agro Dijon</a:t>
            </a:r>
            <a:endParaRPr lang="fr-FR">
              <a:latin typeface="Arial"/>
            </a:endParaRPr>
          </a:p>
          <a:p>
            <a:pPr>
              <a:buFont typeface="Arial" pitchFamily="2" charset="2"/>
              <a:buChar char="•"/>
            </a:pPr>
            <a:r>
              <a:rPr lang="fr-FR">
                <a:latin typeface="Arial"/>
                <a:cs typeface="Times New Roman"/>
              </a:rPr>
              <a:t>Identifier et définir la place que peuvent occuper le numérique et ses usages dans les formations de l’enseignement supérieur agricole.</a:t>
            </a:r>
            <a:endParaRPr lang="fr-FR">
              <a:latin typeface="Arial"/>
            </a:endParaRPr>
          </a:p>
          <a:p>
            <a:pPr marL="0" indent="0">
              <a:buNone/>
            </a:pPr>
            <a:endParaRPr lang="fr-FR" b="1">
              <a:latin typeface="Arial"/>
              <a:cs typeface="Times New Roman"/>
            </a:endParaRPr>
          </a:p>
          <a:p>
            <a:pPr marL="0" indent="0">
              <a:buNone/>
            </a:pPr>
            <a:r>
              <a:rPr lang="fr-FR" b="1">
                <a:latin typeface="Arial"/>
                <a:cs typeface="Times New Roman"/>
              </a:rPr>
              <a:t>Focus sur le Groupe de travail Intelligence Artificielle Générative (T 3.2)</a:t>
            </a:r>
            <a:endParaRPr lang="fr-FR"/>
          </a:p>
          <a:p>
            <a:pPr marL="342900" indent="-342900">
              <a:buFont typeface="Arial" pitchFamily="2" charset="2"/>
              <a:buChar char="•"/>
            </a:pPr>
            <a:r>
              <a:rPr lang="fr-FR">
                <a:latin typeface="Arial"/>
                <a:cs typeface="Arial"/>
              </a:rPr>
              <a:t>Pertinence et usages des Intelligences artificielles génératives dans l'Enseignement Supérieur</a:t>
            </a:r>
            <a:endParaRPr lang="fr-FR"/>
          </a:p>
          <a:p>
            <a:pPr marL="342900" indent="-342900">
              <a:buFont typeface="Arial" pitchFamily="2" charset="2"/>
              <a:buChar char="•"/>
            </a:pPr>
            <a:r>
              <a:rPr lang="fr-FR">
                <a:latin typeface="Arial"/>
                <a:cs typeface="Arial"/>
              </a:rPr>
              <a:t>Action de formation : expérimentations technologiques (</a:t>
            </a:r>
            <a:r>
              <a:rPr lang="fr-FR" err="1">
                <a:latin typeface="Arial"/>
                <a:cs typeface="Arial"/>
              </a:rPr>
              <a:t>ChatGPT</a:t>
            </a:r>
            <a:r>
              <a:rPr lang="fr-FR">
                <a:latin typeface="Arial"/>
                <a:cs typeface="Arial"/>
              </a:rPr>
              <a:t> et </a:t>
            </a:r>
            <a:r>
              <a:rPr lang="fr-FR" err="1">
                <a:latin typeface="Arial"/>
                <a:cs typeface="Arial"/>
              </a:rPr>
              <a:t>Knowledge</a:t>
            </a:r>
            <a:r>
              <a:rPr lang="fr-FR">
                <a:latin typeface="Arial"/>
                <a:cs typeface="Arial"/>
              </a:rPr>
              <a:t> IA) avec des enseignants accompagnés par les cellules pédagogiques</a:t>
            </a:r>
          </a:p>
        </p:txBody>
      </p:sp>
      <p:pic>
        <p:nvPicPr>
          <p:cNvPr id="11" name="Image 10" descr="Une image contenant art, affiche, illustration, silhouette&#10;&#10;Description générée automatiquement">
            <a:extLst>
              <a:ext uri="{FF2B5EF4-FFF2-40B4-BE49-F238E27FC236}">
                <a16:creationId xmlns:a16="http://schemas.microsoft.com/office/drawing/2014/main" id="{84983111-AF54-2748-5226-1267912D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609" y="1217013"/>
            <a:ext cx="1821090" cy="2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Echanges avec Caroline Liégeois, contributrice Travail 3.2</a:t>
            </a:r>
            <a:endParaRPr lang="fr-FR"/>
          </a:p>
        </p:txBody>
      </p:sp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90327428-F4EF-D5EB-4637-8D06754E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48259"/>
            <a:ext cx="9133702" cy="26822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C859EE-D986-21AF-D000-662789E8404A}"/>
              </a:ext>
            </a:extLst>
          </p:cNvPr>
          <p:cNvSpPr txBox="1"/>
          <p:nvPr/>
        </p:nvSpPr>
        <p:spPr>
          <a:xfrm>
            <a:off x="893805" y="5301049"/>
            <a:ext cx="890098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200">
                <a:solidFill>
                  <a:srgbClr val="404040"/>
                </a:solidFill>
                <a:cs typeface="Arial"/>
              </a:rPr>
              <a:t>Création d'une communauté de pratiques pour poursuivre échanges et réflexions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1A0430-7356-0A35-6658-718B48C94A26}"/>
              </a:ext>
            </a:extLst>
          </p:cNvPr>
          <p:cNvSpPr txBox="1"/>
          <p:nvPr/>
        </p:nvSpPr>
        <p:spPr>
          <a:xfrm>
            <a:off x="904103" y="1717589"/>
            <a:ext cx="889068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fr-FR" sz="2200">
                <a:solidFill>
                  <a:srgbClr val="404040"/>
                </a:solidFill>
                <a:cs typeface="Arial"/>
              </a:rPr>
              <a:t>Echanges sur les actions de formation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77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BAC968E-08E4-567D-9E2B-125A52FE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89" y="2034409"/>
            <a:ext cx="9681185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r-FR">
                <a:latin typeface="Arial"/>
                <a:cs typeface="Arial"/>
              </a:rPr>
              <a:t>Service RH INSA Toulouse. Certification du cours Pratiques collaboratives : </a:t>
            </a:r>
            <a:r>
              <a:rPr lang="fr-FR" b="1">
                <a:latin typeface="Arial"/>
                <a:cs typeface="Arial"/>
              </a:rPr>
              <a:t>condition nécessaire au télétravail</a:t>
            </a:r>
            <a:endParaRPr lang="fr-FR"/>
          </a:p>
          <a:p>
            <a:pPr marL="0" indent="0">
              <a:buNone/>
            </a:pPr>
            <a:r>
              <a:rPr lang="fr-FR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fr-FR">
                <a:latin typeface="Arial"/>
                <a:cs typeface="Arial"/>
              </a:rPr>
              <a:t>Création d’une Communauté Teams : </a:t>
            </a:r>
            <a:endParaRPr lang="fr-FR"/>
          </a:p>
          <a:p>
            <a:pPr marL="342900" indent="-342900">
              <a:buFont typeface="Arial" pitchFamily="2" charset="2"/>
              <a:buChar char="•"/>
            </a:pPr>
            <a:r>
              <a:rPr lang="fr-FR" b="1">
                <a:latin typeface="Arial"/>
                <a:cs typeface="Arial"/>
              </a:rPr>
              <a:t>Accompagnement par des référents Teams </a:t>
            </a:r>
            <a:endParaRPr lang="fr-FR"/>
          </a:p>
          <a:p>
            <a:pPr marL="342900" indent="-342900">
              <a:buFont typeface="Arial" pitchFamily="2" charset="2"/>
              <a:buChar char="•"/>
            </a:pPr>
            <a:r>
              <a:rPr lang="fr-FR" b="1">
                <a:latin typeface="Arial"/>
                <a:cs typeface="Arial"/>
              </a:rPr>
              <a:t>Echanges </a:t>
            </a:r>
            <a:endParaRPr lang="fr-FR"/>
          </a:p>
          <a:p>
            <a:pPr marL="342900" indent="-342900">
              <a:buFont typeface="Arial" pitchFamily="2" charset="2"/>
              <a:buChar char="•"/>
            </a:pPr>
            <a:r>
              <a:rPr lang="fr-FR" b="1">
                <a:latin typeface="Arial"/>
                <a:cs typeface="Arial"/>
              </a:rPr>
              <a:t>Assistance en ligne</a:t>
            </a:r>
            <a:endParaRPr lang="fr-FR"/>
          </a:p>
          <a:p>
            <a:pPr marL="0" indent="0">
              <a:buNone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err="1">
                <a:latin typeface="Arial"/>
                <a:cs typeface="Arial"/>
              </a:rPr>
              <a:t>Chatbot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TeamBrain</a:t>
            </a:r>
            <a:r>
              <a:rPr lang="fr-FR">
                <a:latin typeface="Arial"/>
                <a:cs typeface="Arial"/>
              </a:rPr>
              <a:t> en cours de test (action A2.2) : </a:t>
            </a:r>
            <a:r>
              <a:rPr lang="fr-FR" b="1">
                <a:latin typeface="Arial"/>
                <a:cs typeface="Arial"/>
              </a:rPr>
              <a:t>création </a:t>
            </a:r>
          </a:p>
          <a:p>
            <a:pPr marL="0" indent="0">
              <a:buNone/>
            </a:pPr>
            <a:r>
              <a:rPr lang="fr-FR" b="1">
                <a:latin typeface="Arial"/>
                <a:cs typeface="Arial"/>
              </a:rPr>
              <a:t>d’une base de données</a:t>
            </a:r>
            <a:r>
              <a:rPr lang="fr-FR">
                <a:latin typeface="Arial"/>
                <a:cs typeface="Arial"/>
              </a:rPr>
              <a:t> à partir des échanges</a:t>
            </a:r>
            <a:endParaRPr lang="fr-FR"/>
          </a:p>
          <a:p>
            <a:pPr marL="0" indent="0">
              <a:buNone/>
            </a:pPr>
            <a:endParaRPr lang="fr-FR" sz="2400">
              <a:solidFill>
                <a:srgbClr val="F39128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>
              <a:latin typeface="Arial"/>
              <a:cs typeface="Arial"/>
            </a:endParaRPr>
          </a:p>
        </p:txBody>
      </p:sp>
      <p:pic>
        <p:nvPicPr>
          <p:cNvPr id="12" name="Image 11" descr="Une image contenant symbole, logo, Emblème, Graphique&#10;&#10;Description générée automatiquement">
            <a:extLst>
              <a:ext uri="{FF2B5EF4-FFF2-40B4-BE49-F238E27FC236}">
                <a16:creationId xmlns:a16="http://schemas.microsoft.com/office/drawing/2014/main" id="{A56FE30E-B5FE-D6FC-C191-BA2723BD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62" y="2150025"/>
            <a:ext cx="748767" cy="748767"/>
          </a:xfrm>
          <a:prstGeom prst="rect">
            <a:avLst/>
          </a:prstGeom>
        </p:spPr>
      </p:pic>
      <p:pic>
        <p:nvPicPr>
          <p:cNvPr id="15" name="Image 14" descr="Une image contenant symbole, logo, Bleu électrique, Graphique&#10;&#10;Description générée automatiquement">
            <a:extLst>
              <a:ext uri="{FF2B5EF4-FFF2-40B4-BE49-F238E27FC236}">
                <a16:creationId xmlns:a16="http://schemas.microsoft.com/office/drawing/2014/main" id="{F0FAD0D1-CCB9-FE04-DA41-66A2944F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49" y="3827159"/>
            <a:ext cx="758911" cy="716692"/>
          </a:xfrm>
          <a:prstGeom prst="rect">
            <a:avLst/>
          </a:prstGeom>
        </p:spPr>
      </p:pic>
      <p:pic>
        <p:nvPicPr>
          <p:cNvPr id="3" name="Image 2" descr="Une image contenant clipart, croquis, dessin humoristique&#10;&#10;Description générée automatiquement">
            <a:extLst>
              <a:ext uri="{FF2B5EF4-FFF2-40B4-BE49-F238E27FC236}">
                <a16:creationId xmlns:a16="http://schemas.microsoft.com/office/drawing/2014/main" id="{DC5286E0-05D2-1805-B56B-C2082558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64" y="5464332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Accompagner tous les personnels au numérique (A8)</a:t>
            </a:r>
            <a:endParaRPr lang="fr-FR" b="0">
              <a:solidFill>
                <a:srgbClr val="000000"/>
              </a:solidFill>
            </a:endParaRPr>
          </a:p>
          <a:p>
            <a:endParaRPr lang="fr-FR"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Autres impacts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BAC968E-08E4-567D-9E2B-125A52FE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1" y="2034409"/>
            <a:ext cx="10640253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r-FR">
                <a:latin typeface="Arial"/>
                <a:cs typeface="Arial"/>
              </a:rPr>
              <a:t>           </a:t>
            </a:r>
            <a:endParaRPr lang="fr-FR"/>
          </a:p>
          <a:p>
            <a:pPr marL="0" indent="0">
              <a:buNone/>
            </a:pPr>
            <a:endParaRPr lang="fr-FR" sz="2400">
              <a:solidFill>
                <a:srgbClr val="F39128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>
              <a:latin typeface="Arial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A377B-F0A7-A3F1-9C5C-FD8AFD51C20B}"/>
              </a:ext>
            </a:extLst>
          </p:cNvPr>
          <p:cNvSpPr txBox="1"/>
          <p:nvPr/>
        </p:nvSpPr>
        <p:spPr>
          <a:xfrm>
            <a:off x="893807" y="1789670"/>
            <a:ext cx="10538252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>
                <a:solidFill>
                  <a:srgbClr val="F39128"/>
                </a:solidFill>
                <a:cs typeface="Arial"/>
              </a:rPr>
              <a:t>Diagnostic</a:t>
            </a:r>
            <a:r>
              <a:rPr lang="en-US" sz="2200">
                <a:cs typeface="Arial"/>
              </a:rPr>
              <a:t>​</a:t>
            </a:r>
          </a:p>
          <a:p>
            <a:pPr marL="342900" indent="-342900">
              <a:buFont typeface="Arial,Sans-Serif"/>
              <a:buChar char="•"/>
            </a:pPr>
            <a:r>
              <a:rPr lang="fr-FR" sz="2200">
                <a:solidFill>
                  <a:srgbClr val="404040"/>
                </a:solidFill>
                <a:cs typeface="Arial"/>
              </a:rPr>
              <a:t>Professionnaliser les pratiques en gestion de projets complexes et augmenter les compétences des équipes</a:t>
            </a:r>
            <a:r>
              <a:rPr lang="en-US" sz="2200">
                <a:cs typeface="Arial"/>
              </a:rPr>
              <a:t>​</a:t>
            </a:r>
          </a:p>
          <a:p>
            <a:pPr marL="342900" indent="-342900">
              <a:buFont typeface="Arial,Sans-Serif"/>
              <a:buChar char="•"/>
            </a:pPr>
            <a:r>
              <a:rPr lang="fr-FR" sz="2200">
                <a:solidFill>
                  <a:srgbClr val="404040"/>
                </a:solidFill>
                <a:cs typeface="Arial"/>
              </a:rPr>
              <a:t>Construire une méthodologie partagée</a:t>
            </a:r>
            <a:r>
              <a:rPr lang="en-US" sz="2200">
                <a:cs typeface="Arial"/>
              </a:rPr>
              <a:t>​</a:t>
            </a:r>
          </a:p>
          <a:p>
            <a:endParaRPr lang="en-US" sz="2200">
              <a:solidFill>
                <a:srgbClr val="000000"/>
              </a:solidFill>
              <a:cs typeface="Arial"/>
            </a:endParaRPr>
          </a:p>
          <a:p>
            <a:r>
              <a:rPr lang="fr-FR" sz="2200">
                <a:solidFill>
                  <a:srgbClr val="F39128"/>
                </a:solidFill>
                <a:cs typeface="Arial"/>
              </a:rPr>
              <a:t>Réponse</a:t>
            </a:r>
            <a:r>
              <a:rPr lang="en-US" sz="2200">
                <a:cs typeface="Arial"/>
              </a:rPr>
              <a:t>​</a:t>
            </a:r>
          </a:p>
          <a:p>
            <a:pPr marL="228600" indent="-228600">
              <a:buFont typeface="Arial,Sans-Serif"/>
              <a:buChar char="•"/>
            </a:pPr>
            <a:r>
              <a:rPr lang="fr-FR" sz="2200">
                <a:cs typeface="Arial"/>
              </a:rPr>
              <a:t>Conception et production de la formation Gestion de projets complexes</a:t>
            </a:r>
            <a:r>
              <a:rPr lang="en-US" sz="2200">
                <a:cs typeface="Arial"/>
              </a:rPr>
              <a:t>​</a:t>
            </a:r>
          </a:p>
          <a:p>
            <a:pPr marL="228600" indent="-228600">
              <a:buFont typeface="Arial,Sans-Serif"/>
              <a:buChar char="•"/>
            </a:pPr>
            <a:r>
              <a:rPr lang="fr-FR" sz="2200">
                <a:cs typeface="Arial"/>
              </a:rPr>
              <a:t>Création d'un service d'appui</a:t>
            </a:r>
            <a:r>
              <a:rPr lang="en-US" sz="2200">
                <a:cs typeface="Arial"/>
              </a:rPr>
              <a:t>​</a:t>
            </a:r>
          </a:p>
          <a:p>
            <a:r>
              <a:rPr lang="fr-FR" sz="2000">
                <a:cs typeface="Arial"/>
              </a:rPr>
              <a:t>​</a:t>
            </a:r>
          </a:p>
          <a:p>
            <a:r>
              <a:rPr lang="fr-FR" sz="2000">
                <a:solidFill>
                  <a:srgbClr val="F39128"/>
                </a:solidFill>
                <a:cs typeface="Arial"/>
              </a:rPr>
              <a:t>Opportunité</a:t>
            </a:r>
            <a:r>
              <a:rPr lang="en-US" sz="2000">
                <a:cs typeface="Arial"/>
              </a:rPr>
              <a:t>​</a:t>
            </a:r>
          </a:p>
          <a:p>
            <a:pPr marL="228600" indent="-228600">
              <a:buFont typeface="Arial,Sans-Serif"/>
              <a:buChar char="•"/>
            </a:pPr>
            <a:r>
              <a:rPr lang="fr-FR" sz="2200">
                <a:solidFill>
                  <a:srgbClr val="404040"/>
                </a:solidFill>
                <a:cs typeface="Arial"/>
              </a:rPr>
              <a:t>Déployer les formations dans des établissements externes au Groupe</a:t>
            </a:r>
            <a:r>
              <a:rPr lang="en-US" sz="2200"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28303569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F4B659-F7E2-462D-9EE7-40D17732810F}">
  <ds:schemaRefs>
    <ds:schemaRef ds:uri="266467cf-d145-405f-96a9-e432616dc886"/>
    <ds:schemaRef ds:uri="e36bff54-8b52-41a3-b656-787d5d5ff718"/>
    <ds:schemaRef ds:uri="e481a8c4-205a-432e-af0c-d10b5d880d0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0FC4F-0AE7-4320-B820-F20D8D3CD6C6}">
  <ds:schemaRefs>
    <ds:schemaRef ds:uri="85b455be-3c06-4a6a-82f8-3579cfe879f9"/>
    <ds:schemaRef ds:uri="e36bff54-8b52-41a3-b656-787d5d5f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Fondation</vt:lpstr>
      <vt:lpstr>1_Fondation</vt:lpstr>
      <vt:lpstr>2_Fondation</vt:lpstr>
      <vt:lpstr>Journée DemoES : INSA 2025 Action 8 : Accompagner les personnels au numérique</vt:lpstr>
      <vt:lpstr>Plan de la présentation</vt:lpstr>
      <vt:lpstr>Accompagner tous les personnels au numérique (A8) </vt:lpstr>
      <vt:lpstr>Accompagner tous les personnels au numérique (A8) </vt:lpstr>
      <vt:lpstr>Accompagner tous les personnels au numérique (A8) </vt:lpstr>
      <vt:lpstr>Accompagner tous les personnels au numérique (A8) </vt:lpstr>
      <vt:lpstr>Accompagner tous les personnels au numérique (A8) </vt:lpstr>
      <vt:lpstr>Accompagner tous les personnels au numérique (A8) </vt:lpstr>
      <vt:lpstr>Accompagner tous les personnels au numérique (A8) </vt:lpstr>
      <vt:lpstr>Accompagner tous les personnels au numérique (A8) </vt:lpstr>
      <vt:lpstr>Vos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revision>1</cp:revision>
  <dcterms:created xsi:type="dcterms:W3CDTF">2022-06-01T12:02:08Z</dcterms:created>
  <dcterms:modified xsi:type="dcterms:W3CDTF">2024-10-23T16:50:02Z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