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  <Override PartName="/ppt/_rels/presentation.xml.rels" ContentType="application/vnd.openxmlformats-package.relationships+xml"/>
  <Override PartName="/ppt/media/image29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7.png" ContentType="image/png"/>
  <Override PartName="/ppt/media/image32.jpeg" ContentType="image/jpeg"/>
  <Override PartName="/ppt/media/image16.png" ContentType="image/png"/>
  <Override PartName="/ppt/media/image15.png" ContentType="image/png"/>
  <Override PartName="/ppt/media/image14.png" ContentType="image/png"/>
  <Override PartName="/ppt/media/image24.png" ContentType="image/png"/>
  <Override PartName="/ppt/media/image1.png" ContentType="image/png"/>
  <Override PartName="/ppt/media/image13.png" ContentType="image/png"/>
  <Override PartName="/ppt/media/image34.jpeg" ContentType="image/jpeg"/>
  <Override PartName="/ppt/media/image6.jpeg" ContentType="image/jpeg"/>
  <Override PartName="/ppt/media/image18.png" ContentType="image/png"/>
  <Override PartName="/ppt/media/image20.png" ContentType="image/png"/>
  <Override PartName="/ppt/media/image36.jpeg" ContentType="image/jpeg"/>
  <Override PartName="/ppt/media/image37.jpeg" ContentType="image/jpeg"/>
  <Override PartName="/ppt/media/image30.png" ContentType="image/png"/>
  <Override PartName="/ppt/media/image10.png" ContentType="image/png"/>
  <Override PartName="/ppt/media/image35.jpeg" ContentType="image/jpeg"/>
  <Override PartName="/ppt/media/image5.png" ContentType="image/png"/>
  <Override PartName="/ppt/media/image12.png" ContentType="image/png"/>
  <Override PartName="/ppt/media/image40.jpeg" ContentType="image/jpeg"/>
  <Override PartName="/ppt/media/image7.jpeg" ContentType="image/jpeg"/>
  <Override PartName="/ppt/media/image28.png" ContentType="image/png"/>
  <Override PartName="/ppt/media/image38.jpeg" ContentType="image/jpeg"/>
  <Override PartName="/ppt/media/image31.jpeg" ContentType="image/jpeg"/>
  <Override PartName="/ppt/media/image2.png" ContentType="image/png"/>
  <Override PartName="/ppt/media/image25.png" ContentType="image/png"/>
  <Override PartName="/ppt/media/image41.png" ContentType="image/png"/>
  <Override PartName="/ppt/media/image8.jpeg" ContentType="image/jpeg"/>
  <Override PartName="/ppt/media/image39.jpeg" ContentType="image/jpeg"/>
  <Override PartName="/ppt/media/image4.png" ContentType="image/png"/>
  <Override PartName="/ppt/media/image33.jpeg" ContentType="image/jpeg"/>
  <Override PartName="/ppt/media/image27.png" ContentType="image/png"/>
  <Override PartName="/ppt/media/image3.png" ContentType="image/png"/>
  <Override PartName="/ppt/media/image26.png" ContentType="image/png"/>
  <Override PartName="/ppt/media/image9.jpeg" ContentType="image/jpeg"/>
  <Override PartName="/ppt/media/image11.png" ContentType="image/png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9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Cli</a:t>
            </a:r>
            <a:r>
              <a:rPr b="0" lang="fr-FR" sz="4400" spc="-1" strike="noStrike">
                <a:latin typeface="Arial"/>
              </a:rPr>
              <a:t>qu</a:t>
            </a:r>
            <a:r>
              <a:rPr b="0" lang="fr-FR" sz="4400" spc="-1" strike="noStrike">
                <a:latin typeface="Arial"/>
              </a:rPr>
              <a:t>ez </a:t>
            </a:r>
            <a:r>
              <a:rPr b="0" lang="fr-FR" sz="4400" spc="-1" strike="noStrike">
                <a:latin typeface="Arial"/>
              </a:rPr>
              <a:t>po</a:t>
            </a:r>
            <a:r>
              <a:rPr b="0" lang="fr-FR" sz="4400" spc="-1" strike="noStrike">
                <a:latin typeface="Arial"/>
              </a:rPr>
              <a:t>ur </a:t>
            </a:r>
            <a:r>
              <a:rPr b="0" lang="fr-FR" sz="4400" spc="-1" strike="noStrike">
                <a:latin typeface="Arial"/>
              </a:rPr>
              <a:t>dé</a:t>
            </a:r>
            <a:r>
              <a:rPr b="0" lang="fr-FR" sz="4400" spc="-1" strike="noStrike">
                <a:latin typeface="Arial"/>
              </a:rPr>
              <a:t>pla</a:t>
            </a:r>
            <a:r>
              <a:rPr b="0" lang="fr-FR" sz="4400" spc="-1" strike="noStrike">
                <a:latin typeface="Arial"/>
              </a:rPr>
              <a:t>ce</a:t>
            </a:r>
            <a:r>
              <a:rPr b="0" lang="fr-FR" sz="4400" spc="-1" strike="noStrike">
                <a:latin typeface="Arial"/>
              </a:rPr>
              <a:t>r la </a:t>
            </a:r>
            <a:r>
              <a:rPr b="0" lang="fr-FR" sz="4400" spc="-1" strike="noStrike">
                <a:latin typeface="Arial"/>
              </a:rPr>
              <a:t>dia</a:t>
            </a:r>
            <a:r>
              <a:rPr b="0" lang="fr-FR" sz="4400" spc="-1" strike="noStrike">
                <a:latin typeface="Arial"/>
              </a:rPr>
              <a:t>po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2000" spc="-1" strike="noStrike">
                <a:latin typeface="Arial"/>
              </a:rPr>
              <a:t>Cliquez </a:t>
            </a:r>
            <a:r>
              <a:rPr b="0" lang="fr-FR" sz="2000" spc="-1" strike="noStrike">
                <a:latin typeface="Arial"/>
              </a:rPr>
              <a:t>pour </a:t>
            </a:r>
            <a:r>
              <a:rPr b="0" lang="fr-FR" sz="2000" spc="-1" strike="noStrike">
                <a:latin typeface="Arial"/>
              </a:rPr>
              <a:t>modifi</a:t>
            </a:r>
            <a:r>
              <a:rPr b="0" lang="fr-FR" sz="2000" spc="-1" strike="noStrike">
                <a:latin typeface="Arial"/>
              </a:rPr>
              <a:t>er le </a:t>
            </a:r>
            <a:r>
              <a:rPr b="0" lang="fr-FR" sz="2000" spc="-1" strike="noStrike">
                <a:latin typeface="Arial"/>
              </a:rPr>
              <a:t>format </a:t>
            </a:r>
            <a:r>
              <a:rPr b="0" lang="fr-FR" sz="2000" spc="-1" strike="noStrike">
                <a:latin typeface="Arial"/>
              </a:rPr>
              <a:t>des </a:t>
            </a:r>
            <a:r>
              <a:rPr b="0" lang="fr-FR" sz="2000" spc="-1" strike="noStrike">
                <a:latin typeface="Arial"/>
              </a:rPr>
              <a:t>notes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4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1400" spc="-1" strike="noStrike">
                <a:latin typeface="Times New Roman"/>
              </a:rPr>
              <a:t>&lt;en-tête&gt;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45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46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47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08E1C705-27F1-4EDF-AF05-4E49BC02CB3D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57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79520" indent="-250920">
              <a:lnSpc>
                <a:spcPct val="90000"/>
              </a:lnSpc>
              <a:spcBef>
                <a:spcPts val="998"/>
              </a:spcBef>
              <a:buClr>
                <a:srgbClr val="000000"/>
              </a:buClr>
              <a:buFont typeface="Arial,Sans-Serif"/>
              <a:buChar char="•"/>
            </a:pPr>
            <a:r>
              <a:rPr b="0" lang="en-US" sz="2000" spc="-1" strike="noStrike">
                <a:latin typeface="Arial"/>
              </a:rPr>
              <a:t>effet </a:t>
            </a:r>
            <a:r>
              <a:rPr b="0" lang="en-US" sz="2000" spc="-1" strike="noStrike">
                <a:latin typeface="Arial"/>
              </a:rPr>
              <a:t>dom</a:t>
            </a:r>
            <a:r>
              <a:rPr b="0" lang="en-US" sz="2000" spc="-1" strike="noStrike">
                <a:latin typeface="Arial"/>
              </a:rPr>
              <a:t>ino </a:t>
            </a:r>
            <a:r>
              <a:rPr b="0" lang="en-US" sz="2000" spc="-1" strike="noStrike">
                <a:latin typeface="Arial"/>
              </a:rPr>
              <a:t>sur </a:t>
            </a:r>
            <a:r>
              <a:rPr b="0" lang="en-US" sz="2000" spc="-1" strike="noStrike">
                <a:latin typeface="Arial"/>
              </a:rPr>
              <a:t>cha</a:t>
            </a:r>
            <a:r>
              <a:rPr b="0" lang="en-US" sz="2000" spc="-1" strike="noStrike">
                <a:latin typeface="Arial"/>
              </a:rPr>
              <a:t>que </a:t>
            </a:r>
            <a:r>
              <a:rPr b="0" lang="en-US" sz="2000" spc="-1" strike="noStrike">
                <a:latin typeface="Arial"/>
              </a:rPr>
              <a:t>acti</a:t>
            </a:r>
            <a:r>
              <a:rPr b="0" lang="en-US" sz="2000" spc="-1" strike="noStrike">
                <a:latin typeface="Arial"/>
              </a:rPr>
              <a:t>on</a:t>
            </a:r>
            <a:endParaRPr b="0" lang="fr-FR" sz="2000" spc="-1" strike="noStrike">
              <a:latin typeface="Arial"/>
            </a:endParaRPr>
          </a:p>
          <a:p>
            <a:pPr marL="479520" indent="-250920">
              <a:lnSpc>
                <a:spcPct val="90000"/>
              </a:lnSpc>
              <a:spcBef>
                <a:spcPts val="998"/>
              </a:spcBef>
              <a:buClr>
                <a:srgbClr val="000000"/>
              </a:buClr>
              <a:buFont typeface="Arial,Sans-Serif"/>
              <a:buChar char="•"/>
            </a:pPr>
            <a:r>
              <a:rPr b="0" lang="en-US" sz="2000" spc="-1" strike="noStrike">
                <a:latin typeface="Arial"/>
              </a:rPr>
              <a:t>Fair</a:t>
            </a:r>
            <a:r>
              <a:rPr b="0" lang="en-US" sz="2000" spc="-1" strike="noStrike">
                <a:latin typeface="Arial"/>
              </a:rPr>
              <a:t>e </a:t>
            </a:r>
            <a:r>
              <a:rPr b="0" lang="en-US" sz="2000" spc="-1" strike="noStrike">
                <a:latin typeface="Arial"/>
              </a:rPr>
              <a:t>app</a:t>
            </a:r>
            <a:r>
              <a:rPr b="0" lang="en-US" sz="2000" spc="-1" strike="noStrike">
                <a:latin typeface="Arial"/>
              </a:rPr>
              <a:t>araît</a:t>
            </a:r>
            <a:r>
              <a:rPr b="0" lang="en-US" sz="2000" spc="-1" strike="noStrike">
                <a:latin typeface="Arial"/>
              </a:rPr>
              <a:t>re </a:t>
            </a:r>
            <a:r>
              <a:rPr b="0" lang="en-US" sz="2000" spc="-1" strike="noStrike">
                <a:latin typeface="Arial"/>
              </a:rPr>
              <a:t>Edt</a:t>
            </a:r>
            <a:r>
              <a:rPr b="0" lang="en-US" sz="2000" spc="-1" strike="noStrike">
                <a:latin typeface="Arial"/>
              </a:rPr>
              <a:t>ech</a:t>
            </a:r>
            <a:endParaRPr b="0" lang="fr-FR" sz="2000" spc="-1" strike="noStrike">
              <a:latin typeface="Arial"/>
            </a:endParaRPr>
          </a:p>
          <a:p>
            <a:pPr marL="479520" indent="-250920">
              <a:lnSpc>
                <a:spcPct val="90000"/>
              </a:lnSpc>
              <a:spcBef>
                <a:spcPts val="998"/>
              </a:spcBef>
              <a:buClr>
                <a:srgbClr val="000000"/>
              </a:buClr>
              <a:buFont typeface="Arial,Sans-Serif"/>
              <a:buChar char="•"/>
            </a:pPr>
            <a:r>
              <a:rPr b="0" lang="en-US" sz="2000" spc="-1" strike="noStrike">
                <a:latin typeface="Arial"/>
              </a:rPr>
              <a:t>Idée </a:t>
            </a:r>
            <a:r>
              <a:rPr b="0" lang="en-US" sz="2000" spc="-1" strike="noStrike">
                <a:latin typeface="Arial"/>
              </a:rPr>
              <a:t>dec</a:t>
            </a:r>
            <a:r>
              <a:rPr b="0" lang="en-US" sz="2000" spc="-1" strike="noStrike">
                <a:latin typeface="Arial"/>
              </a:rPr>
              <a:t>oût </a:t>
            </a:r>
            <a:r>
              <a:rPr b="0" lang="en-US" sz="2000" spc="-1" strike="noStrike">
                <a:latin typeface="Arial"/>
              </a:rPr>
              <a:t>rh </a:t>
            </a:r>
            <a:r>
              <a:rPr b="0" lang="en-US" sz="2000" spc="-1" strike="noStrike">
                <a:latin typeface="Arial"/>
              </a:rPr>
              <a:t>fonc</a:t>
            </a:r>
            <a:r>
              <a:rPr b="0" lang="en-US" sz="2000" spc="-1" strike="noStrike">
                <a:latin typeface="Arial"/>
              </a:rPr>
              <a:t>tion</a:t>
            </a:r>
            <a:r>
              <a:rPr b="0" lang="en-US" sz="2000" spc="-1" strike="noStrike">
                <a:latin typeface="Arial"/>
              </a:rPr>
              <a:t>nem</a:t>
            </a:r>
            <a:r>
              <a:rPr b="0" lang="en-US" sz="2000" spc="-1" strike="noStrike">
                <a:latin typeface="Arial"/>
              </a:rPr>
              <a:t>ent </a:t>
            </a:r>
            <a:r>
              <a:rPr b="0" lang="en-US" sz="2000" spc="-1" strike="noStrike">
                <a:latin typeface="Arial"/>
              </a:rPr>
              <a:t>équi</a:t>
            </a:r>
            <a:r>
              <a:rPr b="0" lang="en-US" sz="2000" spc="-1" strike="noStrike">
                <a:latin typeface="Arial"/>
              </a:rPr>
              <a:t>pem</a:t>
            </a:r>
            <a:r>
              <a:rPr b="0" lang="en-US" sz="2000" spc="-1" strike="noStrike">
                <a:latin typeface="Arial"/>
              </a:rPr>
              <a:t>ent </a:t>
            </a:r>
            <a:r>
              <a:rPr b="0" lang="en-US" sz="2000" spc="-1" strike="noStrike">
                <a:latin typeface="Arial"/>
              </a:rPr>
              <a:t>?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A1  : </a:t>
            </a:r>
            <a:r>
              <a:rPr b="0" lang="en-US" sz="2000" spc="-1" strike="noStrike">
                <a:latin typeface="Arial"/>
              </a:rPr>
              <a:t>Construi</a:t>
            </a:r>
            <a:r>
              <a:rPr b="0" lang="en-US" sz="2000" spc="-1" strike="noStrike">
                <a:latin typeface="Arial"/>
              </a:rPr>
              <a:t>re le </a:t>
            </a:r>
            <a:r>
              <a:rPr b="0" lang="en-US" sz="2000" spc="-1" strike="noStrike">
                <a:latin typeface="Arial"/>
              </a:rPr>
              <a:t>socle du </a:t>
            </a:r>
            <a:r>
              <a:rPr b="0" lang="en-US" sz="2000" spc="-1" strike="noStrike">
                <a:latin typeface="Arial"/>
              </a:rPr>
              <a:t>SI </a:t>
            </a:r>
            <a:r>
              <a:rPr b="0" lang="en-US" sz="2000" spc="-1" strike="noStrike">
                <a:latin typeface="Arial"/>
              </a:rPr>
              <a:t>élargie </a:t>
            </a:r>
            <a:r>
              <a:rPr b="0" lang="en-US" sz="2000" spc="-1" strike="noStrike">
                <a:latin typeface="Arial"/>
              </a:rPr>
              <a:t>et </a:t>
            </a:r>
            <a:r>
              <a:rPr b="0" lang="en-US" sz="2000" spc="-1" strike="noStrike">
                <a:latin typeface="Arial"/>
              </a:rPr>
              <a:t>transnati</a:t>
            </a:r>
            <a:r>
              <a:rPr b="0" lang="en-US" sz="2000" spc="-1" strike="noStrike">
                <a:latin typeface="Arial"/>
              </a:rPr>
              <a:t>onal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supann </a:t>
            </a:r>
            <a:r>
              <a:rPr b="0" lang="en-US" sz="2000" spc="-1" strike="noStrike">
                <a:latin typeface="Arial"/>
              </a:rPr>
              <a:t>fait le </a:t>
            </a:r>
            <a:r>
              <a:rPr b="0" lang="en-US" sz="2000" spc="-1" strike="noStrike">
                <a:latin typeface="Arial"/>
              </a:rPr>
              <a:t>lien </a:t>
            </a:r>
            <a:r>
              <a:rPr b="0" lang="en-US" sz="2000" spc="-1" strike="noStrike">
                <a:latin typeface="Arial"/>
              </a:rPr>
              <a:t>entre </a:t>
            </a:r>
            <a:r>
              <a:rPr b="0" lang="en-US" sz="2000" spc="-1" strike="noStrike">
                <a:latin typeface="Arial"/>
              </a:rPr>
              <a:t>sources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données </a:t>
            </a:r>
            <a:r>
              <a:rPr b="0" lang="en-US" sz="2000" spc="-1" strike="noStrike">
                <a:latin typeface="Arial"/>
              </a:rPr>
              <a:t>et </a:t>
            </a:r>
            <a:r>
              <a:rPr b="0" lang="en-US" sz="2000" spc="-1" strike="noStrike">
                <a:latin typeface="Arial"/>
              </a:rPr>
              <a:t>applicati</a:t>
            </a:r>
            <a:r>
              <a:rPr b="0" lang="en-US" sz="2000" spc="-1" strike="noStrike">
                <a:latin typeface="Arial"/>
              </a:rPr>
              <a:t>ons &gt; </a:t>
            </a:r>
            <a:r>
              <a:rPr b="0" lang="en-US" sz="2000" spc="-1" strike="noStrike">
                <a:latin typeface="Arial"/>
              </a:rPr>
              <a:t>protocol</a:t>
            </a:r>
            <a:r>
              <a:rPr b="0" lang="en-US" sz="2000" spc="-1" strike="noStrike">
                <a:latin typeface="Arial"/>
              </a:rPr>
              <a:t>e ldap ; </a:t>
            </a:r>
            <a:r>
              <a:rPr b="0" lang="en-US" sz="2000" spc="-1" strike="noStrike">
                <a:latin typeface="Arial"/>
              </a:rPr>
              <a:t>mdm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ECIU </a:t>
            </a:r>
            <a:r>
              <a:rPr b="0" lang="en-US" sz="2000" spc="-1" strike="noStrike">
                <a:latin typeface="Arial"/>
              </a:rPr>
              <a:t>va se </a:t>
            </a:r>
            <a:r>
              <a:rPr b="0" lang="en-US" sz="2000" spc="-1" strike="noStrike">
                <a:latin typeface="Arial"/>
              </a:rPr>
              <a:t>baser </a:t>
            </a:r>
            <a:r>
              <a:rPr b="0" lang="en-US" sz="2000" spc="-1" strike="noStrike">
                <a:latin typeface="Arial"/>
              </a:rPr>
              <a:t>sur les </a:t>
            </a:r>
            <a:r>
              <a:rPr b="0" lang="en-US" sz="2000" spc="-1" strike="noStrike">
                <a:latin typeface="Arial"/>
              </a:rPr>
              <a:t>IdaP </a:t>
            </a:r>
            <a:r>
              <a:rPr b="0" lang="en-US" sz="2000" spc="-1" strike="noStrike">
                <a:latin typeface="Arial"/>
              </a:rPr>
              <a:t>des </a:t>
            </a:r>
            <a:r>
              <a:rPr b="0" lang="en-US" sz="2000" spc="-1" strike="noStrike">
                <a:latin typeface="Arial"/>
              </a:rPr>
              <a:t>établiss</a:t>
            </a:r>
            <a:r>
              <a:rPr b="0" lang="en-US" sz="2000" spc="-1" strike="noStrike">
                <a:latin typeface="Arial"/>
              </a:rPr>
              <a:t>ements </a:t>
            </a:r>
            <a:r>
              <a:rPr b="0" lang="en-US" sz="2000" spc="-1" strike="noStrike">
                <a:latin typeface="Arial"/>
              </a:rPr>
              <a:t>pour </a:t>
            </a:r>
            <a:r>
              <a:rPr b="0" lang="en-US" sz="2000" spc="-1" strike="noStrike">
                <a:latin typeface="Arial"/>
              </a:rPr>
              <a:t>vérifier </a:t>
            </a:r>
            <a:r>
              <a:rPr b="0" lang="en-US" sz="2000" spc="-1" strike="noStrike">
                <a:latin typeface="Arial"/>
              </a:rPr>
              <a:t>les </a:t>
            </a:r>
            <a:r>
              <a:rPr b="0" lang="en-US" sz="2000" spc="-1" strike="noStrike">
                <a:latin typeface="Arial"/>
              </a:rPr>
              <a:t>identités </a:t>
            </a:r>
            <a:r>
              <a:rPr b="0" lang="en-US" sz="2000" spc="-1" strike="noStrike">
                <a:latin typeface="Arial"/>
              </a:rPr>
              <a:t>des </a:t>
            </a:r>
            <a:r>
              <a:rPr b="0" lang="en-US" sz="2000" spc="-1" strike="noStrike">
                <a:latin typeface="Arial"/>
              </a:rPr>
              <a:t>personn</a:t>
            </a:r>
            <a:r>
              <a:rPr b="0" lang="en-US" sz="2000" spc="-1" strike="noStrike">
                <a:latin typeface="Arial"/>
              </a:rPr>
              <a:t>es, il </a:t>
            </a:r>
            <a:r>
              <a:rPr b="0" lang="en-US" sz="2000" spc="-1" strike="noStrike">
                <a:latin typeface="Arial"/>
              </a:rPr>
              <a:t>faut que </a:t>
            </a:r>
            <a:r>
              <a:rPr b="0" lang="en-US" sz="2000" spc="-1" strike="noStrike">
                <a:latin typeface="Arial"/>
              </a:rPr>
              <a:t>les IdP </a:t>
            </a:r>
            <a:r>
              <a:rPr b="0" lang="en-US" sz="2000" spc="-1" strike="noStrike">
                <a:latin typeface="Arial"/>
              </a:rPr>
              <a:t>soient </a:t>
            </a:r>
            <a:r>
              <a:rPr b="0" lang="en-US" sz="2000" spc="-1" strike="noStrike">
                <a:latin typeface="Arial"/>
              </a:rPr>
              <a:t>"compati</a:t>
            </a:r>
            <a:r>
              <a:rPr b="0" lang="en-US" sz="2000" spc="-1" strike="noStrike">
                <a:latin typeface="Arial"/>
              </a:rPr>
              <a:t>bles" </a:t>
            </a:r>
            <a:r>
              <a:rPr b="0" lang="en-US" sz="2000" spc="-1" strike="noStrike">
                <a:latin typeface="Arial"/>
              </a:rPr>
              <a:t>EduGain </a:t>
            </a:r>
            <a:r>
              <a:rPr b="0" lang="en-US" sz="2000" spc="-1" strike="noStrike">
                <a:latin typeface="Arial"/>
              </a:rPr>
              <a:t>- OK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d’un </a:t>
            </a:r>
            <a:r>
              <a:rPr b="0" lang="en-US" sz="2000" spc="-1" strike="noStrike">
                <a:latin typeface="Arial"/>
              </a:rPr>
              <a:t>socle </a:t>
            </a:r>
            <a:r>
              <a:rPr b="0" lang="en-US" sz="2000" spc="-1" strike="noStrike">
                <a:latin typeface="Arial"/>
              </a:rPr>
              <a:t>techniqu</a:t>
            </a:r>
            <a:r>
              <a:rPr b="0" lang="en-US" sz="2000" spc="-1" strike="noStrike">
                <a:latin typeface="Arial"/>
              </a:rPr>
              <a:t>e pour </a:t>
            </a:r>
            <a:r>
              <a:rPr b="0" lang="en-US" sz="2000" spc="-1" strike="noStrike">
                <a:latin typeface="Arial"/>
              </a:rPr>
              <a:t>construir</a:t>
            </a:r>
            <a:r>
              <a:rPr b="0" lang="en-US" sz="2000" spc="-1" strike="noStrike">
                <a:latin typeface="Arial"/>
              </a:rPr>
              <a:t>e le </a:t>
            </a:r>
            <a:r>
              <a:rPr b="0" lang="en-US" sz="2000" spc="-1" strike="noStrike">
                <a:latin typeface="Arial"/>
              </a:rPr>
              <a:t>futur SI </a:t>
            </a:r>
            <a:r>
              <a:rPr b="0" lang="en-US" sz="2000" spc="-1" strike="noStrike">
                <a:latin typeface="Arial"/>
              </a:rPr>
              <a:t>du futur </a:t>
            </a:r>
            <a:r>
              <a:rPr b="0" lang="en-US" sz="2000" spc="-1" strike="noStrike">
                <a:latin typeface="Arial"/>
              </a:rPr>
              <a:t>GIP </a:t>
            </a:r>
            <a:r>
              <a:rPr b="0" lang="en-US" sz="2000" spc="-1" strike="noStrike">
                <a:latin typeface="Arial"/>
              </a:rPr>
              <a:t>Groupe </a:t>
            </a:r>
            <a:r>
              <a:rPr b="0" lang="en-US" sz="2000" spc="-1" strike="noStrike">
                <a:latin typeface="Arial"/>
              </a:rPr>
              <a:t>INSA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renforce</a:t>
            </a:r>
            <a:r>
              <a:rPr b="0" lang="en-US" sz="2000" spc="-1" strike="noStrike">
                <a:latin typeface="Arial"/>
              </a:rPr>
              <a:t>ment </a:t>
            </a:r>
            <a:r>
              <a:rPr b="0" lang="en-US" sz="2000" spc="-1" strike="noStrike">
                <a:latin typeface="Arial"/>
              </a:rPr>
              <a:t>collabor</a:t>
            </a:r>
            <a:r>
              <a:rPr b="0" lang="en-US" sz="2000" spc="-1" strike="noStrike">
                <a:latin typeface="Arial"/>
              </a:rPr>
              <a:t>ation </a:t>
            </a:r>
            <a:r>
              <a:rPr b="0" lang="en-US" sz="2000" spc="-1" strike="noStrike">
                <a:latin typeface="Arial"/>
              </a:rPr>
              <a:t>des </a:t>
            </a:r>
            <a:r>
              <a:rPr b="0" lang="en-US" sz="2000" spc="-1" strike="noStrike">
                <a:latin typeface="Arial"/>
              </a:rPr>
              <a:t>différent</a:t>
            </a:r>
            <a:r>
              <a:rPr b="0" lang="en-US" sz="2000" spc="-1" strike="noStrike">
                <a:latin typeface="Arial"/>
              </a:rPr>
              <a:t>es DSI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 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A2 : </a:t>
            </a:r>
            <a:r>
              <a:rPr b="0" lang="en-US" sz="2000" spc="-1" strike="noStrike">
                <a:latin typeface="Arial"/>
              </a:rPr>
              <a:t>Accélér</a:t>
            </a:r>
            <a:r>
              <a:rPr b="0" lang="en-US" sz="2000" spc="-1" strike="noStrike">
                <a:latin typeface="Arial"/>
              </a:rPr>
              <a:t>er </a:t>
            </a:r>
            <a:r>
              <a:rPr b="0" lang="en-US" sz="2000" spc="-1" strike="noStrike">
                <a:latin typeface="Arial"/>
              </a:rPr>
              <a:t>l’équipe</a:t>
            </a:r>
            <a:r>
              <a:rPr b="0" lang="en-US" sz="2000" spc="-1" strike="noStrike">
                <a:latin typeface="Arial"/>
              </a:rPr>
              <a:t>ment </a:t>
            </a:r>
            <a:r>
              <a:rPr b="0" lang="en-US" sz="2000" spc="-1" strike="noStrike">
                <a:latin typeface="Arial"/>
              </a:rPr>
              <a:t>numériq</a:t>
            </a:r>
            <a:r>
              <a:rPr b="0" lang="en-US" sz="2000" spc="-1" strike="noStrike">
                <a:latin typeface="Arial"/>
              </a:rPr>
              <a:t>ue des </a:t>
            </a:r>
            <a:r>
              <a:rPr b="0" lang="en-US" sz="2000" spc="-1" strike="noStrike">
                <a:latin typeface="Arial"/>
              </a:rPr>
              <a:t>INSA en </a:t>
            </a:r>
            <a:r>
              <a:rPr b="0" lang="en-US" sz="2000" spc="-1" strike="noStrike">
                <a:latin typeface="Arial"/>
              </a:rPr>
              <a:t>créant </a:t>
            </a:r>
            <a:r>
              <a:rPr b="0" lang="en-US" sz="2000" spc="-1" strike="noStrike">
                <a:latin typeface="Arial"/>
              </a:rPr>
              <a:t>une </a:t>
            </a:r>
            <a:r>
              <a:rPr b="0" lang="en-US" sz="2000" spc="-1" strike="noStrike">
                <a:latin typeface="Arial"/>
              </a:rPr>
              <a:t>platefor</a:t>
            </a:r>
            <a:r>
              <a:rPr b="0" lang="en-US" sz="2000" spc="-1" strike="noStrike">
                <a:latin typeface="Arial"/>
              </a:rPr>
              <a:t>me de </a:t>
            </a:r>
            <a:r>
              <a:rPr b="0" lang="en-US" sz="2000" spc="-1" strike="noStrike">
                <a:latin typeface="Arial"/>
              </a:rPr>
              <a:t>services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POC </a:t>
            </a:r>
            <a:r>
              <a:rPr b="0" lang="en-US" sz="2000" spc="-1" strike="noStrike">
                <a:latin typeface="Arial"/>
              </a:rPr>
              <a:t>entre </a:t>
            </a:r>
            <a:r>
              <a:rPr b="0" lang="en-US" sz="2000" spc="-1" strike="noStrike">
                <a:latin typeface="Arial"/>
              </a:rPr>
              <a:t>mai et </a:t>
            </a:r>
            <a:r>
              <a:rPr b="0" lang="en-US" sz="2000" spc="-1" strike="noStrike">
                <a:latin typeface="Arial"/>
              </a:rPr>
              <a:t>septemb</a:t>
            </a:r>
            <a:r>
              <a:rPr b="0" lang="en-US" sz="2000" spc="-1" strike="noStrike">
                <a:latin typeface="Arial"/>
              </a:rPr>
              <a:t>re ; 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intranets </a:t>
            </a:r>
            <a:r>
              <a:rPr b="0" lang="en-US" sz="2000" spc="-1" strike="noStrike">
                <a:latin typeface="Arial"/>
              </a:rPr>
              <a:t>écoles </a:t>
            </a:r>
            <a:r>
              <a:rPr b="0" lang="en-US" sz="2000" spc="-1" strike="noStrike">
                <a:latin typeface="Arial"/>
              </a:rPr>
              <a:t>en 2025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salles </a:t>
            </a:r>
            <a:r>
              <a:rPr b="0" lang="en-US" sz="2000" spc="-1" strike="noStrike">
                <a:latin typeface="Arial"/>
              </a:rPr>
              <a:t>en </a:t>
            </a:r>
            <a:r>
              <a:rPr b="0" lang="en-US" sz="2000" spc="-1" strike="noStrike">
                <a:latin typeface="Arial"/>
              </a:rPr>
              <a:t>septemb</a:t>
            </a:r>
            <a:r>
              <a:rPr b="0" lang="en-US" sz="2000" spc="-1" strike="noStrike">
                <a:latin typeface="Arial"/>
              </a:rPr>
              <a:t>re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d’un </a:t>
            </a:r>
            <a:r>
              <a:rPr b="0" lang="en-US" sz="2000" spc="-1" strike="noStrike">
                <a:latin typeface="Arial"/>
              </a:rPr>
              <a:t>portail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services </a:t>
            </a:r>
            <a:r>
              <a:rPr b="0" lang="en-US" sz="2000" spc="-1" strike="noStrike">
                <a:latin typeface="Arial"/>
              </a:rPr>
              <a:t>Groupe </a:t>
            </a:r>
            <a:r>
              <a:rPr b="0" lang="en-US" sz="2000" spc="-1" strike="noStrike">
                <a:latin typeface="Arial"/>
              </a:rPr>
              <a:t>INSA ; </a:t>
            </a:r>
            <a:r>
              <a:rPr b="0" lang="en-US" sz="2000" spc="-1" strike="noStrike">
                <a:latin typeface="Arial"/>
              </a:rPr>
              <a:t>l’opportu</a:t>
            </a:r>
            <a:r>
              <a:rPr b="0" lang="en-US" sz="2000" spc="-1" strike="noStrike">
                <a:latin typeface="Arial"/>
              </a:rPr>
              <a:t>nité de </a:t>
            </a:r>
            <a:r>
              <a:rPr b="0" lang="en-US" sz="2000" spc="-1" strike="noStrike">
                <a:latin typeface="Arial"/>
              </a:rPr>
              <a:t>refonte </a:t>
            </a:r>
            <a:r>
              <a:rPr b="0" lang="en-US" sz="2000" spc="-1" strike="noStrike">
                <a:latin typeface="Arial"/>
              </a:rPr>
              <a:t>des </a:t>
            </a:r>
            <a:r>
              <a:rPr b="0" lang="en-US" sz="2000" spc="-1" strike="noStrike">
                <a:latin typeface="Arial"/>
              </a:rPr>
              <a:t>intranets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écoles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collabor</a:t>
            </a:r>
            <a:r>
              <a:rPr b="0" lang="en-US" sz="2000" spc="-1" strike="noStrike">
                <a:latin typeface="Arial"/>
              </a:rPr>
              <a:t>ation </a:t>
            </a:r>
            <a:r>
              <a:rPr b="0" lang="en-US" sz="2000" spc="-1" strike="noStrike">
                <a:latin typeface="Arial"/>
              </a:rPr>
              <a:t>interserv</a:t>
            </a:r>
            <a:r>
              <a:rPr b="0" lang="en-US" sz="2000" spc="-1" strike="noStrike">
                <a:latin typeface="Arial"/>
              </a:rPr>
              <a:t>ices à </a:t>
            </a:r>
            <a:r>
              <a:rPr b="0" lang="en-US" sz="2000" spc="-1" strike="noStrike">
                <a:latin typeface="Arial"/>
              </a:rPr>
              <a:t>l’échelle </a:t>
            </a:r>
            <a:r>
              <a:rPr b="0" lang="en-US" sz="2000" spc="-1" strike="noStrike">
                <a:latin typeface="Arial"/>
              </a:rPr>
              <a:t>du </a:t>
            </a:r>
            <a:r>
              <a:rPr b="0" lang="en-US" sz="2000" spc="-1" strike="noStrike">
                <a:latin typeface="Arial"/>
              </a:rPr>
              <a:t>Groupe </a:t>
            </a:r>
            <a:r>
              <a:rPr b="0" lang="en-US" sz="2000" spc="-1" strike="noStrike">
                <a:latin typeface="Arial"/>
              </a:rPr>
              <a:t>(Com, </a:t>
            </a:r>
            <a:r>
              <a:rPr b="0" lang="en-US" sz="2000" spc="-1" strike="noStrike">
                <a:latin typeface="Arial"/>
              </a:rPr>
              <a:t>RH, </a:t>
            </a:r>
            <a:r>
              <a:rPr b="0" lang="en-US" sz="2000" spc="-1" strike="noStrike">
                <a:latin typeface="Arial"/>
              </a:rPr>
              <a:t>DSI…)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 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A3 : </a:t>
            </a:r>
            <a:r>
              <a:rPr b="0" lang="en-US" sz="2000" spc="-1" strike="noStrike">
                <a:latin typeface="Arial"/>
              </a:rPr>
              <a:t>Mieux </a:t>
            </a:r>
            <a:r>
              <a:rPr b="0" lang="en-US" sz="2000" spc="-1" strike="noStrike">
                <a:latin typeface="Arial"/>
              </a:rPr>
              <a:t>accueilli</a:t>
            </a:r>
            <a:r>
              <a:rPr b="0" lang="en-US" sz="2000" spc="-1" strike="noStrike">
                <a:latin typeface="Arial"/>
              </a:rPr>
              <a:t>r les </a:t>
            </a:r>
            <a:r>
              <a:rPr b="0" lang="en-US" sz="2000" spc="-1" strike="noStrike">
                <a:latin typeface="Arial"/>
              </a:rPr>
              <a:t>primo-</a:t>
            </a:r>
            <a:r>
              <a:rPr b="0" lang="en-US" sz="2000" spc="-1" strike="noStrike">
                <a:latin typeface="Arial"/>
              </a:rPr>
              <a:t>entrants </a:t>
            </a:r>
            <a:r>
              <a:rPr b="0" lang="en-US" sz="2000" spc="-1" strike="noStrike">
                <a:latin typeface="Arial"/>
              </a:rPr>
              <a:t>et faire </a:t>
            </a:r>
            <a:r>
              <a:rPr b="0" lang="en-US" sz="2000" spc="-1" strike="noStrike">
                <a:latin typeface="Arial"/>
              </a:rPr>
              <a:t>commun</a:t>
            </a:r>
            <a:r>
              <a:rPr b="0" lang="en-US" sz="2000" spc="-1" strike="noStrike">
                <a:latin typeface="Arial"/>
              </a:rPr>
              <a:t>auté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- 1. </a:t>
            </a:r>
            <a:r>
              <a:rPr b="0" lang="en-US" sz="2000" spc="-1" strike="noStrike">
                <a:latin typeface="Arial"/>
              </a:rPr>
              <a:t>remédiat</a:t>
            </a:r>
            <a:r>
              <a:rPr b="0" lang="en-US" sz="2000" spc="-1" strike="noStrike">
                <a:latin typeface="Arial"/>
              </a:rPr>
              <a:t>ion : OK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- 2. </a:t>
            </a:r>
            <a:r>
              <a:rPr b="0" lang="en-US" sz="2000" spc="-1" strike="noStrike">
                <a:latin typeface="Arial"/>
              </a:rPr>
              <a:t>réussite </a:t>
            </a:r>
            <a:r>
              <a:rPr b="0" lang="en-US" sz="2000" spc="-1" strike="noStrike">
                <a:latin typeface="Arial"/>
              </a:rPr>
              <a:t>: OK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&gt;&gt; Long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/ </a:t>
            </a:r>
            <a:r>
              <a:rPr b="0" lang="en-US" sz="2000" spc="-1" strike="noStrike">
                <a:latin typeface="Arial"/>
              </a:rPr>
              <a:t>remédiat</a:t>
            </a:r>
            <a:r>
              <a:rPr b="0" lang="en-US" sz="2000" spc="-1" strike="noStrike">
                <a:latin typeface="Arial"/>
              </a:rPr>
              <a:t>ion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- 3. </a:t>
            </a:r>
            <a:r>
              <a:rPr b="0" lang="en-US" sz="2000" spc="-1" strike="noStrike">
                <a:latin typeface="Arial"/>
              </a:rPr>
              <a:t>app : </a:t>
            </a:r>
            <a:r>
              <a:rPr b="0" lang="en-US" sz="2000" spc="-1" strike="noStrike">
                <a:latin typeface="Arial"/>
              </a:rPr>
              <a:t>POC en </a:t>
            </a:r>
            <a:r>
              <a:rPr b="0" lang="en-US" sz="2000" spc="-1" strike="noStrike">
                <a:latin typeface="Arial"/>
              </a:rPr>
              <a:t>cours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&gt; action </a:t>
            </a:r>
            <a:r>
              <a:rPr b="0" lang="en-US" sz="2000" spc="-1" strike="noStrike">
                <a:latin typeface="Arial"/>
              </a:rPr>
              <a:t>presque </a:t>
            </a:r>
            <a:r>
              <a:rPr b="0" lang="en-US" sz="2000" spc="-1" strike="noStrike">
                <a:latin typeface="Arial"/>
              </a:rPr>
              <a:t>finie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d’un </a:t>
            </a:r>
            <a:r>
              <a:rPr b="0" lang="en-US" sz="2000" spc="-1" strike="noStrike">
                <a:latin typeface="Arial"/>
              </a:rPr>
              <a:t>socle </a:t>
            </a:r>
            <a:r>
              <a:rPr b="0" lang="en-US" sz="2000" spc="-1" strike="noStrike">
                <a:latin typeface="Arial"/>
              </a:rPr>
              <a:t>commun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dispositi</a:t>
            </a:r>
            <a:r>
              <a:rPr b="0" lang="en-US" sz="2000" spc="-1" strike="noStrike">
                <a:latin typeface="Arial"/>
              </a:rPr>
              <a:t>fs </a:t>
            </a:r>
            <a:r>
              <a:rPr b="0" lang="en-US" sz="2000" spc="-1" strike="noStrike">
                <a:latin typeface="Arial"/>
              </a:rPr>
              <a:t>d’accuei</a:t>
            </a:r>
            <a:r>
              <a:rPr b="0" lang="en-US" sz="2000" spc="-1" strike="noStrike">
                <a:latin typeface="Arial"/>
              </a:rPr>
              <a:t>l des </a:t>
            </a:r>
            <a:r>
              <a:rPr b="0" lang="en-US" sz="2000" spc="-1" strike="noStrike">
                <a:latin typeface="Arial"/>
              </a:rPr>
              <a:t>primo-</a:t>
            </a:r>
            <a:r>
              <a:rPr b="0" lang="en-US" sz="2000" spc="-1" strike="noStrike">
                <a:latin typeface="Arial"/>
              </a:rPr>
              <a:t>entrants </a:t>
            </a:r>
            <a:r>
              <a:rPr b="0" lang="en-US" sz="2000" spc="-1" strike="noStrike">
                <a:latin typeface="Arial"/>
              </a:rPr>
              <a:t>;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d’une </a:t>
            </a:r>
            <a:r>
              <a:rPr b="0" lang="en-US" sz="2000" spc="-1" strike="noStrike">
                <a:latin typeface="Arial"/>
              </a:rPr>
              <a:t>applicati</a:t>
            </a:r>
            <a:r>
              <a:rPr b="0" lang="en-US" sz="2000" spc="-1" strike="noStrike">
                <a:latin typeface="Arial"/>
              </a:rPr>
              <a:t>on </a:t>
            </a:r>
            <a:r>
              <a:rPr b="0" lang="en-US" sz="2000" spc="-1" strike="noStrike">
                <a:latin typeface="Arial"/>
              </a:rPr>
              <a:t>campus </a:t>
            </a:r>
            <a:r>
              <a:rPr b="0" lang="en-US" sz="2000" spc="-1" strike="noStrike">
                <a:latin typeface="Arial"/>
              </a:rPr>
              <a:t>pour les </a:t>
            </a:r>
            <a:r>
              <a:rPr b="0" lang="en-US" sz="2000" spc="-1" strike="noStrike">
                <a:latin typeface="Arial"/>
              </a:rPr>
              <a:t>é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collabor</a:t>
            </a:r>
            <a:r>
              <a:rPr b="0" lang="en-US" sz="2000" spc="-1" strike="noStrike">
                <a:latin typeface="Arial"/>
              </a:rPr>
              <a:t>ation </a:t>
            </a:r>
            <a:r>
              <a:rPr b="0" lang="en-US" sz="2000" spc="-1" strike="noStrike">
                <a:latin typeface="Arial"/>
              </a:rPr>
              <a:t>interserv</a:t>
            </a:r>
            <a:r>
              <a:rPr b="0" lang="en-US" sz="2000" spc="-1" strike="noStrike">
                <a:latin typeface="Arial"/>
              </a:rPr>
              <a:t>ices </a:t>
            </a:r>
            <a:r>
              <a:rPr b="0" lang="en-US" sz="2000" spc="-1" strike="noStrike">
                <a:latin typeface="Arial"/>
              </a:rPr>
              <a:t>Scol à </a:t>
            </a:r>
            <a:r>
              <a:rPr b="0" lang="en-US" sz="2000" spc="-1" strike="noStrike">
                <a:latin typeface="Arial"/>
              </a:rPr>
              <a:t>l’échelle </a:t>
            </a:r>
            <a:r>
              <a:rPr b="0" lang="en-US" sz="2000" spc="-1" strike="noStrike">
                <a:latin typeface="Arial"/>
              </a:rPr>
              <a:t>du </a:t>
            </a:r>
            <a:r>
              <a:rPr b="0" lang="en-US" sz="2000" spc="-1" strike="noStrike">
                <a:latin typeface="Arial"/>
              </a:rPr>
              <a:t>Groupe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 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A4 : </a:t>
            </a:r>
            <a:r>
              <a:rPr b="0" lang="en-US" sz="2000" spc="-1" strike="noStrike">
                <a:latin typeface="Arial"/>
              </a:rPr>
              <a:t>Renforc</a:t>
            </a:r>
            <a:r>
              <a:rPr b="0" lang="en-US" sz="2000" spc="-1" strike="noStrike">
                <a:latin typeface="Arial"/>
              </a:rPr>
              <a:t>er l’offre </a:t>
            </a:r>
            <a:r>
              <a:rPr b="0" lang="en-US" sz="2000" spc="-1" strike="noStrike">
                <a:latin typeface="Arial"/>
              </a:rPr>
              <a:t>numériq</a:t>
            </a:r>
            <a:r>
              <a:rPr b="0" lang="en-US" sz="2000" spc="-1" strike="noStrike">
                <a:latin typeface="Arial"/>
              </a:rPr>
              <a:t>ue du </a:t>
            </a:r>
            <a:r>
              <a:rPr b="0" lang="en-US" sz="2000" spc="-1" strike="noStrike">
                <a:latin typeface="Arial"/>
              </a:rPr>
              <a:t>Groupe </a:t>
            </a:r>
            <a:r>
              <a:rPr b="0" lang="en-US" sz="2000" spc="-1" strike="noStrike">
                <a:latin typeface="Arial"/>
              </a:rPr>
              <a:t>dans </a:t>
            </a:r>
            <a:r>
              <a:rPr b="0" lang="en-US" sz="2000" spc="-1" strike="noStrike">
                <a:latin typeface="Arial"/>
              </a:rPr>
              <a:t>une </a:t>
            </a:r>
            <a:r>
              <a:rPr b="0" lang="en-US" sz="2000" spc="-1" strike="noStrike">
                <a:latin typeface="Arial"/>
              </a:rPr>
              <a:t>démarch</a:t>
            </a:r>
            <a:r>
              <a:rPr b="0" lang="en-US" sz="2000" spc="-1" strike="noStrike">
                <a:latin typeface="Arial"/>
              </a:rPr>
              <a:t>e </a:t>
            </a:r>
            <a:r>
              <a:rPr b="0" lang="en-US" sz="2000" spc="-1" strike="noStrike">
                <a:latin typeface="Arial"/>
              </a:rPr>
              <a:t>Compét</a:t>
            </a:r>
            <a:r>
              <a:rPr b="0" lang="en-US" sz="2000" spc="-1" strike="noStrike">
                <a:latin typeface="Arial"/>
              </a:rPr>
              <a:t>ences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finie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&gt;&gt; </a:t>
            </a: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CBL, </a:t>
            </a:r>
            <a:r>
              <a:rPr b="0" lang="en-US" sz="2000" spc="-1" strike="noStrike">
                <a:latin typeface="Arial"/>
              </a:rPr>
              <a:t>Intercult</a:t>
            </a:r>
            <a:r>
              <a:rPr b="0" lang="en-US" sz="2000" spc="-1" strike="noStrike">
                <a:latin typeface="Arial"/>
              </a:rPr>
              <a:t>uralité, </a:t>
            </a:r>
            <a:r>
              <a:rPr b="0" lang="en-US" sz="2000" spc="-1" strike="noStrike">
                <a:latin typeface="Arial"/>
              </a:rPr>
              <a:t>ClimatS</a:t>
            </a:r>
            <a:r>
              <a:rPr b="0" lang="en-US" sz="2000" spc="-1" strike="noStrike">
                <a:latin typeface="Arial"/>
              </a:rPr>
              <a:t>up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 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A5 : </a:t>
            </a:r>
            <a:r>
              <a:rPr b="0" lang="en-US" sz="2000" spc="-1" strike="noStrike">
                <a:latin typeface="Arial"/>
              </a:rPr>
              <a:t>Déploye</a:t>
            </a:r>
            <a:r>
              <a:rPr b="0" lang="en-US" sz="2000" spc="-1" strike="noStrike">
                <a:latin typeface="Arial"/>
              </a:rPr>
              <a:t>r des e-</a:t>
            </a:r>
            <a:r>
              <a:rPr b="0" lang="en-US" sz="2000" spc="-1" strike="noStrike">
                <a:latin typeface="Arial"/>
              </a:rPr>
              <a:t>TP et e-</a:t>
            </a:r>
            <a:r>
              <a:rPr b="0" lang="en-US" sz="2000" spc="-1" strike="noStrike">
                <a:latin typeface="Arial"/>
              </a:rPr>
              <a:t>TD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journée </a:t>
            </a:r>
            <a:r>
              <a:rPr b="0" lang="en-US" sz="2000" spc="-1" strike="noStrike">
                <a:latin typeface="Arial"/>
              </a:rPr>
              <a:t>Pôle VR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journée </a:t>
            </a:r>
            <a:r>
              <a:rPr b="0" lang="en-US" sz="2000" spc="-1" strike="noStrike">
                <a:latin typeface="Arial"/>
              </a:rPr>
              <a:t>UPHF 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livrables </a:t>
            </a:r>
            <a:r>
              <a:rPr b="0" lang="en-US" sz="2000" spc="-1" strike="noStrike">
                <a:latin typeface="Arial"/>
              </a:rPr>
              <a:t>VR : OK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Glowbl </a:t>
            </a:r>
            <a:r>
              <a:rPr b="0" lang="en-US" sz="2000" spc="-1" strike="noStrike">
                <a:latin typeface="Arial"/>
              </a:rPr>
              <a:t>?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de </a:t>
            </a:r>
            <a:r>
              <a:rPr b="0" lang="en-US" sz="2000" spc="-1" strike="noStrike">
                <a:latin typeface="Arial"/>
              </a:rPr>
              <a:t>moyens </a:t>
            </a:r>
            <a:r>
              <a:rPr b="0" lang="en-US" sz="2000" spc="-1" strike="noStrike">
                <a:latin typeface="Arial"/>
              </a:rPr>
              <a:t>VR dans </a:t>
            </a:r>
            <a:r>
              <a:rPr b="0" lang="en-US" sz="2000" spc="-1" strike="noStrike">
                <a:latin typeface="Arial"/>
              </a:rPr>
              <a:t>5 </a:t>
            </a:r>
            <a:r>
              <a:rPr b="0" lang="en-US" sz="2000" spc="-1" strike="noStrike">
                <a:latin typeface="Arial"/>
              </a:rPr>
              <a:t>établiss</a:t>
            </a:r>
            <a:r>
              <a:rPr b="0" lang="en-US" sz="2000" spc="-1" strike="noStrike">
                <a:latin typeface="Arial"/>
              </a:rPr>
              <a:t>ements </a:t>
            </a:r>
            <a:r>
              <a:rPr b="0" lang="en-US" sz="2000" spc="-1" strike="noStrike">
                <a:latin typeface="Arial"/>
              </a:rPr>
              <a:t>sur 7 et </a:t>
            </a:r>
            <a:r>
              <a:rPr b="0" lang="en-US" sz="2000" spc="-1" strike="noStrike">
                <a:latin typeface="Arial"/>
              </a:rPr>
              <a:t>de 9 </a:t>
            </a:r>
            <a:r>
              <a:rPr b="0" lang="en-US" sz="2000" spc="-1" strike="noStrike">
                <a:latin typeface="Arial"/>
              </a:rPr>
              <a:t>contexte</a:t>
            </a:r>
            <a:r>
              <a:rPr b="0" lang="en-US" sz="2000" spc="-1" strike="noStrike">
                <a:latin typeface="Arial"/>
              </a:rPr>
              <a:t>s </a:t>
            </a:r>
            <a:r>
              <a:rPr b="0" lang="en-US" sz="2000" spc="-1" strike="noStrike">
                <a:latin typeface="Arial"/>
              </a:rPr>
              <a:t>pédagog</a:t>
            </a:r>
            <a:r>
              <a:rPr b="0" lang="en-US" sz="2000" spc="-1" strike="noStrike">
                <a:latin typeface="Arial"/>
              </a:rPr>
              <a:t>iques </a:t>
            </a:r>
            <a:r>
              <a:rPr b="0" lang="en-US" sz="2000" spc="-1" strike="noStrike">
                <a:latin typeface="Arial"/>
              </a:rPr>
              <a:t>VR + </a:t>
            </a:r>
            <a:r>
              <a:rPr b="0" lang="en-US" sz="2000" spc="-1" strike="noStrike">
                <a:latin typeface="Arial"/>
              </a:rPr>
              <a:t>modules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formatio</a:t>
            </a:r>
            <a:r>
              <a:rPr b="0" lang="en-US" sz="2000" spc="-1" strike="noStrike">
                <a:latin typeface="Arial"/>
              </a:rPr>
              <a:t>n des IP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création </a:t>
            </a:r>
            <a:r>
              <a:rPr b="0" lang="en-US" sz="2000" spc="-1" strike="noStrike">
                <a:latin typeface="Arial"/>
              </a:rPr>
              <a:t>d’un </a:t>
            </a:r>
            <a:r>
              <a:rPr b="0" lang="en-US" sz="2000" spc="-1" strike="noStrike">
                <a:latin typeface="Arial"/>
              </a:rPr>
              <a:t>Pôle VR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 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A6 : </a:t>
            </a:r>
            <a:r>
              <a:rPr b="0" lang="en-US" sz="2000" spc="-1" strike="noStrike">
                <a:latin typeface="Arial"/>
              </a:rPr>
              <a:t>Dévelop</a:t>
            </a:r>
            <a:r>
              <a:rPr b="0" lang="en-US" sz="2000" spc="-1" strike="noStrike">
                <a:latin typeface="Arial"/>
              </a:rPr>
              <a:t>per les </a:t>
            </a:r>
            <a:r>
              <a:rPr b="0" lang="en-US" sz="2000" spc="-1" strike="noStrike">
                <a:latin typeface="Arial"/>
              </a:rPr>
              <a:t>acquis </a:t>
            </a:r>
            <a:r>
              <a:rPr b="0" lang="en-US" sz="2000" spc="-1" strike="noStrike">
                <a:latin typeface="Arial"/>
              </a:rPr>
              <a:t>d’appren</a:t>
            </a:r>
            <a:r>
              <a:rPr b="0" lang="en-US" sz="2000" spc="-1" strike="noStrike">
                <a:latin typeface="Arial"/>
              </a:rPr>
              <a:t>tissage </a:t>
            </a:r>
            <a:r>
              <a:rPr b="0" lang="en-US" sz="2000" spc="-1" strike="noStrike">
                <a:latin typeface="Arial"/>
              </a:rPr>
              <a:t>et </a:t>
            </a:r>
            <a:r>
              <a:rPr b="0" lang="en-US" sz="2000" spc="-1" strike="noStrike">
                <a:latin typeface="Arial"/>
              </a:rPr>
              <a:t>l’accom</a:t>
            </a:r>
            <a:r>
              <a:rPr b="0" lang="en-US" sz="2000" spc="-1" strike="noStrike">
                <a:latin typeface="Arial"/>
              </a:rPr>
              <a:t>pagnem</a:t>
            </a:r>
            <a:r>
              <a:rPr b="0" lang="en-US" sz="2000" spc="-1" strike="noStrike">
                <a:latin typeface="Arial"/>
              </a:rPr>
              <a:t>ent au </a:t>
            </a:r>
            <a:r>
              <a:rPr b="0" lang="en-US" sz="2000" spc="-1" strike="noStrike">
                <a:latin typeface="Arial"/>
              </a:rPr>
              <a:t>projet </a:t>
            </a:r>
            <a:r>
              <a:rPr b="0" lang="en-US" sz="2000" spc="-1" strike="noStrike">
                <a:latin typeface="Arial"/>
              </a:rPr>
              <a:t>professi</a:t>
            </a:r>
            <a:r>
              <a:rPr b="0" lang="en-US" sz="2000" spc="-1" strike="noStrike">
                <a:latin typeface="Arial"/>
              </a:rPr>
              <a:t>onnel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sco </a:t>
            </a:r>
            <a:r>
              <a:rPr b="0" lang="en-US" sz="2000" spc="-1" strike="noStrike">
                <a:latin typeface="Arial"/>
              </a:rPr>
              <a:t>OK ; </a:t>
            </a:r>
            <a:r>
              <a:rPr b="0" lang="en-US" sz="2000" spc="-1" strike="noStrike">
                <a:latin typeface="Arial"/>
              </a:rPr>
              <a:t>DPO : </a:t>
            </a:r>
            <a:r>
              <a:rPr b="0" lang="en-US" sz="2000" spc="-1" strike="noStrike">
                <a:latin typeface="Arial"/>
              </a:rPr>
              <a:t>OK &gt; </a:t>
            </a:r>
            <a:r>
              <a:rPr b="0" lang="en-US" sz="2000" spc="-1" strike="noStrike">
                <a:latin typeface="Arial"/>
              </a:rPr>
              <a:t>CF doit </a:t>
            </a:r>
            <a:r>
              <a:rPr b="0" lang="en-US" sz="2000" spc="-1" strike="noStrike">
                <a:latin typeface="Arial"/>
              </a:rPr>
              <a:t>faire </a:t>
            </a:r>
            <a:r>
              <a:rPr b="0" lang="en-US" sz="2000" spc="-1" strike="noStrike">
                <a:latin typeface="Arial"/>
              </a:rPr>
              <a:t>réunion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de </a:t>
            </a:r>
            <a:r>
              <a:rPr b="0" lang="en-US" sz="2000" spc="-1" strike="noStrike">
                <a:latin typeface="Arial"/>
              </a:rPr>
              <a:t>service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vérificati</a:t>
            </a:r>
            <a:r>
              <a:rPr b="0" lang="en-US" sz="2000" spc="-1" strike="noStrike">
                <a:latin typeface="Arial"/>
              </a:rPr>
              <a:t>on de </a:t>
            </a:r>
            <a:r>
              <a:rPr b="0" lang="en-US" sz="2000" spc="-1" strike="noStrike">
                <a:latin typeface="Arial"/>
              </a:rPr>
              <a:t>diplôme </a:t>
            </a:r>
            <a:r>
              <a:rPr b="0" lang="en-US" sz="2000" spc="-1" strike="noStrike">
                <a:latin typeface="Arial"/>
              </a:rPr>
              <a:t>; offre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modules </a:t>
            </a:r>
            <a:r>
              <a:rPr b="0" lang="en-US" sz="2000" spc="-1" strike="noStrike">
                <a:latin typeface="Arial"/>
              </a:rPr>
              <a:t>de soft </a:t>
            </a:r>
            <a:r>
              <a:rPr b="0" lang="en-US" sz="2000" spc="-1" strike="noStrike">
                <a:latin typeface="Arial"/>
              </a:rPr>
              <a:t>skills </a:t>
            </a:r>
            <a:r>
              <a:rPr b="0" lang="en-US" sz="2000" spc="-1" strike="noStrike">
                <a:latin typeface="Arial"/>
              </a:rPr>
              <a:t>aux </a:t>
            </a:r>
            <a:r>
              <a:rPr b="0" lang="en-US" sz="2000" spc="-1" strike="noStrike">
                <a:latin typeface="Arial"/>
              </a:rPr>
              <a:t>étudiant</a:t>
            </a:r>
            <a:r>
              <a:rPr b="0" lang="en-US" sz="2000" spc="-1" strike="noStrike">
                <a:latin typeface="Arial"/>
              </a:rPr>
              <a:t>s en </a:t>
            </a:r>
            <a:r>
              <a:rPr b="0" lang="en-US" sz="2000" spc="-1" strike="noStrike">
                <a:latin typeface="Arial"/>
              </a:rPr>
              <a:t>respons</a:t>
            </a:r>
            <a:r>
              <a:rPr b="0" lang="en-US" sz="2000" spc="-1" strike="noStrike">
                <a:latin typeface="Arial"/>
              </a:rPr>
              <a:t>abilité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réunions </a:t>
            </a:r>
            <a:r>
              <a:rPr b="0" lang="en-US" sz="2000" spc="-1" strike="noStrike">
                <a:latin typeface="Arial"/>
              </a:rPr>
              <a:t>services </a:t>
            </a:r>
            <a:r>
              <a:rPr b="0" lang="en-US" sz="2000" spc="-1" strike="noStrike">
                <a:latin typeface="Arial"/>
              </a:rPr>
              <a:t>scolarité </a:t>
            </a:r>
            <a:r>
              <a:rPr b="0" lang="en-US" sz="2000" spc="-1" strike="noStrike">
                <a:latin typeface="Arial"/>
              </a:rPr>
              <a:t>des </a:t>
            </a:r>
            <a:r>
              <a:rPr b="0" lang="en-US" sz="2000" spc="-1" strike="noStrike">
                <a:latin typeface="Arial"/>
              </a:rPr>
              <a:t>INSA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 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A7 : </a:t>
            </a:r>
            <a:r>
              <a:rPr b="0" lang="en-US" sz="2000" spc="-1" strike="noStrike">
                <a:latin typeface="Arial"/>
              </a:rPr>
              <a:t>Renforc</a:t>
            </a:r>
            <a:r>
              <a:rPr b="0" lang="en-US" sz="2000" spc="-1" strike="noStrike">
                <a:latin typeface="Arial"/>
              </a:rPr>
              <a:t>er les </a:t>
            </a:r>
            <a:r>
              <a:rPr b="0" lang="en-US" sz="2000" spc="-1" strike="noStrike">
                <a:latin typeface="Arial"/>
              </a:rPr>
              <a:t>pratique</a:t>
            </a:r>
            <a:r>
              <a:rPr b="0" lang="en-US" sz="2000" spc="-1" strike="noStrike">
                <a:latin typeface="Arial"/>
              </a:rPr>
              <a:t>s </a:t>
            </a:r>
            <a:r>
              <a:rPr b="0" lang="en-US" sz="2000" spc="-1" strike="noStrike">
                <a:latin typeface="Arial"/>
              </a:rPr>
              <a:t>d’évalua</a:t>
            </a:r>
            <a:r>
              <a:rPr b="0" lang="en-US" sz="2000" spc="-1" strike="noStrike">
                <a:latin typeface="Arial"/>
              </a:rPr>
              <a:t>tion et le </a:t>
            </a:r>
            <a:r>
              <a:rPr b="0" lang="en-US" sz="2000" spc="-1" strike="noStrike">
                <a:latin typeface="Arial"/>
              </a:rPr>
              <a:t>suivi </a:t>
            </a:r>
            <a:r>
              <a:rPr b="0" lang="en-US" sz="2000" spc="-1" strike="noStrike">
                <a:latin typeface="Arial"/>
              </a:rPr>
              <a:t>des </a:t>
            </a:r>
            <a:r>
              <a:rPr b="0" lang="en-US" sz="2000" spc="-1" strike="noStrike">
                <a:latin typeface="Arial"/>
              </a:rPr>
              <a:t>traces </a:t>
            </a:r>
            <a:r>
              <a:rPr b="0" lang="en-US" sz="2000" spc="-1" strike="noStrike">
                <a:latin typeface="Arial"/>
              </a:rPr>
              <a:t>d’appren</a:t>
            </a:r>
            <a:r>
              <a:rPr b="0" lang="en-US" sz="2000" spc="-1" strike="noStrike">
                <a:latin typeface="Arial"/>
              </a:rPr>
              <a:t>tissage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marché </a:t>
            </a:r>
            <a:r>
              <a:rPr b="0" lang="en-US" sz="2000" spc="-1" strike="noStrike">
                <a:latin typeface="Arial"/>
              </a:rPr>
              <a:t>notifié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plugin </a:t>
            </a:r>
            <a:r>
              <a:rPr b="0" lang="en-US" sz="2000" spc="-1" strike="noStrike">
                <a:latin typeface="Arial"/>
              </a:rPr>
              <a:t>engage</a:t>
            </a:r>
            <a:r>
              <a:rPr b="0" lang="en-US" sz="2000" spc="-1" strike="noStrike">
                <a:latin typeface="Arial"/>
              </a:rPr>
              <a:t>ment </a:t>
            </a:r>
            <a:r>
              <a:rPr b="0" lang="en-US" sz="2000" spc="-1" strike="noStrike">
                <a:latin typeface="Arial"/>
              </a:rPr>
              <a:t>OK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plugin </a:t>
            </a:r>
            <a:r>
              <a:rPr b="0" lang="en-US" sz="2000" spc="-1" strike="noStrike">
                <a:latin typeface="Arial"/>
              </a:rPr>
              <a:t>Moodle </a:t>
            </a:r>
            <a:r>
              <a:rPr b="0" lang="en-US" sz="2000" spc="-1" strike="noStrike">
                <a:latin typeface="Arial"/>
              </a:rPr>
              <a:t>+ plugin </a:t>
            </a:r>
            <a:r>
              <a:rPr b="0" lang="en-US" sz="2000" spc="-1" strike="noStrike">
                <a:latin typeface="Arial"/>
              </a:rPr>
              <a:t>Nowledg</a:t>
            </a:r>
            <a:r>
              <a:rPr b="0" lang="en-US" sz="2000" spc="-1" strike="noStrike">
                <a:latin typeface="Arial"/>
              </a:rPr>
              <a:t>eable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</a:t>
            </a:r>
            <a:r>
              <a:rPr b="0" lang="en-US" sz="2000" spc="-1" strike="noStrike">
                <a:latin typeface="Arial"/>
              </a:rPr>
              <a:t>d’outils </a:t>
            </a:r>
            <a:r>
              <a:rPr b="0" lang="en-US" sz="2000" spc="-1" strike="noStrike">
                <a:latin typeface="Arial"/>
              </a:rPr>
              <a:t>nouveau</a:t>
            </a:r>
            <a:r>
              <a:rPr b="0" lang="en-US" sz="2000" spc="-1" strike="noStrike">
                <a:latin typeface="Arial"/>
              </a:rPr>
              <a:t>x pour la </a:t>
            </a:r>
            <a:r>
              <a:rPr b="0" lang="en-US" sz="2000" spc="-1" strike="noStrike">
                <a:latin typeface="Arial"/>
              </a:rPr>
              <a:t>pédagog</a:t>
            </a:r>
            <a:r>
              <a:rPr b="0" lang="en-US" sz="2000" spc="-1" strike="noStrike">
                <a:latin typeface="Arial"/>
              </a:rPr>
              <a:t>ie : </a:t>
            </a:r>
            <a:r>
              <a:rPr b="0" lang="en-US" sz="2000" spc="-1" strike="noStrike">
                <a:latin typeface="Arial"/>
              </a:rPr>
              <a:t>exercise</a:t>
            </a:r>
            <a:r>
              <a:rPr b="0" lang="en-US" sz="2000" spc="-1" strike="noStrike">
                <a:latin typeface="Arial"/>
              </a:rPr>
              <a:t>urs en </a:t>
            </a:r>
            <a:r>
              <a:rPr b="0" lang="en-US" sz="2000" spc="-1" strike="noStrike">
                <a:latin typeface="Arial"/>
              </a:rPr>
              <a:t>program</a:t>
            </a:r>
            <a:r>
              <a:rPr b="0" lang="en-US" sz="2000" spc="-1" strike="noStrike">
                <a:latin typeface="Arial"/>
              </a:rPr>
              <a:t>mation, </a:t>
            </a:r>
            <a:r>
              <a:rPr b="0" lang="en-US" sz="2000" spc="-1" strike="noStrike">
                <a:latin typeface="Arial"/>
              </a:rPr>
              <a:t>suivi de </a:t>
            </a:r>
            <a:r>
              <a:rPr b="0" lang="en-US" sz="2000" spc="-1" strike="noStrike">
                <a:latin typeface="Arial"/>
              </a:rPr>
              <a:t>TP ; </a:t>
            </a:r>
            <a:r>
              <a:rPr b="0" lang="en-US" sz="2000" spc="-1" strike="noStrike">
                <a:latin typeface="Arial"/>
              </a:rPr>
              <a:t>plugin </a:t>
            </a:r>
            <a:r>
              <a:rPr b="0" lang="en-US" sz="2000" spc="-1" strike="noStrike">
                <a:latin typeface="Arial"/>
              </a:rPr>
              <a:t>de suivi </a:t>
            </a:r>
            <a:r>
              <a:rPr b="0" lang="en-US" sz="2000" spc="-1" strike="noStrike">
                <a:latin typeface="Arial"/>
              </a:rPr>
              <a:t>de </a:t>
            </a:r>
            <a:r>
              <a:rPr b="0" lang="en-US" sz="2000" spc="-1" strike="noStrike">
                <a:latin typeface="Arial"/>
              </a:rPr>
              <a:t>l’engage</a:t>
            </a:r>
            <a:r>
              <a:rPr b="0" lang="en-US" sz="2000" spc="-1" strike="noStrike">
                <a:latin typeface="Arial"/>
              </a:rPr>
              <a:t>ment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collectif </a:t>
            </a:r>
            <a:r>
              <a:rPr b="0" lang="en-US" sz="2000" spc="-1" strike="noStrike">
                <a:latin typeface="Arial"/>
              </a:rPr>
              <a:t>des ens. </a:t>
            </a:r>
            <a:r>
              <a:rPr b="0" lang="en-US" sz="2000" spc="-1" strike="noStrike">
                <a:latin typeface="Arial"/>
              </a:rPr>
              <a:t>informati</a:t>
            </a:r>
            <a:r>
              <a:rPr b="0" lang="en-US" sz="2000" spc="-1" strike="noStrike">
                <a:latin typeface="Arial"/>
              </a:rPr>
              <a:t>que 1A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 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A8 : </a:t>
            </a:r>
            <a:r>
              <a:rPr b="0" lang="en-US" sz="2000" spc="-1" strike="noStrike">
                <a:latin typeface="Arial"/>
              </a:rPr>
              <a:t>Accomp</a:t>
            </a:r>
            <a:r>
              <a:rPr b="0" lang="en-US" sz="2000" spc="-1" strike="noStrike">
                <a:latin typeface="Arial"/>
              </a:rPr>
              <a:t>agner </a:t>
            </a:r>
            <a:r>
              <a:rPr b="0" lang="en-US" sz="2000" spc="-1" strike="noStrike">
                <a:latin typeface="Arial"/>
              </a:rPr>
              <a:t>tous les </a:t>
            </a:r>
            <a:r>
              <a:rPr b="0" lang="en-US" sz="2000" spc="-1" strike="noStrike">
                <a:latin typeface="Arial"/>
              </a:rPr>
              <a:t>personn</a:t>
            </a:r>
            <a:r>
              <a:rPr b="0" lang="en-US" sz="2000" spc="-1" strike="noStrike">
                <a:latin typeface="Arial"/>
              </a:rPr>
              <a:t>els au </a:t>
            </a:r>
            <a:r>
              <a:rPr b="0" lang="en-US" sz="2000" spc="-1" strike="noStrike">
                <a:latin typeface="Arial"/>
              </a:rPr>
              <a:t>numériq</a:t>
            </a:r>
            <a:r>
              <a:rPr b="0" lang="en-US" sz="2000" spc="-1" strike="noStrike">
                <a:latin typeface="Arial"/>
              </a:rPr>
              <a:t>ue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Aspects </a:t>
            </a:r>
            <a:r>
              <a:rPr b="0" lang="en-US" sz="2000" spc="-1" strike="noStrike">
                <a:latin typeface="Arial"/>
              </a:rPr>
              <a:t>transfor</a:t>
            </a:r>
            <a:r>
              <a:rPr b="0" lang="en-US" sz="2000" spc="-1" strike="noStrike">
                <a:latin typeface="Arial"/>
              </a:rPr>
              <a:t>mants :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service </a:t>
            </a:r>
            <a:r>
              <a:rPr b="0" lang="en-US" sz="2000" spc="-1" strike="noStrike">
                <a:latin typeface="Arial"/>
              </a:rPr>
              <a:t>fourni : </a:t>
            </a:r>
            <a:r>
              <a:rPr b="0" lang="en-US" sz="2000" spc="-1" strike="noStrike">
                <a:latin typeface="Arial"/>
              </a:rPr>
              <a:t>existenc</a:t>
            </a:r>
            <a:r>
              <a:rPr b="0" lang="en-US" sz="2000" spc="-1" strike="noStrike">
                <a:latin typeface="Arial"/>
              </a:rPr>
              <a:t>e de </a:t>
            </a:r>
            <a:r>
              <a:rPr b="0" lang="en-US" sz="2000" spc="-1" strike="noStrike">
                <a:latin typeface="Arial"/>
              </a:rPr>
              <a:t>formatio</a:t>
            </a:r>
            <a:r>
              <a:rPr b="0" lang="en-US" sz="2000" spc="-1" strike="noStrike">
                <a:latin typeface="Arial"/>
              </a:rPr>
              <a:t>ns tous </a:t>
            </a:r>
            <a:r>
              <a:rPr b="0" lang="en-US" sz="2000" spc="-1" strike="noStrike">
                <a:latin typeface="Arial"/>
              </a:rPr>
              <a:t>personn</a:t>
            </a:r>
            <a:r>
              <a:rPr b="0" lang="en-US" sz="2000" spc="-1" strike="noStrike">
                <a:latin typeface="Arial"/>
              </a:rPr>
              <a:t>els </a:t>
            </a:r>
            <a:r>
              <a:rPr b="0" lang="en-US" sz="2000" spc="-1" strike="noStrike">
                <a:latin typeface="Arial"/>
              </a:rPr>
              <a:t>(ClimatS</a:t>
            </a:r>
            <a:r>
              <a:rPr b="0" lang="en-US" sz="2000" spc="-1" strike="noStrike">
                <a:latin typeface="Arial"/>
              </a:rPr>
              <a:t>up, </a:t>
            </a:r>
            <a:r>
              <a:rPr b="0" lang="en-US" sz="2000" spc="-1" strike="noStrike">
                <a:latin typeface="Arial"/>
              </a:rPr>
              <a:t>Teams </a:t>
            </a:r>
            <a:r>
              <a:rPr b="0" lang="en-US" sz="2000" spc="-1" strike="noStrike">
                <a:latin typeface="Arial"/>
              </a:rPr>
              <a:t>et PC, </a:t>
            </a:r>
            <a:r>
              <a:rPr b="0" lang="en-US" sz="2000" spc="-1" strike="noStrike">
                <a:latin typeface="Arial"/>
              </a:rPr>
              <a:t>VR, </a:t>
            </a:r>
            <a:r>
              <a:rPr b="0" lang="en-US" sz="2000" spc="-1" strike="noStrike">
                <a:latin typeface="Arial"/>
              </a:rPr>
              <a:t>Intercult</a:t>
            </a:r>
            <a:r>
              <a:rPr b="0" lang="en-US" sz="2000" spc="-1" strike="noStrike">
                <a:latin typeface="Arial"/>
              </a:rPr>
              <a:t>uralité, </a:t>
            </a:r>
            <a:r>
              <a:rPr b="0" lang="en-US" sz="2000" spc="-1" strike="noStrike">
                <a:latin typeface="Arial"/>
              </a:rPr>
              <a:t>IA, </a:t>
            </a:r>
            <a:r>
              <a:rPr b="0" lang="en-US" sz="2000" spc="-1" strike="noStrike">
                <a:latin typeface="Arial"/>
              </a:rPr>
              <a:t>GPC…)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latin typeface="Arial"/>
              </a:rPr>
              <a:t>- </a:t>
            </a:r>
            <a:r>
              <a:rPr b="0" lang="en-US" sz="2000" spc="-1" strike="noStrike">
                <a:latin typeface="Arial"/>
              </a:rPr>
              <a:t>dynamiq</a:t>
            </a:r>
            <a:r>
              <a:rPr b="0" lang="en-US" sz="2000" spc="-1" strike="noStrike">
                <a:latin typeface="Arial"/>
              </a:rPr>
              <a:t>ue </a:t>
            </a:r>
            <a:r>
              <a:rPr b="0" lang="en-US" sz="2000" spc="-1" strike="noStrike">
                <a:latin typeface="Arial"/>
              </a:rPr>
              <a:t>collectiv</a:t>
            </a:r>
            <a:r>
              <a:rPr b="0" lang="en-US" sz="2000" spc="-1" strike="noStrike">
                <a:latin typeface="Arial"/>
              </a:rPr>
              <a:t>e moyen </a:t>
            </a:r>
            <a:r>
              <a:rPr b="0" lang="en-US" sz="2000" spc="-1" strike="noStrike">
                <a:latin typeface="Arial"/>
              </a:rPr>
              <a:t>terme : </a:t>
            </a:r>
            <a:r>
              <a:rPr b="0" lang="en-US" sz="2000" spc="-1" strike="noStrike">
                <a:latin typeface="Arial"/>
              </a:rPr>
              <a:t>apprend</a:t>
            </a:r>
            <a:r>
              <a:rPr b="0" lang="en-US" sz="2000" spc="-1" strike="noStrike">
                <a:latin typeface="Arial"/>
              </a:rPr>
              <a:t>re </a:t>
            </a:r>
            <a:r>
              <a:rPr b="0" lang="en-US" sz="2000" spc="-1" strike="noStrike">
                <a:latin typeface="Arial"/>
              </a:rPr>
              <a:t>ensembl</a:t>
            </a:r>
            <a:r>
              <a:rPr b="0" lang="en-US" sz="2000" spc="-1" strike="noStrike">
                <a:latin typeface="Arial"/>
              </a:rPr>
              <a:t>e - </a:t>
            </a:r>
            <a:r>
              <a:rPr b="0" lang="en-US" sz="2000" spc="-1" strike="noStrike">
                <a:latin typeface="Arial"/>
              </a:rPr>
              <a:t>organisa</a:t>
            </a:r>
            <a:r>
              <a:rPr b="0" lang="en-US" sz="2000" spc="-1" strike="noStrike">
                <a:latin typeface="Arial"/>
              </a:rPr>
              <a:t>tion </a:t>
            </a:r>
            <a:r>
              <a:rPr b="0" lang="en-US" sz="2000" spc="-1" strike="noStrike">
                <a:latin typeface="Arial"/>
              </a:rPr>
              <a:t>apprena</a:t>
            </a:r>
            <a:r>
              <a:rPr b="0" lang="en-US" sz="2000" spc="-1" strike="noStrike">
                <a:latin typeface="Arial"/>
              </a:rPr>
              <a:t>nte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574" name="PlaceHolder 3"/>
          <p:cNvSpPr>
            <a:spLocks noGrp="1"/>
          </p:cNvSpPr>
          <p:nvPr>
            <p:ph type="sldNum" idx="1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088EE95-507B-4F06-9800-EC989C48074D}" type="slidenum">
              <a:rPr b="0" lang="fr-FR" sz="1200" spc="-1" strike="noStrike">
                <a:latin typeface="Times New Roman"/>
              </a:rPr>
              <a:t>6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8075E824-B4FE-4B70-8352-6411F80ADB3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2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4836F781-E27A-4476-8FC5-359B9D2435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A4CC5F53-39A7-4350-AA5C-8D4A1ACD84F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29CC6654-9158-42FD-A58E-D10BD5A33F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B239F97-0EAB-48B7-BAB9-582BB5B8A6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F172093-24B9-4F77-99B5-141F752510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5004CCF2-DE14-4353-B48D-9AF546C984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37F65DC3-CC5F-4CFE-AC40-E9F01E02EC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9F07D335-6BD7-4689-A3FF-9299D83053C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A3651B1-C469-43C6-BFE3-50E702BB0CA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A9E7AACF-2721-4873-9BE6-E7B24F32B52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E084050E-2C5C-4696-90E6-160D6C942B7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1FB3F458-BCC0-4811-A423-D1ED71F12C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6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6F7172C8-AEA1-42F1-B67B-7591ADAAA0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8A577B4F-AD03-47A9-BDB8-58DD6D7720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7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02B29D05-0D56-4406-AD4A-2AA3DC6E602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2E471BA6-6DC1-451D-BB15-B2A59D91A54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67E570B0-F609-4863-8B02-A84B288B0DD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D0B9DF32-9DBA-4D28-8645-DCA5DEFCE9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8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89E59C36-B98B-4052-8C93-B511784C12E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43C34F1B-4FB0-4662-B0FB-0CBAB2D5CB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5D9992A3-3515-4266-917E-24A7C4872DF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35DA50AE-4033-488E-A9BF-D8C1FA0A1D7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9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086889A1-2639-49AF-9933-77CA73CFCC7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F0F1E07-E2F8-4AF3-B23F-3D740727AEBE}" type="slidenum">
              <a:t>&lt;#&gt;</a:t>
            </a:fld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7146CE5-D3F9-4DBB-90AA-86E83B10361E}" type="slidenum">
              <a:t>&lt;#&gt;</a:t>
            </a:fld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57C9325-C109-4DA1-A8E7-18B5D46054B3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50AFA90-0178-4B98-8547-89C048D6A32C}" type="slidenum">
              <a:t>&lt;#&gt;</a:t>
            </a:fld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1311FC8-C516-4273-BC89-E17E53E709BD}" type="slidenum">
              <a:t>&lt;#&gt;</a:t>
            </a:fld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A68ABA6-0406-4980-BE13-4752FFBA15EF}" type="slidenum">
              <a:t>&lt;#&gt;</a:t>
            </a:fld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4A2B8F3-EDE3-4524-B8D7-AC835493504B}" type="slidenum">
              <a:t>&lt;#&gt;</a:t>
            </a:fld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4D8913C-46C3-428D-ACEB-92346C57AE08}" type="slidenum">
              <a:t>&lt;#&gt;</a:t>
            </a:fld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2369326-3653-4CF6-AC5D-0827ED337FD7}" type="slidenum">
              <a:t>&lt;#&gt;</a:t>
            </a:fld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44D3F4C-84E6-4E40-995C-54FCE081F3EF}" type="slidenum">
              <a:t>&lt;#&gt;</a:t>
            </a:fld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70D564E-7284-4094-AA43-E3B3E9EA91B0}" type="slidenum">
              <a:t>&lt;#&gt;</a:t>
            </a:fld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4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8A51FF2-A1D6-4ACF-ADAD-1B57BEF861A9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607440"/>
            <a:ext cx="41140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8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000000"/>
                </a:solidFill>
                <a:latin typeface="Arial"/>
              </a:rPr>
              <a:t>&lt;pied de page&gt;</a:t>
            </a:r>
            <a:endParaRPr b="0" lang="fr-FR" sz="8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2"/>
          </p:nvPr>
        </p:nvSpPr>
        <p:spPr>
          <a:xfrm>
            <a:off x="143280" y="6619680"/>
            <a:ext cx="27424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</a:t>
            </a:r>
            <a:r>
              <a:rPr b="0" lang="fr-FR" sz="4400" spc="-1" strike="noStrike">
                <a:latin typeface="Arial"/>
              </a:rPr>
              <a:t>li</a:t>
            </a:r>
            <a:r>
              <a:rPr b="0" lang="fr-FR" sz="4400" spc="-1" strike="noStrike">
                <a:latin typeface="Arial"/>
              </a:rPr>
              <a:t>q</a:t>
            </a:r>
            <a:r>
              <a:rPr b="0" lang="fr-FR" sz="4400" spc="-1" strike="noStrike">
                <a:latin typeface="Arial"/>
              </a:rPr>
              <a:t>u</a:t>
            </a:r>
            <a:r>
              <a:rPr b="0" lang="fr-FR" sz="4400" spc="-1" strike="noStrike">
                <a:latin typeface="Arial"/>
              </a:rPr>
              <a:t>e</a:t>
            </a:r>
            <a:r>
              <a:rPr b="0" lang="fr-FR" sz="4400" spc="-1" strike="noStrike">
                <a:latin typeface="Arial"/>
              </a:rPr>
              <a:t>z </a:t>
            </a:r>
            <a:r>
              <a:rPr b="0" lang="fr-FR" sz="4400" spc="-1" strike="noStrike">
                <a:latin typeface="Arial"/>
              </a:rPr>
              <a:t>p</a:t>
            </a:r>
            <a:r>
              <a:rPr b="0" lang="fr-FR" sz="4400" spc="-1" strike="noStrike">
                <a:latin typeface="Arial"/>
              </a:rPr>
              <a:t>o</a:t>
            </a:r>
            <a:r>
              <a:rPr b="0" lang="fr-FR" sz="4400" spc="-1" strike="noStrike">
                <a:latin typeface="Arial"/>
              </a:rPr>
              <a:t>ur </a:t>
            </a:r>
            <a:r>
              <a:rPr b="0" lang="fr-FR" sz="4400" spc="-1" strike="noStrike">
                <a:latin typeface="Arial"/>
              </a:rPr>
              <a:t>é</a:t>
            </a:r>
            <a:r>
              <a:rPr b="0" lang="fr-FR" sz="4400" spc="-1" strike="noStrike">
                <a:latin typeface="Arial"/>
              </a:rPr>
              <a:t>di</a:t>
            </a:r>
            <a:r>
              <a:rPr b="0" lang="fr-FR" sz="4400" spc="-1" strike="noStrike">
                <a:latin typeface="Arial"/>
              </a:rPr>
              <a:t>te</a:t>
            </a:r>
            <a:r>
              <a:rPr b="0" lang="fr-FR" sz="4400" spc="-1" strike="noStrike">
                <a:latin typeface="Arial"/>
              </a:rPr>
              <a:t>r </a:t>
            </a:r>
            <a:r>
              <a:rPr b="0" lang="fr-FR" sz="4400" spc="-1" strike="noStrike">
                <a:latin typeface="Arial"/>
              </a:rPr>
              <a:t>le </a:t>
            </a:r>
            <a:r>
              <a:rPr b="0" lang="fr-FR" sz="4400" spc="-1" strike="noStrike">
                <a:latin typeface="Arial"/>
              </a:rPr>
              <a:t>fo</a:t>
            </a:r>
            <a:r>
              <a:rPr b="0" lang="fr-FR" sz="4400" spc="-1" strike="noStrike">
                <a:latin typeface="Arial"/>
              </a:rPr>
              <a:t>r</a:t>
            </a:r>
            <a:r>
              <a:rPr b="0" lang="fr-FR" sz="4400" spc="-1" strike="noStrike">
                <a:latin typeface="Arial"/>
              </a:rPr>
              <a:t>m</a:t>
            </a:r>
            <a:r>
              <a:rPr b="0" lang="fr-FR" sz="4400" spc="-1" strike="noStrike">
                <a:latin typeface="Arial"/>
              </a:rPr>
              <a:t>at </a:t>
            </a:r>
            <a:r>
              <a:rPr b="0" lang="fr-FR" sz="4400" spc="-1" strike="noStrike">
                <a:latin typeface="Arial"/>
              </a:rPr>
              <a:t>d</a:t>
            </a:r>
            <a:r>
              <a:rPr b="0" lang="fr-FR" sz="4400" spc="-1" strike="noStrike">
                <a:latin typeface="Arial"/>
              </a:rPr>
              <a:t>u </a:t>
            </a:r>
            <a:r>
              <a:rPr b="0" lang="fr-FR" sz="4400" spc="-1" strike="noStrike">
                <a:latin typeface="Arial"/>
              </a:rPr>
              <a:t>te</a:t>
            </a:r>
            <a:r>
              <a:rPr b="0" lang="fr-FR" sz="4400" spc="-1" strike="noStrike">
                <a:latin typeface="Arial"/>
              </a:rPr>
              <a:t>xt</a:t>
            </a:r>
            <a:r>
              <a:rPr b="0" lang="fr-FR" sz="4400" spc="-1" strike="noStrike">
                <a:latin typeface="Arial"/>
              </a:rPr>
              <a:t>e-</a:t>
            </a:r>
            <a:r>
              <a:rPr b="0" lang="fr-FR" sz="4400" spc="-1" strike="noStrike">
                <a:latin typeface="Arial"/>
              </a:rPr>
              <a:t>tit</a:t>
            </a:r>
            <a:r>
              <a:rPr b="0" lang="fr-FR" sz="4400" spc="-1" strike="noStrike">
                <a:latin typeface="Arial"/>
              </a:rPr>
              <a:t>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e 11"/>
          <p:cNvGrpSpPr/>
          <p:nvPr/>
        </p:nvGrpSpPr>
        <p:grpSpPr>
          <a:xfrm>
            <a:off x="11434320" y="-2779200"/>
            <a:ext cx="2448000" cy="3513960"/>
            <a:chOff x="11434320" y="-2779200"/>
            <a:chExt cx="2448000" cy="3513960"/>
          </a:xfrm>
        </p:grpSpPr>
        <p:sp>
          <p:nvSpPr>
            <p:cNvPr id="41" name="Forme libre 12"/>
            <p:cNvSpPr/>
            <p:nvPr/>
          </p:nvSpPr>
          <p:spPr>
            <a:xfrm rot="5400000">
              <a:off x="1143108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" name="Forme libre 13"/>
            <p:cNvSpPr/>
            <p:nvPr/>
          </p:nvSpPr>
          <p:spPr>
            <a:xfrm rot="5400000">
              <a:off x="1146348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" name="Forme libre 14"/>
            <p:cNvSpPr/>
            <p:nvPr/>
          </p:nvSpPr>
          <p:spPr>
            <a:xfrm rot="5400000">
              <a:off x="1169604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" name="Forme libre 15"/>
            <p:cNvSpPr/>
            <p:nvPr/>
          </p:nvSpPr>
          <p:spPr>
            <a:xfrm rot="5400000">
              <a:off x="1172844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" name="Forme libre 16"/>
            <p:cNvSpPr/>
            <p:nvPr/>
          </p:nvSpPr>
          <p:spPr>
            <a:xfrm rot="5400000">
              <a:off x="1196100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" name="Forme libre 17"/>
            <p:cNvSpPr/>
            <p:nvPr/>
          </p:nvSpPr>
          <p:spPr>
            <a:xfrm rot="5400000">
              <a:off x="1199340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Forme libre 18"/>
            <p:cNvSpPr/>
            <p:nvPr/>
          </p:nvSpPr>
          <p:spPr>
            <a:xfrm rot="5400000">
              <a:off x="1222560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" name="Forme libre 19"/>
            <p:cNvSpPr/>
            <p:nvPr/>
          </p:nvSpPr>
          <p:spPr>
            <a:xfrm rot="5400000">
              <a:off x="1225836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Forme libre 20"/>
            <p:cNvSpPr/>
            <p:nvPr/>
          </p:nvSpPr>
          <p:spPr>
            <a:xfrm rot="5400000">
              <a:off x="1249056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" name="Forme libre 21"/>
            <p:cNvSpPr/>
            <p:nvPr/>
          </p:nvSpPr>
          <p:spPr>
            <a:xfrm rot="5400000">
              <a:off x="1252296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" name="Forme libre 22"/>
            <p:cNvSpPr/>
            <p:nvPr/>
          </p:nvSpPr>
          <p:spPr>
            <a:xfrm rot="5400000">
              <a:off x="1275552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2" name="Forme libre 23"/>
            <p:cNvSpPr/>
            <p:nvPr/>
          </p:nvSpPr>
          <p:spPr>
            <a:xfrm rot="5400000">
              <a:off x="1278792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" name="Forme libre 24"/>
            <p:cNvSpPr/>
            <p:nvPr/>
          </p:nvSpPr>
          <p:spPr>
            <a:xfrm rot="5400000">
              <a:off x="1302048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" name="Forme libre 25"/>
            <p:cNvSpPr/>
            <p:nvPr/>
          </p:nvSpPr>
          <p:spPr>
            <a:xfrm rot="5400000">
              <a:off x="1305288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Forme libre 26"/>
            <p:cNvSpPr/>
            <p:nvPr/>
          </p:nvSpPr>
          <p:spPr>
            <a:xfrm rot="5400000">
              <a:off x="1328508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Forme libre 27"/>
            <p:cNvSpPr/>
            <p:nvPr/>
          </p:nvSpPr>
          <p:spPr>
            <a:xfrm rot="5400000">
              <a:off x="1331748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" name="Forme libre 28"/>
            <p:cNvSpPr/>
            <p:nvPr/>
          </p:nvSpPr>
          <p:spPr>
            <a:xfrm rot="5400000">
              <a:off x="1355004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Forme libre 29"/>
            <p:cNvSpPr/>
            <p:nvPr/>
          </p:nvSpPr>
          <p:spPr>
            <a:xfrm rot="5400000">
              <a:off x="1358244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" name="Forme libre 30"/>
            <p:cNvSpPr/>
            <p:nvPr/>
          </p:nvSpPr>
          <p:spPr>
            <a:xfrm rot="5400000">
              <a:off x="13815000" y="-27496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Forme libre 31"/>
            <p:cNvSpPr/>
            <p:nvPr/>
          </p:nvSpPr>
          <p:spPr>
            <a:xfrm rot="5400000">
              <a:off x="13847400" y="-27759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" name="Forme libre 32"/>
            <p:cNvSpPr/>
            <p:nvPr/>
          </p:nvSpPr>
          <p:spPr>
            <a:xfrm rot="5400000">
              <a:off x="1143108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" name="Forme libre 33"/>
            <p:cNvSpPr/>
            <p:nvPr/>
          </p:nvSpPr>
          <p:spPr>
            <a:xfrm rot="5400000">
              <a:off x="1146348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" name="Forme libre 34"/>
            <p:cNvSpPr/>
            <p:nvPr/>
          </p:nvSpPr>
          <p:spPr>
            <a:xfrm rot="5400000">
              <a:off x="1169604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" name="Forme libre 35"/>
            <p:cNvSpPr/>
            <p:nvPr/>
          </p:nvSpPr>
          <p:spPr>
            <a:xfrm rot="5400000">
              <a:off x="1172844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" name="Forme libre 36"/>
            <p:cNvSpPr/>
            <p:nvPr/>
          </p:nvSpPr>
          <p:spPr>
            <a:xfrm rot="5400000">
              <a:off x="1196100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" name="Forme libre 37"/>
            <p:cNvSpPr/>
            <p:nvPr/>
          </p:nvSpPr>
          <p:spPr>
            <a:xfrm rot="5400000">
              <a:off x="1199340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" name="Forme libre 38"/>
            <p:cNvSpPr/>
            <p:nvPr/>
          </p:nvSpPr>
          <p:spPr>
            <a:xfrm rot="5400000">
              <a:off x="1222560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Forme libre 39"/>
            <p:cNvSpPr/>
            <p:nvPr/>
          </p:nvSpPr>
          <p:spPr>
            <a:xfrm rot="5400000">
              <a:off x="1225836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" name="Forme libre 40"/>
            <p:cNvSpPr/>
            <p:nvPr/>
          </p:nvSpPr>
          <p:spPr>
            <a:xfrm rot="5400000">
              <a:off x="1249056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" name="Forme libre 41"/>
            <p:cNvSpPr/>
            <p:nvPr/>
          </p:nvSpPr>
          <p:spPr>
            <a:xfrm rot="5400000">
              <a:off x="1252296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Forme libre 42"/>
            <p:cNvSpPr/>
            <p:nvPr/>
          </p:nvSpPr>
          <p:spPr>
            <a:xfrm rot="5400000">
              <a:off x="1275552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" name="Forme libre 43"/>
            <p:cNvSpPr/>
            <p:nvPr/>
          </p:nvSpPr>
          <p:spPr>
            <a:xfrm rot="5400000">
              <a:off x="1278792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" name="Forme libre 44"/>
            <p:cNvSpPr/>
            <p:nvPr/>
          </p:nvSpPr>
          <p:spPr>
            <a:xfrm rot="5400000">
              <a:off x="1302048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Forme libre 45"/>
            <p:cNvSpPr/>
            <p:nvPr/>
          </p:nvSpPr>
          <p:spPr>
            <a:xfrm rot="5400000">
              <a:off x="1305288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Forme libre 46"/>
            <p:cNvSpPr/>
            <p:nvPr/>
          </p:nvSpPr>
          <p:spPr>
            <a:xfrm rot="5400000">
              <a:off x="1328508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Forme libre 47"/>
            <p:cNvSpPr/>
            <p:nvPr/>
          </p:nvSpPr>
          <p:spPr>
            <a:xfrm rot="5400000">
              <a:off x="1331748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Forme libre 48"/>
            <p:cNvSpPr/>
            <p:nvPr/>
          </p:nvSpPr>
          <p:spPr>
            <a:xfrm rot="5400000">
              <a:off x="1355004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Forme libre 49"/>
            <p:cNvSpPr/>
            <p:nvPr/>
          </p:nvSpPr>
          <p:spPr>
            <a:xfrm rot="5400000">
              <a:off x="1358244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" name="Forme libre 50"/>
            <p:cNvSpPr/>
            <p:nvPr/>
          </p:nvSpPr>
          <p:spPr>
            <a:xfrm rot="5400000">
              <a:off x="13815000" y="-24843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Forme libre 51"/>
            <p:cNvSpPr/>
            <p:nvPr/>
          </p:nvSpPr>
          <p:spPr>
            <a:xfrm rot="5400000">
              <a:off x="13847400" y="-25106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Forme libre 52"/>
            <p:cNvSpPr/>
            <p:nvPr/>
          </p:nvSpPr>
          <p:spPr>
            <a:xfrm rot="5400000">
              <a:off x="1143108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2" name="Forme libre 53"/>
            <p:cNvSpPr/>
            <p:nvPr/>
          </p:nvSpPr>
          <p:spPr>
            <a:xfrm rot="5400000">
              <a:off x="1146348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3" name="Forme libre 54"/>
            <p:cNvSpPr/>
            <p:nvPr/>
          </p:nvSpPr>
          <p:spPr>
            <a:xfrm rot="5400000">
              <a:off x="1169604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4" name="Forme libre 55"/>
            <p:cNvSpPr/>
            <p:nvPr/>
          </p:nvSpPr>
          <p:spPr>
            <a:xfrm rot="5400000">
              <a:off x="1172844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5" name="Forme libre 56"/>
            <p:cNvSpPr/>
            <p:nvPr/>
          </p:nvSpPr>
          <p:spPr>
            <a:xfrm rot="5400000">
              <a:off x="1196100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6" name="Forme libre 57"/>
            <p:cNvSpPr/>
            <p:nvPr/>
          </p:nvSpPr>
          <p:spPr>
            <a:xfrm rot="5400000">
              <a:off x="1199340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7" name="Forme libre 58"/>
            <p:cNvSpPr/>
            <p:nvPr/>
          </p:nvSpPr>
          <p:spPr>
            <a:xfrm rot="5400000">
              <a:off x="1222560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8" name="Forme libre 59"/>
            <p:cNvSpPr/>
            <p:nvPr/>
          </p:nvSpPr>
          <p:spPr>
            <a:xfrm rot="5400000">
              <a:off x="1225836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9" name="Forme libre 60"/>
            <p:cNvSpPr/>
            <p:nvPr/>
          </p:nvSpPr>
          <p:spPr>
            <a:xfrm rot="5400000">
              <a:off x="1249056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0" name="Forme libre 61"/>
            <p:cNvSpPr/>
            <p:nvPr/>
          </p:nvSpPr>
          <p:spPr>
            <a:xfrm rot="5400000">
              <a:off x="1252296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1" name="Forme libre 62"/>
            <p:cNvSpPr/>
            <p:nvPr/>
          </p:nvSpPr>
          <p:spPr>
            <a:xfrm rot="5400000">
              <a:off x="1275552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2" name="Forme libre 63"/>
            <p:cNvSpPr/>
            <p:nvPr/>
          </p:nvSpPr>
          <p:spPr>
            <a:xfrm rot="5400000">
              <a:off x="1278792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3" name="Forme libre 64"/>
            <p:cNvSpPr/>
            <p:nvPr/>
          </p:nvSpPr>
          <p:spPr>
            <a:xfrm rot="5400000">
              <a:off x="1302048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4" name="Forme libre 65"/>
            <p:cNvSpPr/>
            <p:nvPr/>
          </p:nvSpPr>
          <p:spPr>
            <a:xfrm rot="5400000">
              <a:off x="1305288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5" name="Forme libre 66"/>
            <p:cNvSpPr/>
            <p:nvPr/>
          </p:nvSpPr>
          <p:spPr>
            <a:xfrm rot="5400000">
              <a:off x="1328508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" name="Forme libre 67"/>
            <p:cNvSpPr/>
            <p:nvPr/>
          </p:nvSpPr>
          <p:spPr>
            <a:xfrm rot="5400000">
              <a:off x="1331748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Forme libre 68"/>
            <p:cNvSpPr/>
            <p:nvPr/>
          </p:nvSpPr>
          <p:spPr>
            <a:xfrm rot="5400000">
              <a:off x="1355004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" name="Forme libre 69"/>
            <p:cNvSpPr/>
            <p:nvPr/>
          </p:nvSpPr>
          <p:spPr>
            <a:xfrm rot="5400000">
              <a:off x="1358244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" name="Forme libre 70"/>
            <p:cNvSpPr/>
            <p:nvPr/>
          </p:nvSpPr>
          <p:spPr>
            <a:xfrm rot="5400000">
              <a:off x="13815000" y="-22190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" name="Forme libre 71"/>
            <p:cNvSpPr/>
            <p:nvPr/>
          </p:nvSpPr>
          <p:spPr>
            <a:xfrm rot="5400000">
              <a:off x="13847400" y="-2245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" name="Forme libre 72"/>
            <p:cNvSpPr/>
            <p:nvPr/>
          </p:nvSpPr>
          <p:spPr>
            <a:xfrm rot="5400000">
              <a:off x="1143108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" name="Forme libre 73"/>
            <p:cNvSpPr/>
            <p:nvPr/>
          </p:nvSpPr>
          <p:spPr>
            <a:xfrm rot="5400000">
              <a:off x="1146348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" name="Forme libre 74"/>
            <p:cNvSpPr/>
            <p:nvPr/>
          </p:nvSpPr>
          <p:spPr>
            <a:xfrm rot="5400000">
              <a:off x="1169604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" name="Forme libre 75"/>
            <p:cNvSpPr/>
            <p:nvPr/>
          </p:nvSpPr>
          <p:spPr>
            <a:xfrm rot="5400000">
              <a:off x="1172844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" name="Forme libre 76"/>
            <p:cNvSpPr/>
            <p:nvPr/>
          </p:nvSpPr>
          <p:spPr>
            <a:xfrm rot="5400000">
              <a:off x="1196100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" name="Forme libre 77"/>
            <p:cNvSpPr/>
            <p:nvPr/>
          </p:nvSpPr>
          <p:spPr>
            <a:xfrm rot="5400000">
              <a:off x="1199340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" name="Forme libre 78"/>
            <p:cNvSpPr/>
            <p:nvPr/>
          </p:nvSpPr>
          <p:spPr>
            <a:xfrm rot="5400000">
              <a:off x="1222560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Forme libre 79"/>
            <p:cNvSpPr/>
            <p:nvPr/>
          </p:nvSpPr>
          <p:spPr>
            <a:xfrm rot="5400000">
              <a:off x="1225836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" name="Forme libre 80"/>
            <p:cNvSpPr/>
            <p:nvPr/>
          </p:nvSpPr>
          <p:spPr>
            <a:xfrm rot="5400000">
              <a:off x="1249056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" name="Forme libre 81"/>
            <p:cNvSpPr/>
            <p:nvPr/>
          </p:nvSpPr>
          <p:spPr>
            <a:xfrm rot="5400000">
              <a:off x="1252296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" name="Forme libre 82"/>
            <p:cNvSpPr/>
            <p:nvPr/>
          </p:nvSpPr>
          <p:spPr>
            <a:xfrm rot="5400000">
              <a:off x="1275552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" name="Forme libre 83"/>
            <p:cNvSpPr/>
            <p:nvPr/>
          </p:nvSpPr>
          <p:spPr>
            <a:xfrm rot="5400000">
              <a:off x="1278792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" name="Forme libre 84"/>
            <p:cNvSpPr/>
            <p:nvPr/>
          </p:nvSpPr>
          <p:spPr>
            <a:xfrm rot="5400000">
              <a:off x="1302048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" name="Forme libre 85"/>
            <p:cNvSpPr/>
            <p:nvPr/>
          </p:nvSpPr>
          <p:spPr>
            <a:xfrm rot="5400000">
              <a:off x="1305288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" name="Forme libre 86"/>
            <p:cNvSpPr/>
            <p:nvPr/>
          </p:nvSpPr>
          <p:spPr>
            <a:xfrm rot="5400000">
              <a:off x="1328508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" name="Forme libre 87"/>
            <p:cNvSpPr/>
            <p:nvPr/>
          </p:nvSpPr>
          <p:spPr>
            <a:xfrm rot="5400000">
              <a:off x="1331748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" name="Forme libre 88"/>
            <p:cNvSpPr/>
            <p:nvPr/>
          </p:nvSpPr>
          <p:spPr>
            <a:xfrm rot="5400000">
              <a:off x="1355004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" name="Forme libre 89"/>
            <p:cNvSpPr/>
            <p:nvPr/>
          </p:nvSpPr>
          <p:spPr>
            <a:xfrm rot="5400000">
              <a:off x="1358244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" name="Forme libre 90"/>
            <p:cNvSpPr/>
            <p:nvPr/>
          </p:nvSpPr>
          <p:spPr>
            <a:xfrm rot="5400000">
              <a:off x="13815000" y="-19537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" name="Forme libre 91"/>
            <p:cNvSpPr/>
            <p:nvPr/>
          </p:nvSpPr>
          <p:spPr>
            <a:xfrm rot="5400000">
              <a:off x="13847400" y="-1980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" name="Forme libre 92"/>
            <p:cNvSpPr/>
            <p:nvPr/>
          </p:nvSpPr>
          <p:spPr>
            <a:xfrm rot="5400000">
              <a:off x="1143108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" name="Forme libre 93"/>
            <p:cNvSpPr/>
            <p:nvPr/>
          </p:nvSpPr>
          <p:spPr>
            <a:xfrm rot="5400000">
              <a:off x="1146348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" name="Forme libre 94"/>
            <p:cNvSpPr/>
            <p:nvPr/>
          </p:nvSpPr>
          <p:spPr>
            <a:xfrm rot="5400000">
              <a:off x="1169604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" name="Forme libre 95"/>
            <p:cNvSpPr/>
            <p:nvPr/>
          </p:nvSpPr>
          <p:spPr>
            <a:xfrm rot="5400000">
              <a:off x="1172844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" name="Forme libre 96"/>
            <p:cNvSpPr/>
            <p:nvPr/>
          </p:nvSpPr>
          <p:spPr>
            <a:xfrm rot="5400000">
              <a:off x="1196100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" name="Forme libre 97"/>
            <p:cNvSpPr/>
            <p:nvPr/>
          </p:nvSpPr>
          <p:spPr>
            <a:xfrm rot="5400000">
              <a:off x="1199340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" name="Forme libre 98"/>
            <p:cNvSpPr/>
            <p:nvPr/>
          </p:nvSpPr>
          <p:spPr>
            <a:xfrm rot="5400000">
              <a:off x="1222560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" name="Forme libre 99"/>
            <p:cNvSpPr/>
            <p:nvPr/>
          </p:nvSpPr>
          <p:spPr>
            <a:xfrm rot="5400000">
              <a:off x="1225836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" name="Forme libre 100"/>
            <p:cNvSpPr/>
            <p:nvPr/>
          </p:nvSpPr>
          <p:spPr>
            <a:xfrm rot="5400000">
              <a:off x="1249056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" name="Forme libre 101"/>
            <p:cNvSpPr/>
            <p:nvPr/>
          </p:nvSpPr>
          <p:spPr>
            <a:xfrm rot="5400000">
              <a:off x="1252296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" name="Forme libre 102"/>
            <p:cNvSpPr/>
            <p:nvPr/>
          </p:nvSpPr>
          <p:spPr>
            <a:xfrm rot="5400000">
              <a:off x="1275552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" name="Forme libre 103"/>
            <p:cNvSpPr/>
            <p:nvPr/>
          </p:nvSpPr>
          <p:spPr>
            <a:xfrm rot="5400000">
              <a:off x="1278792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" name="Forme libre 104"/>
            <p:cNvSpPr/>
            <p:nvPr/>
          </p:nvSpPr>
          <p:spPr>
            <a:xfrm rot="5400000">
              <a:off x="1302048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" name="Forme libre 105"/>
            <p:cNvSpPr/>
            <p:nvPr/>
          </p:nvSpPr>
          <p:spPr>
            <a:xfrm rot="5400000">
              <a:off x="1305288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" name="Forme libre 106"/>
            <p:cNvSpPr/>
            <p:nvPr/>
          </p:nvSpPr>
          <p:spPr>
            <a:xfrm rot="5400000">
              <a:off x="1328508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" name="Forme libre 107"/>
            <p:cNvSpPr/>
            <p:nvPr/>
          </p:nvSpPr>
          <p:spPr>
            <a:xfrm rot="5400000">
              <a:off x="1331748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" name="Forme libre 108"/>
            <p:cNvSpPr/>
            <p:nvPr/>
          </p:nvSpPr>
          <p:spPr>
            <a:xfrm rot="5400000">
              <a:off x="1355004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" name="Forme libre 109"/>
            <p:cNvSpPr/>
            <p:nvPr/>
          </p:nvSpPr>
          <p:spPr>
            <a:xfrm rot="5400000">
              <a:off x="1358244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" name="Forme libre 110"/>
            <p:cNvSpPr/>
            <p:nvPr/>
          </p:nvSpPr>
          <p:spPr>
            <a:xfrm rot="5400000">
              <a:off x="13815000" y="-1688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" name="Forme libre 111"/>
            <p:cNvSpPr/>
            <p:nvPr/>
          </p:nvSpPr>
          <p:spPr>
            <a:xfrm rot="5400000">
              <a:off x="13847400" y="-17143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" name="Forme libre 112"/>
            <p:cNvSpPr/>
            <p:nvPr/>
          </p:nvSpPr>
          <p:spPr>
            <a:xfrm rot="5400000">
              <a:off x="1143108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" name="Forme libre 113"/>
            <p:cNvSpPr/>
            <p:nvPr/>
          </p:nvSpPr>
          <p:spPr>
            <a:xfrm rot="5400000">
              <a:off x="1146348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" name="Forme libre 114"/>
            <p:cNvSpPr/>
            <p:nvPr/>
          </p:nvSpPr>
          <p:spPr>
            <a:xfrm rot="5400000">
              <a:off x="1169604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" name="Forme libre 115"/>
            <p:cNvSpPr/>
            <p:nvPr/>
          </p:nvSpPr>
          <p:spPr>
            <a:xfrm rot="5400000">
              <a:off x="1172844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" name="Forme libre 116"/>
            <p:cNvSpPr/>
            <p:nvPr/>
          </p:nvSpPr>
          <p:spPr>
            <a:xfrm rot="5400000">
              <a:off x="1196100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" name="Forme libre 117"/>
            <p:cNvSpPr/>
            <p:nvPr/>
          </p:nvSpPr>
          <p:spPr>
            <a:xfrm rot="5400000">
              <a:off x="1199340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" name="Forme libre 118"/>
            <p:cNvSpPr/>
            <p:nvPr/>
          </p:nvSpPr>
          <p:spPr>
            <a:xfrm rot="5400000">
              <a:off x="1222560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" name="Forme libre 119"/>
            <p:cNvSpPr/>
            <p:nvPr/>
          </p:nvSpPr>
          <p:spPr>
            <a:xfrm rot="5400000">
              <a:off x="1225836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" name="Forme libre 120"/>
            <p:cNvSpPr/>
            <p:nvPr/>
          </p:nvSpPr>
          <p:spPr>
            <a:xfrm rot="5400000">
              <a:off x="1249056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" name="Forme libre 121"/>
            <p:cNvSpPr/>
            <p:nvPr/>
          </p:nvSpPr>
          <p:spPr>
            <a:xfrm rot="5400000">
              <a:off x="1252296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" name="Forme libre 122"/>
            <p:cNvSpPr/>
            <p:nvPr/>
          </p:nvSpPr>
          <p:spPr>
            <a:xfrm rot="5400000">
              <a:off x="1275552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" name="Forme libre 123"/>
            <p:cNvSpPr/>
            <p:nvPr/>
          </p:nvSpPr>
          <p:spPr>
            <a:xfrm rot="5400000">
              <a:off x="1278792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3" name="Forme libre 124"/>
            <p:cNvSpPr/>
            <p:nvPr/>
          </p:nvSpPr>
          <p:spPr>
            <a:xfrm rot="5400000">
              <a:off x="1302048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4" name="Forme libre 125"/>
            <p:cNvSpPr/>
            <p:nvPr/>
          </p:nvSpPr>
          <p:spPr>
            <a:xfrm rot="5400000">
              <a:off x="1305288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5" name="Forme libre 126"/>
            <p:cNvSpPr/>
            <p:nvPr/>
          </p:nvSpPr>
          <p:spPr>
            <a:xfrm rot="5400000">
              <a:off x="1328508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6" name="Forme libre 127"/>
            <p:cNvSpPr/>
            <p:nvPr/>
          </p:nvSpPr>
          <p:spPr>
            <a:xfrm rot="5400000">
              <a:off x="1331748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7" name="Forme libre 128"/>
            <p:cNvSpPr/>
            <p:nvPr/>
          </p:nvSpPr>
          <p:spPr>
            <a:xfrm rot="5400000">
              <a:off x="1355004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8" name="Forme libre 129"/>
            <p:cNvSpPr/>
            <p:nvPr/>
          </p:nvSpPr>
          <p:spPr>
            <a:xfrm rot="5400000">
              <a:off x="1358244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9" name="Forme libre 130"/>
            <p:cNvSpPr/>
            <p:nvPr/>
          </p:nvSpPr>
          <p:spPr>
            <a:xfrm rot="5400000">
              <a:off x="13815000" y="-1423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0" name="Forme libre 131"/>
            <p:cNvSpPr/>
            <p:nvPr/>
          </p:nvSpPr>
          <p:spPr>
            <a:xfrm rot="5400000">
              <a:off x="13847400" y="-14490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1" name="Forme libre 132"/>
            <p:cNvSpPr/>
            <p:nvPr/>
          </p:nvSpPr>
          <p:spPr>
            <a:xfrm rot="5400000">
              <a:off x="1143108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2" name="Forme libre 133"/>
            <p:cNvSpPr/>
            <p:nvPr/>
          </p:nvSpPr>
          <p:spPr>
            <a:xfrm rot="5400000">
              <a:off x="1146348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3" name="Forme libre 134"/>
            <p:cNvSpPr/>
            <p:nvPr/>
          </p:nvSpPr>
          <p:spPr>
            <a:xfrm rot="5400000">
              <a:off x="1169604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4" name="Forme libre 135"/>
            <p:cNvSpPr/>
            <p:nvPr/>
          </p:nvSpPr>
          <p:spPr>
            <a:xfrm rot="5400000">
              <a:off x="1172844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5" name="Forme libre 136"/>
            <p:cNvSpPr/>
            <p:nvPr/>
          </p:nvSpPr>
          <p:spPr>
            <a:xfrm rot="5400000">
              <a:off x="1196100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6" name="Forme libre 137"/>
            <p:cNvSpPr/>
            <p:nvPr/>
          </p:nvSpPr>
          <p:spPr>
            <a:xfrm rot="5400000">
              <a:off x="1199340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7" name="Forme libre 138"/>
            <p:cNvSpPr/>
            <p:nvPr/>
          </p:nvSpPr>
          <p:spPr>
            <a:xfrm rot="5400000">
              <a:off x="1222560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8" name="Forme libre 139"/>
            <p:cNvSpPr/>
            <p:nvPr/>
          </p:nvSpPr>
          <p:spPr>
            <a:xfrm rot="5400000">
              <a:off x="1225836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9" name="Forme libre 140"/>
            <p:cNvSpPr/>
            <p:nvPr/>
          </p:nvSpPr>
          <p:spPr>
            <a:xfrm rot="5400000">
              <a:off x="1249056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0" name="Forme libre 141"/>
            <p:cNvSpPr/>
            <p:nvPr/>
          </p:nvSpPr>
          <p:spPr>
            <a:xfrm rot="5400000">
              <a:off x="1252296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1" name="Forme libre 142"/>
            <p:cNvSpPr/>
            <p:nvPr/>
          </p:nvSpPr>
          <p:spPr>
            <a:xfrm rot="5400000">
              <a:off x="1275552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2" name="Forme libre 143"/>
            <p:cNvSpPr/>
            <p:nvPr/>
          </p:nvSpPr>
          <p:spPr>
            <a:xfrm rot="5400000">
              <a:off x="1278792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3" name="Forme libre 144"/>
            <p:cNvSpPr/>
            <p:nvPr/>
          </p:nvSpPr>
          <p:spPr>
            <a:xfrm rot="5400000">
              <a:off x="1302048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4" name="Forme libre 145"/>
            <p:cNvSpPr/>
            <p:nvPr/>
          </p:nvSpPr>
          <p:spPr>
            <a:xfrm rot="5400000">
              <a:off x="1305288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5" name="Forme libre 146"/>
            <p:cNvSpPr/>
            <p:nvPr/>
          </p:nvSpPr>
          <p:spPr>
            <a:xfrm rot="5400000">
              <a:off x="1328508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6" name="Forme libre 147"/>
            <p:cNvSpPr/>
            <p:nvPr/>
          </p:nvSpPr>
          <p:spPr>
            <a:xfrm rot="5400000">
              <a:off x="1331748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7" name="Forme libre 148"/>
            <p:cNvSpPr/>
            <p:nvPr/>
          </p:nvSpPr>
          <p:spPr>
            <a:xfrm rot="5400000">
              <a:off x="1355004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8" name="Forme libre 149"/>
            <p:cNvSpPr/>
            <p:nvPr/>
          </p:nvSpPr>
          <p:spPr>
            <a:xfrm rot="5400000">
              <a:off x="1358244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9" name="Forme libre 150"/>
            <p:cNvSpPr/>
            <p:nvPr/>
          </p:nvSpPr>
          <p:spPr>
            <a:xfrm rot="5400000">
              <a:off x="13815000" y="-11574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0" name="Forme libre 151"/>
            <p:cNvSpPr/>
            <p:nvPr/>
          </p:nvSpPr>
          <p:spPr>
            <a:xfrm rot="5400000">
              <a:off x="13847400" y="-118368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1" name="Forme libre 152"/>
            <p:cNvSpPr/>
            <p:nvPr/>
          </p:nvSpPr>
          <p:spPr>
            <a:xfrm rot="5400000">
              <a:off x="1143108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2" name="Forme libre 153"/>
            <p:cNvSpPr/>
            <p:nvPr/>
          </p:nvSpPr>
          <p:spPr>
            <a:xfrm rot="5400000">
              <a:off x="1146348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3" name="Forme libre 154"/>
            <p:cNvSpPr/>
            <p:nvPr/>
          </p:nvSpPr>
          <p:spPr>
            <a:xfrm rot="5400000">
              <a:off x="1169604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4" name="Forme libre 155"/>
            <p:cNvSpPr/>
            <p:nvPr/>
          </p:nvSpPr>
          <p:spPr>
            <a:xfrm rot="5400000">
              <a:off x="1172844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5" name="Forme libre 156"/>
            <p:cNvSpPr/>
            <p:nvPr/>
          </p:nvSpPr>
          <p:spPr>
            <a:xfrm rot="5400000">
              <a:off x="1196100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6" name="Forme libre 157"/>
            <p:cNvSpPr/>
            <p:nvPr/>
          </p:nvSpPr>
          <p:spPr>
            <a:xfrm rot="5400000">
              <a:off x="1199340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7" name="Forme libre 158"/>
            <p:cNvSpPr/>
            <p:nvPr/>
          </p:nvSpPr>
          <p:spPr>
            <a:xfrm rot="5400000">
              <a:off x="1222560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8" name="Forme libre 159"/>
            <p:cNvSpPr/>
            <p:nvPr/>
          </p:nvSpPr>
          <p:spPr>
            <a:xfrm rot="5400000">
              <a:off x="1225836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9" name="Forme libre 160"/>
            <p:cNvSpPr/>
            <p:nvPr/>
          </p:nvSpPr>
          <p:spPr>
            <a:xfrm rot="5400000">
              <a:off x="1249056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0" name="Forme libre 161"/>
            <p:cNvSpPr/>
            <p:nvPr/>
          </p:nvSpPr>
          <p:spPr>
            <a:xfrm rot="5400000">
              <a:off x="1252296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1" name="Forme libre 162"/>
            <p:cNvSpPr/>
            <p:nvPr/>
          </p:nvSpPr>
          <p:spPr>
            <a:xfrm rot="5400000">
              <a:off x="1275552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2" name="Forme libre 163"/>
            <p:cNvSpPr/>
            <p:nvPr/>
          </p:nvSpPr>
          <p:spPr>
            <a:xfrm rot="5400000">
              <a:off x="1278792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3" name="Forme libre 164"/>
            <p:cNvSpPr/>
            <p:nvPr/>
          </p:nvSpPr>
          <p:spPr>
            <a:xfrm rot="5400000">
              <a:off x="1302048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4" name="Forme libre 165"/>
            <p:cNvSpPr/>
            <p:nvPr/>
          </p:nvSpPr>
          <p:spPr>
            <a:xfrm rot="5400000">
              <a:off x="1305288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5" name="Forme libre 166"/>
            <p:cNvSpPr/>
            <p:nvPr/>
          </p:nvSpPr>
          <p:spPr>
            <a:xfrm rot="5400000">
              <a:off x="1328508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6" name="Forme libre 167"/>
            <p:cNvSpPr/>
            <p:nvPr/>
          </p:nvSpPr>
          <p:spPr>
            <a:xfrm rot="5400000">
              <a:off x="1331748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7" name="Forme libre 168"/>
            <p:cNvSpPr/>
            <p:nvPr/>
          </p:nvSpPr>
          <p:spPr>
            <a:xfrm rot="5400000">
              <a:off x="1355004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8" name="Forme libre 169"/>
            <p:cNvSpPr/>
            <p:nvPr/>
          </p:nvSpPr>
          <p:spPr>
            <a:xfrm rot="5400000">
              <a:off x="1358244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9" name="Forme libre 170"/>
            <p:cNvSpPr/>
            <p:nvPr/>
          </p:nvSpPr>
          <p:spPr>
            <a:xfrm rot="5400000">
              <a:off x="13815000" y="-89208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0" name="Forme libre 171"/>
            <p:cNvSpPr/>
            <p:nvPr/>
          </p:nvSpPr>
          <p:spPr>
            <a:xfrm rot="5400000">
              <a:off x="13847400" y="-9183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1" name="Forme libre 172"/>
            <p:cNvSpPr/>
            <p:nvPr/>
          </p:nvSpPr>
          <p:spPr>
            <a:xfrm rot="5400000">
              <a:off x="1143108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2" name="Forme libre 173"/>
            <p:cNvSpPr/>
            <p:nvPr/>
          </p:nvSpPr>
          <p:spPr>
            <a:xfrm rot="5400000">
              <a:off x="1146348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3" name="Forme libre 174"/>
            <p:cNvSpPr/>
            <p:nvPr/>
          </p:nvSpPr>
          <p:spPr>
            <a:xfrm rot="5400000">
              <a:off x="1169604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4" name="Forme libre 175"/>
            <p:cNvSpPr/>
            <p:nvPr/>
          </p:nvSpPr>
          <p:spPr>
            <a:xfrm rot="5400000">
              <a:off x="1172844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5" name="Forme libre 176"/>
            <p:cNvSpPr/>
            <p:nvPr/>
          </p:nvSpPr>
          <p:spPr>
            <a:xfrm rot="5400000">
              <a:off x="1196100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6" name="Forme libre 177"/>
            <p:cNvSpPr/>
            <p:nvPr/>
          </p:nvSpPr>
          <p:spPr>
            <a:xfrm rot="5400000">
              <a:off x="1199340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7" name="Forme libre 178"/>
            <p:cNvSpPr/>
            <p:nvPr/>
          </p:nvSpPr>
          <p:spPr>
            <a:xfrm rot="5400000">
              <a:off x="1222560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Forme libre 179"/>
            <p:cNvSpPr/>
            <p:nvPr/>
          </p:nvSpPr>
          <p:spPr>
            <a:xfrm rot="5400000">
              <a:off x="1225836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9" name="Forme libre 180"/>
            <p:cNvSpPr/>
            <p:nvPr/>
          </p:nvSpPr>
          <p:spPr>
            <a:xfrm rot="5400000">
              <a:off x="1249056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0" name="Forme libre 181"/>
            <p:cNvSpPr/>
            <p:nvPr/>
          </p:nvSpPr>
          <p:spPr>
            <a:xfrm rot="5400000">
              <a:off x="1252296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Forme libre 182"/>
            <p:cNvSpPr/>
            <p:nvPr/>
          </p:nvSpPr>
          <p:spPr>
            <a:xfrm rot="5400000">
              <a:off x="1275552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Forme libre 183"/>
            <p:cNvSpPr/>
            <p:nvPr/>
          </p:nvSpPr>
          <p:spPr>
            <a:xfrm rot="5400000">
              <a:off x="1278792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Forme libre 184"/>
            <p:cNvSpPr/>
            <p:nvPr/>
          </p:nvSpPr>
          <p:spPr>
            <a:xfrm rot="5400000">
              <a:off x="1302048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Forme libre 185"/>
            <p:cNvSpPr/>
            <p:nvPr/>
          </p:nvSpPr>
          <p:spPr>
            <a:xfrm rot="5400000">
              <a:off x="1305288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5" name="Forme libre 186"/>
            <p:cNvSpPr/>
            <p:nvPr/>
          </p:nvSpPr>
          <p:spPr>
            <a:xfrm rot="5400000">
              <a:off x="1328508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6" name="Forme libre 187"/>
            <p:cNvSpPr/>
            <p:nvPr/>
          </p:nvSpPr>
          <p:spPr>
            <a:xfrm rot="5400000">
              <a:off x="1331748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7" name="Forme libre 188"/>
            <p:cNvSpPr/>
            <p:nvPr/>
          </p:nvSpPr>
          <p:spPr>
            <a:xfrm rot="5400000">
              <a:off x="1355004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8" name="Forme libre 189"/>
            <p:cNvSpPr/>
            <p:nvPr/>
          </p:nvSpPr>
          <p:spPr>
            <a:xfrm rot="5400000">
              <a:off x="1358244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9" name="Forme libre 190"/>
            <p:cNvSpPr/>
            <p:nvPr/>
          </p:nvSpPr>
          <p:spPr>
            <a:xfrm rot="5400000">
              <a:off x="13815000" y="-62676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0" name="Forme libre 191"/>
            <p:cNvSpPr/>
            <p:nvPr/>
          </p:nvSpPr>
          <p:spPr>
            <a:xfrm rot="5400000">
              <a:off x="13847400" y="-6530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1" name="Forme libre 192"/>
            <p:cNvSpPr/>
            <p:nvPr/>
          </p:nvSpPr>
          <p:spPr>
            <a:xfrm rot="5400000">
              <a:off x="1143108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2" name="Forme libre 193"/>
            <p:cNvSpPr/>
            <p:nvPr/>
          </p:nvSpPr>
          <p:spPr>
            <a:xfrm rot="5400000">
              <a:off x="1146348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3" name="Forme libre 194"/>
            <p:cNvSpPr/>
            <p:nvPr/>
          </p:nvSpPr>
          <p:spPr>
            <a:xfrm rot="5400000">
              <a:off x="1169604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4" name="Forme libre 195"/>
            <p:cNvSpPr/>
            <p:nvPr/>
          </p:nvSpPr>
          <p:spPr>
            <a:xfrm rot="5400000">
              <a:off x="1172844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5" name="Forme libre 196"/>
            <p:cNvSpPr/>
            <p:nvPr/>
          </p:nvSpPr>
          <p:spPr>
            <a:xfrm rot="5400000">
              <a:off x="1196100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6" name="Forme libre 197"/>
            <p:cNvSpPr/>
            <p:nvPr/>
          </p:nvSpPr>
          <p:spPr>
            <a:xfrm rot="5400000">
              <a:off x="1199340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7" name="Forme libre 198"/>
            <p:cNvSpPr/>
            <p:nvPr/>
          </p:nvSpPr>
          <p:spPr>
            <a:xfrm rot="5400000">
              <a:off x="1222560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8" name="Forme libre 199"/>
            <p:cNvSpPr/>
            <p:nvPr/>
          </p:nvSpPr>
          <p:spPr>
            <a:xfrm rot="5400000">
              <a:off x="1225836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9" name="Forme libre 200"/>
            <p:cNvSpPr/>
            <p:nvPr/>
          </p:nvSpPr>
          <p:spPr>
            <a:xfrm rot="5400000">
              <a:off x="1249056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0" name="Forme libre 201"/>
            <p:cNvSpPr/>
            <p:nvPr/>
          </p:nvSpPr>
          <p:spPr>
            <a:xfrm rot="5400000">
              <a:off x="1252296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1" name="Forme libre 202"/>
            <p:cNvSpPr/>
            <p:nvPr/>
          </p:nvSpPr>
          <p:spPr>
            <a:xfrm rot="5400000">
              <a:off x="1275552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2" name="Forme libre 203"/>
            <p:cNvSpPr/>
            <p:nvPr/>
          </p:nvSpPr>
          <p:spPr>
            <a:xfrm rot="5400000">
              <a:off x="1278792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3" name="Forme libre 204"/>
            <p:cNvSpPr/>
            <p:nvPr/>
          </p:nvSpPr>
          <p:spPr>
            <a:xfrm rot="5400000">
              <a:off x="1302048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4" name="Forme libre 205"/>
            <p:cNvSpPr/>
            <p:nvPr/>
          </p:nvSpPr>
          <p:spPr>
            <a:xfrm rot="5400000">
              <a:off x="1305288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5" name="Forme libre 206"/>
            <p:cNvSpPr/>
            <p:nvPr/>
          </p:nvSpPr>
          <p:spPr>
            <a:xfrm rot="5400000">
              <a:off x="1328508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6" name="Forme libre 207"/>
            <p:cNvSpPr/>
            <p:nvPr/>
          </p:nvSpPr>
          <p:spPr>
            <a:xfrm rot="5400000">
              <a:off x="1331748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7" name="Forme libre 208"/>
            <p:cNvSpPr/>
            <p:nvPr/>
          </p:nvSpPr>
          <p:spPr>
            <a:xfrm rot="5400000">
              <a:off x="1355004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8" name="Forme libre 209"/>
            <p:cNvSpPr/>
            <p:nvPr/>
          </p:nvSpPr>
          <p:spPr>
            <a:xfrm rot="5400000">
              <a:off x="1358244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9" name="Forme libre 210"/>
            <p:cNvSpPr/>
            <p:nvPr/>
          </p:nvSpPr>
          <p:spPr>
            <a:xfrm rot="5400000">
              <a:off x="13815000" y="-36144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0" name="Forme libre 211"/>
            <p:cNvSpPr/>
            <p:nvPr/>
          </p:nvSpPr>
          <p:spPr>
            <a:xfrm rot="5400000">
              <a:off x="13847400" y="-3877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1" name="Forme libre 212"/>
            <p:cNvSpPr/>
            <p:nvPr/>
          </p:nvSpPr>
          <p:spPr>
            <a:xfrm rot="5400000">
              <a:off x="1143108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2" name="Forme libre 213"/>
            <p:cNvSpPr/>
            <p:nvPr/>
          </p:nvSpPr>
          <p:spPr>
            <a:xfrm rot="5400000">
              <a:off x="1146348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3" name="Forme libre 214"/>
            <p:cNvSpPr/>
            <p:nvPr/>
          </p:nvSpPr>
          <p:spPr>
            <a:xfrm rot="5400000">
              <a:off x="1169604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4" name="Forme libre 215"/>
            <p:cNvSpPr/>
            <p:nvPr/>
          </p:nvSpPr>
          <p:spPr>
            <a:xfrm rot="5400000">
              <a:off x="1172844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5" name="Forme libre 216"/>
            <p:cNvSpPr/>
            <p:nvPr/>
          </p:nvSpPr>
          <p:spPr>
            <a:xfrm rot="5400000">
              <a:off x="1196100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6" name="Forme libre 217"/>
            <p:cNvSpPr/>
            <p:nvPr/>
          </p:nvSpPr>
          <p:spPr>
            <a:xfrm rot="5400000">
              <a:off x="1199340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7" name="Forme libre 218"/>
            <p:cNvSpPr/>
            <p:nvPr/>
          </p:nvSpPr>
          <p:spPr>
            <a:xfrm rot="5400000">
              <a:off x="1222560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8" name="Forme libre 219"/>
            <p:cNvSpPr/>
            <p:nvPr/>
          </p:nvSpPr>
          <p:spPr>
            <a:xfrm rot="5400000">
              <a:off x="1225836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9" name="Forme libre 220"/>
            <p:cNvSpPr/>
            <p:nvPr/>
          </p:nvSpPr>
          <p:spPr>
            <a:xfrm rot="5400000">
              <a:off x="1249056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0" name="Forme libre 221"/>
            <p:cNvSpPr/>
            <p:nvPr/>
          </p:nvSpPr>
          <p:spPr>
            <a:xfrm rot="5400000">
              <a:off x="1252296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1" name="Forme libre 222"/>
            <p:cNvSpPr/>
            <p:nvPr/>
          </p:nvSpPr>
          <p:spPr>
            <a:xfrm rot="5400000">
              <a:off x="1275552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2" name="Forme libre 223"/>
            <p:cNvSpPr/>
            <p:nvPr/>
          </p:nvSpPr>
          <p:spPr>
            <a:xfrm rot="5400000">
              <a:off x="1278792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3" name="Forme libre 224"/>
            <p:cNvSpPr/>
            <p:nvPr/>
          </p:nvSpPr>
          <p:spPr>
            <a:xfrm rot="5400000">
              <a:off x="1302048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4" name="Forme libre 225"/>
            <p:cNvSpPr/>
            <p:nvPr/>
          </p:nvSpPr>
          <p:spPr>
            <a:xfrm rot="5400000">
              <a:off x="1305288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5" name="Forme libre 226"/>
            <p:cNvSpPr/>
            <p:nvPr/>
          </p:nvSpPr>
          <p:spPr>
            <a:xfrm rot="5400000">
              <a:off x="1328508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6" name="Forme libre 227"/>
            <p:cNvSpPr/>
            <p:nvPr/>
          </p:nvSpPr>
          <p:spPr>
            <a:xfrm rot="5400000">
              <a:off x="1331748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7" name="Forme libre 228"/>
            <p:cNvSpPr/>
            <p:nvPr/>
          </p:nvSpPr>
          <p:spPr>
            <a:xfrm rot="5400000">
              <a:off x="1355004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8" name="Forme libre 229"/>
            <p:cNvSpPr/>
            <p:nvPr/>
          </p:nvSpPr>
          <p:spPr>
            <a:xfrm rot="5400000">
              <a:off x="1358244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9" name="Forme libre 230"/>
            <p:cNvSpPr/>
            <p:nvPr/>
          </p:nvSpPr>
          <p:spPr>
            <a:xfrm rot="5400000">
              <a:off x="13815000" y="-9612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0" name="Forme libre 231"/>
            <p:cNvSpPr/>
            <p:nvPr/>
          </p:nvSpPr>
          <p:spPr>
            <a:xfrm rot="5400000">
              <a:off x="13847400" y="-12240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1" name="Forme libre 232"/>
            <p:cNvSpPr/>
            <p:nvPr/>
          </p:nvSpPr>
          <p:spPr>
            <a:xfrm rot="5400000">
              <a:off x="1143108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2" name="Forme libre 233"/>
            <p:cNvSpPr/>
            <p:nvPr/>
          </p:nvSpPr>
          <p:spPr>
            <a:xfrm rot="5400000">
              <a:off x="1146348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3" name="Forme libre 234"/>
            <p:cNvSpPr/>
            <p:nvPr/>
          </p:nvSpPr>
          <p:spPr>
            <a:xfrm rot="5400000">
              <a:off x="1169604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4" name="Forme libre 235"/>
            <p:cNvSpPr/>
            <p:nvPr/>
          </p:nvSpPr>
          <p:spPr>
            <a:xfrm rot="5400000">
              <a:off x="1172844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5" name="Forme libre 236"/>
            <p:cNvSpPr/>
            <p:nvPr/>
          </p:nvSpPr>
          <p:spPr>
            <a:xfrm rot="5400000">
              <a:off x="1196100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6" name="Forme libre 237"/>
            <p:cNvSpPr/>
            <p:nvPr/>
          </p:nvSpPr>
          <p:spPr>
            <a:xfrm rot="5400000">
              <a:off x="1199340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7" name="Forme libre 238"/>
            <p:cNvSpPr/>
            <p:nvPr/>
          </p:nvSpPr>
          <p:spPr>
            <a:xfrm rot="5400000">
              <a:off x="1222560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8" name="Forme libre 239"/>
            <p:cNvSpPr/>
            <p:nvPr/>
          </p:nvSpPr>
          <p:spPr>
            <a:xfrm rot="5400000">
              <a:off x="1225836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9" name="Forme libre 240"/>
            <p:cNvSpPr/>
            <p:nvPr/>
          </p:nvSpPr>
          <p:spPr>
            <a:xfrm rot="5400000">
              <a:off x="1249056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0" name="Forme libre 241"/>
            <p:cNvSpPr/>
            <p:nvPr/>
          </p:nvSpPr>
          <p:spPr>
            <a:xfrm rot="5400000">
              <a:off x="1252296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1" name="Forme libre 242"/>
            <p:cNvSpPr/>
            <p:nvPr/>
          </p:nvSpPr>
          <p:spPr>
            <a:xfrm rot="5400000">
              <a:off x="1275552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2" name="Forme libre 243"/>
            <p:cNvSpPr/>
            <p:nvPr/>
          </p:nvSpPr>
          <p:spPr>
            <a:xfrm rot="5400000">
              <a:off x="1278792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3" name="Forme libre 244"/>
            <p:cNvSpPr/>
            <p:nvPr/>
          </p:nvSpPr>
          <p:spPr>
            <a:xfrm rot="5400000">
              <a:off x="1302048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4" name="Forme libre 245"/>
            <p:cNvSpPr/>
            <p:nvPr/>
          </p:nvSpPr>
          <p:spPr>
            <a:xfrm rot="5400000">
              <a:off x="1305288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5" name="Forme libre 246"/>
            <p:cNvSpPr/>
            <p:nvPr/>
          </p:nvSpPr>
          <p:spPr>
            <a:xfrm rot="5400000">
              <a:off x="1328508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6" name="Forme libre 247"/>
            <p:cNvSpPr/>
            <p:nvPr/>
          </p:nvSpPr>
          <p:spPr>
            <a:xfrm rot="5400000">
              <a:off x="1331748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7" name="Forme libre 248"/>
            <p:cNvSpPr/>
            <p:nvPr/>
          </p:nvSpPr>
          <p:spPr>
            <a:xfrm rot="5400000">
              <a:off x="1355004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8" name="Forme libre 249"/>
            <p:cNvSpPr/>
            <p:nvPr/>
          </p:nvSpPr>
          <p:spPr>
            <a:xfrm rot="5400000">
              <a:off x="1358244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9" name="Forme libre 250"/>
            <p:cNvSpPr/>
            <p:nvPr/>
          </p:nvSpPr>
          <p:spPr>
            <a:xfrm rot="5400000">
              <a:off x="13815000" y="169200"/>
              <a:ext cx="64440" cy="5400"/>
            </a:xfrm>
            <a:custGeom>
              <a:avLst/>
              <a:gdLst/>
              <a:ahLst/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0" name="Forme libre 251"/>
            <p:cNvSpPr/>
            <p:nvPr/>
          </p:nvSpPr>
          <p:spPr>
            <a:xfrm rot="5400000">
              <a:off x="13847400" y="14292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1" name="Forme libre 252"/>
            <p:cNvSpPr/>
            <p:nvPr/>
          </p:nvSpPr>
          <p:spPr>
            <a:xfrm rot="5400000">
              <a:off x="1143108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2" name="Forme libre 253"/>
            <p:cNvSpPr/>
            <p:nvPr/>
          </p:nvSpPr>
          <p:spPr>
            <a:xfrm rot="5400000">
              <a:off x="1146348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3" name="Forme libre 254"/>
            <p:cNvSpPr/>
            <p:nvPr/>
          </p:nvSpPr>
          <p:spPr>
            <a:xfrm rot="5400000">
              <a:off x="1169604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4" name="Forme libre 255"/>
            <p:cNvSpPr/>
            <p:nvPr/>
          </p:nvSpPr>
          <p:spPr>
            <a:xfrm rot="5400000">
              <a:off x="1172844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5" name="Forme libre 256"/>
            <p:cNvSpPr/>
            <p:nvPr/>
          </p:nvSpPr>
          <p:spPr>
            <a:xfrm rot="5400000">
              <a:off x="1196100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6" name="Forme libre 257"/>
            <p:cNvSpPr/>
            <p:nvPr/>
          </p:nvSpPr>
          <p:spPr>
            <a:xfrm rot="5400000">
              <a:off x="1199340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7" name="Forme libre 258"/>
            <p:cNvSpPr/>
            <p:nvPr/>
          </p:nvSpPr>
          <p:spPr>
            <a:xfrm rot="5400000">
              <a:off x="1222560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8" name="Forme libre 259"/>
            <p:cNvSpPr/>
            <p:nvPr/>
          </p:nvSpPr>
          <p:spPr>
            <a:xfrm rot="5400000">
              <a:off x="1225836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9" name="Forme libre 260"/>
            <p:cNvSpPr/>
            <p:nvPr/>
          </p:nvSpPr>
          <p:spPr>
            <a:xfrm rot="5400000">
              <a:off x="1249056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0" name="Forme libre 261"/>
            <p:cNvSpPr/>
            <p:nvPr/>
          </p:nvSpPr>
          <p:spPr>
            <a:xfrm rot="5400000">
              <a:off x="1252296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1" name="Forme libre 262"/>
            <p:cNvSpPr/>
            <p:nvPr/>
          </p:nvSpPr>
          <p:spPr>
            <a:xfrm rot="5400000">
              <a:off x="1275552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2" name="Forme libre 263"/>
            <p:cNvSpPr/>
            <p:nvPr/>
          </p:nvSpPr>
          <p:spPr>
            <a:xfrm rot="5400000">
              <a:off x="1278792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3" name="Forme libre 264"/>
            <p:cNvSpPr/>
            <p:nvPr/>
          </p:nvSpPr>
          <p:spPr>
            <a:xfrm rot="5400000">
              <a:off x="1302048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4" name="Forme libre 265"/>
            <p:cNvSpPr/>
            <p:nvPr/>
          </p:nvSpPr>
          <p:spPr>
            <a:xfrm rot="5400000">
              <a:off x="1305288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5" name="Forme libre 266"/>
            <p:cNvSpPr/>
            <p:nvPr/>
          </p:nvSpPr>
          <p:spPr>
            <a:xfrm rot="5400000">
              <a:off x="1328508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6" name="Forme libre 267"/>
            <p:cNvSpPr/>
            <p:nvPr/>
          </p:nvSpPr>
          <p:spPr>
            <a:xfrm rot="5400000">
              <a:off x="1331748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7" name="Forme libre 268"/>
            <p:cNvSpPr/>
            <p:nvPr/>
          </p:nvSpPr>
          <p:spPr>
            <a:xfrm rot="5400000">
              <a:off x="1355004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8" name="Forme libre 269"/>
            <p:cNvSpPr/>
            <p:nvPr/>
          </p:nvSpPr>
          <p:spPr>
            <a:xfrm rot="5400000">
              <a:off x="1358244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9" name="Forme libre 270"/>
            <p:cNvSpPr/>
            <p:nvPr/>
          </p:nvSpPr>
          <p:spPr>
            <a:xfrm rot="5400000">
              <a:off x="13815000" y="43416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0" name="Forme libre 271"/>
            <p:cNvSpPr/>
            <p:nvPr/>
          </p:nvSpPr>
          <p:spPr>
            <a:xfrm rot="5400000">
              <a:off x="13847400" y="40824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1" name="Forme libre 272"/>
            <p:cNvSpPr/>
            <p:nvPr/>
          </p:nvSpPr>
          <p:spPr>
            <a:xfrm rot="5400000">
              <a:off x="1143108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2" name="Forme libre 273"/>
            <p:cNvSpPr/>
            <p:nvPr/>
          </p:nvSpPr>
          <p:spPr>
            <a:xfrm rot="5400000">
              <a:off x="1146348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3" name="Forme libre 274"/>
            <p:cNvSpPr/>
            <p:nvPr/>
          </p:nvSpPr>
          <p:spPr>
            <a:xfrm rot="5400000">
              <a:off x="1169604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4" name="Forme libre 275"/>
            <p:cNvSpPr/>
            <p:nvPr/>
          </p:nvSpPr>
          <p:spPr>
            <a:xfrm rot="5400000">
              <a:off x="1172844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5" name="Forme libre 276"/>
            <p:cNvSpPr/>
            <p:nvPr/>
          </p:nvSpPr>
          <p:spPr>
            <a:xfrm rot="5400000">
              <a:off x="1196100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6" name="Forme libre 277"/>
            <p:cNvSpPr/>
            <p:nvPr/>
          </p:nvSpPr>
          <p:spPr>
            <a:xfrm rot="5400000">
              <a:off x="1199340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7" name="Forme libre 278"/>
            <p:cNvSpPr/>
            <p:nvPr/>
          </p:nvSpPr>
          <p:spPr>
            <a:xfrm rot="5400000">
              <a:off x="1222560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8" name="Forme libre 279"/>
            <p:cNvSpPr/>
            <p:nvPr/>
          </p:nvSpPr>
          <p:spPr>
            <a:xfrm rot="5400000">
              <a:off x="1225836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9" name="Forme libre 280"/>
            <p:cNvSpPr/>
            <p:nvPr/>
          </p:nvSpPr>
          <p:spPr>
            <a:xfrm rot="5400000">
              <a:off x="1249056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0" name="Forme libre 281"/>
            <p:cNvSpPr/>
            <p:nvPr/>
          </p:nvSpPr>
          <p:spPr>
            <a:xfrm rot="5400000">
              <a:off x="1252296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1" name="Forme libre 282"/>
            <p:cNvSpPr/>
            <p:nvPr/>
          </p:nvSpPr>
          <p:spPr>
            <a:xfrm rot="5400000">
              <a:off x="1275552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2" name="Forme libre 283"/>
            <p:cNvSpPr/>
            <p:nvPr/>
          </p:nvSpPr>
          <p:spPr>
            <a:xfrm rot="5400000">
              <a:off x="1278792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3" name="Forme libre 284"/>
            <p:cNvSpPr/>
            <p:nvPr/>
          </p:nvSpPr>
          <p:spPr>
            <a:xfrm rot="5400000">
              <a:off x="1302048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4" name="Forme libre 285"/>
            <p:cNvSpPr/>
            <p:nvPr/>
          </p:nvSpPr>
          <p:spPr>
            <a:xfrm rot="5400000">
              <a:off x="1305288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5" name="Forme libre 286"/>
            <p:cNvSpPr/>
            <p:nvPr/>
          </p:nvSpPr>
          <p:spPr>
            <a:xfrm rot="5400000">
              <a:off x="1328508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6" name="Forme libre 287"/>
            <p:cNvSpPr/>
            <p:nvPr/>
          </p:nvSpPr>
          <p:spPr>
            <a:xfrm rot="5400000">
              <a:off x="1331748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7" name="Forme libre 288"/>
            <p:cNvSpPr/>
            <p:nvPr/>
          </p:nvSpPr>
          <p:spPr>
            <a:xfrm rot="5400000">
              <a:off x="1355004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8" name="Forme libre 289"/>
            <p:cNvSpPr/>
            <p:nvPr/>
          </p:nvSpPr>
          <p:spPr>
            <a:xfrm rot="5400000">
              <a:off x="1358244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9" name="Forme libre 290"/>
            <p:cNvSpPr/>
            <p:nvPr/>
          </p:nvSpPr>
          <p:spPr>
            <a:xfrm rot="5400000">
              <a:off x="13815000" y="699840"/>
              <a:ext cx="64080" cy="5400"/>
            </a:xfrm>
            <a:custGeom>
              <a:avLst/>
              <a:gdLst/>
              <a:ahLst/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0" name="Forme libre 291"/>
            <p:cNvSpPr/>
            <p:nvPr/>
          </p:nvSpPr>
          <p:spPr>
            <a:xfrm rot="5400000">
              <a:off x="13847400" y="673560"/>
              <a:ext cx="5400" cy="64080"/>
            </a:xfrm>
            <a:custGeom>
              <a:avLst/>
              <a:gdLst/>
              <a:ahLst/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noFill/>
            <a:ln w="9508">
              <a:solidFill>
                <a:srgbClr val="70a4c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21" name="PlaceHolder 1"/>
          <p:cNvSpPr>
            <a:spLocks noGrp="1"/>
          </p:cNvSpPr>
          <p:nvPr>
            <p:ph type="ftr" idx="3"/>
          </p:nvPr>
        </p:nvSpPr>
        <p:spPr>
          <a:xfrm>
            <a:off x="4038480" y="6607440"/>
            <a:ext cx="41140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8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000000"/>
                </a:solidFill>
                <a:latin typeface="Arial"/>
              </a:rPr>
              <a:t>&lt;pied de page&gt;</a:t>
            </a:r>
            <a:endParaRPr b="0" lang="fr-FR" sz="800" spc="-1" strike="noStrike">
              <a:latin typeface="Times New Roman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 type="sldNum" idx="4"/>
          </p:nvPr>
        </p:nvSpPr>
        <p:spPr>
          <a:xfrm>
            <a:off x="9335880" y="6613560"/>
            <a:ext cx="27424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 algn="r">
              <a:lnSpc>
                <a:spcPct val="100000"/>
              </a:lnSpc>
              <a:buNone/>
              <a:defRPr b="0" lang="fr-FR" sz="8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C9F34B6-B05E-4670-922B-06F16C5E9AAE}" type="slidenum">
              <a:rPr b="0" lang="fr-FR" sz="800" spc="-1" strike="noStrike">
                <a:solidFill>
                  <a:srgbClr val="ffffff"/>
                </a:solidFill>
                <a:latin typeface="Arial"/>
              </a:rPr>
              <a:t>&lt;numéro&gt;</a:t>
            </a:fld>
            <a:endParaRPr b="0" lang="fr-FR" sz="800" spc="-1" strike="noStrike">
              <a:latin typeface="Times New Roman"/>
            </a:endParaRPr>
          </a:p>
        </p:txBody>
      </p:sp>
      <p:sp>
        <p:nvSpPr>
          <p:cNvPr id="323" name="PlaceHolder 3"/>
          <p:cNvSpPr>
            <a:spLocks noGrp="1"/>
          </p:cNvSpPr>
          <p:nvPr>
            <p:ph type="dt" idx="5"/>
          </p:nvPr>
        </p:nvSpPr>
        <p:spPr>
          <a:xfrm>
            <a:off x="143280" y="6619680"/>
            <a:ext cx="27424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32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Cliq</a:t>
            </a:r>
            <a:r>
              <a:rPr b="0" lang="fr-FR" sz="4400" spc="-1" strike="noStrike">
                <a:latin typeface="Arial"/>
              </a:rPr>
              <a:t>uez </a:t>
            </a:r>
            <a:r>
              <a:rPr b="0" lang="fr-FR" sz="4400" spc="-1" strike="noStrike">
                <a:latin typeface="Arial"/>
              </a:rPr>
              <a:t>pou</a:t>
            </a:r>
            <a:r>
              <a:rPr b="0" lang="fr-FR" sz="4400" spc="-1" strike="noStrike">
                <a:latin typeface="Arial"/>
              </a:rPr>
              <a:t>r </a:t>
            </a:r>
            <a:r>
              <a:rPr b="0" lang="fr-FR" sz="4400" spc="-1" strike="noStrike">
                <a:latin typeface="Arial"/>
              </a:rPr>
              <a:t>édit</a:t>
            </a:r>
            <a:r>
              <a:rPr b="0" lang="fr-FR" sz="4400" spc="-1" strike="noStrike">
                <a:latin typeface="Arial"/>
              </a:rPr>
              <a:t>er </a:t>
            </a:r>
            <a:r>
              <a:rPr b="0" lang="fr-FR" sz="4400" spc="-1" strike="noStrike">
                <a:latin typeface="Arial"/>
              </a:rPr>
              <a:t>le </a:t>
            </a:r>
            <a:r>
              <a:rPr b="0" lang="fr-FR" sz="4400" spc="-1" strike="noStrike">
                <a:latin typeface="Arial"/>
              </a:rPr>
              <a:t>for</a:t>
            </a:r>
            <a:r>
              <a:rPr b="0" lang="fr-FR" sz="4400" spc="-1" strike="noStrike">
                <a:latin typeface="Arial"/>
              </a:rPr>
              <a:t>mat </a:t>
            </a:r>
            <a:r>
              <a:rPr b="0" lang="fr-FR" sz="4400" spc="-1" strike="noStrike">
                <a:latin typeface="Arial"/>
              </a:rPr>
              <a:t>du </a:t>
            </a:r>
            <a:r>
              <a:rPr b="0" lang="fr-FR" sz="4400" spc="-1" strike="noStrike">
                <a:latin typeface="Arial"/>
              </a:rPr>
              <a:t>text</a:t>
            </a:r>
            <a:r>
              <a:rPr b="0" lang="fr-FR" sz="4400" spc="-1" strike="noStrike">
                <a:latin typeface="Arial"/>
              </a:rPr>
              <a:t>e-</a:t>
            </a:r>
            <a:r>
              <a:rPr b="0" lang="fr-FR" sz="4400" spc="-1" strike="noStrike">
                <a:latin typeface="Arial"/>
              </a:rPr>
              <a:t>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32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ftr" idx="6"/>
          </p:nvPr>
        </p:nvSpPr>
        <p:spPr>
          <a:xfrm>
            <a:off x="4038480" y="6607440"/>
            <a:ext cx="41140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8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800" spc="-1" strike="noStrike">
                <a:solidFill>
                  <a:srgbClr val="000000"/>
                </a:solidFill>
                <a:latin typeface="Arial"/>
              </a:rPr>
              <a:t>&lt;pied de page&gt;</a:t>
            </a:r>
            <a:endParaRPr b="0" lang="fr-FR" sz="800" spc="-1" strike="noStrike">
              <a:latin typeface="Times New Roman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 type="sldNum" idx="7"/>
          </p:nvPr>
        </p:nvSpPr>
        <p:spPr>
          <a:xfrm>
            <a:off x="9335880" y="6613560"/>
            <a:ext cx="27424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 algn="r">
              <a:lnSpc>
                <a:spcPct val="100000"/>
              </a:lnSpc>
              <a:buNone/>
              <a:defRPr b="0" lang="fr-FR" sz="8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C0FE8F7-1037-4954-8F88-D7D64D5BC99E}" type="slidenum">
              <a:rPr b="0" lang="fr-FR" sz="800" spc="-1" strike="noStrike">
                <a:solidFill>
                  <a:srgbClr val="ffffff"/>
                </a:solidFill>
                <a:latin typeface="Arial"/>
              </a:rPr>
              <a:t>&lt;numéro&gt;</a:t>
            </a:fld>
            <a:endParaRPr b="0" lang="fr-FR" sz="800" spc="-1" strike="noStrike">
              <a:latin typeface="Times New Roman"/>
            </a:endParaRPr>
          </a:p>
        </p:txBody>
      </p:sp>
      <p:sp>
        <p:nvSpPr>
          <p:cNvPr id="364" name="PlaceHolder 3"/>
          <p:cNvSpPr>
            <a:spLocks noGrp="1"/>
          </p:cNvSpPr>
          <p:nvPr>
            <p:ph type="dt" idx="8"/>
          </p:nvPr>
        </p:nvSpPr>
        <p:spPr>
          <a:xfrm>
            <a:off x="143280" y="6619680"/>
            <a:ext cx="2742480" cy="24624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36000" bIns="3600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365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</a:t>
            </a:r>
            <a:r>
              <a:rPr b="0" lang="fr-FR" sz="4400" spc="-1" strike="noStrike">
                <a:latin typeface="Arial"/>
              </a:rPr>
              <a:t>li</a:t>
            </a:r>
            <a:r>
              <a:rPr b="0" lang="fr-FR" sz="4400" spc="-1" strike="noStrike">
                <a:latin typeface="Arial"/>
              </a:rPr>
              <a:t>q</a:t>
            </a:r>
            <a:r>
              <a:rPr b="0" lang="fr-FR" sz="4400" spc="-1" strike="noStrike">
                <a:latin typeface="Arial"/>
              </a:rPr>
              <a:t>u</a:t>
            </a:r>
            <a:r>
              <a:rPr b="0" lang="fr-FR" sz="4400" spc="-1" strike="noStrike">
                <a:latin typeface="Arial"/>
              </a:rPr>
              <a:t>e</a:t>
            </a:r>
            <a:r>
              <a:rPr b="0" lang="fr-FR" sz="4400" spc="-1" strike="noStrike">
                <a:latin typeface="Arial"/>
              </a:rPr>
              <a:t>z </a:t>
            </a:r>
            <a:r>
              <a:rPr b="0" lang="fr-FR" sz="4400" spc="-1" strike="noStrike">
                <a:latin typeface="Arial"/>
              </a:rPr>
              <a:t>p</a:t>
            </a:r>
            <a:r>
              <a:rPr b="0" lang="fr-FR" sz="4400" spc="-1" strike="noStrike">
                <a:latin typeface="Arial"/>
              </a:rPr>
              <a:t>o</a:t>
            </a:r>
            <a:r>
              <a:rPr b="0" lang="fr-FR" sz="4400" spc="-1" strike="noStrike">
                <a:latin typeface="Arial"/>
              </a:rPr>
              <a:t>u</a:t>
            </a:r>
            <a:r>
              <a:rPr b="0" lang="fr-FR" sz="4400" spc="-1" strike="noStrike">
                <a:latin typeface="Arial"/>
              </a:rPr>
              <a:t>r </a:t>
            </a:r>
            <a:r>
              <a:rPr b="0" lang="fr-FR" sz="4400" spc="-1" strike="noStrike">
                <a:latin typeface="Arial"/>
              </a:rPr>
              <a:t>é</a:t>
            </a:r>
            <a:r>
              <a:rPr b="0" lang="fr-FR" sz="4400" spc="-1" strike="noStrike">
                <a:latin typeface="Arial"/>
              </a:rPr>
              <a:t>d</a:t>
            </a:r>
            <a:r>
              <a:rPr b="0" lang="fr-FR" sz="4400" spc="-1" strike="noStrike">
                <a:latin typeface="Arial"/>
              </a:rPr>
              <a:t>it</a:t>
            </a:r>
            <a:r>
              <a:rPr b="0" lang="fr-FR" sz="4400" spc="-1" strike="noStrike">
                <a:latin typeface="Arial"/>
              </a:rPr>
              <a:t>e</a:t>
            </a:r>
            <a:r>
              <a:rPr b="0" lang="fr-FR" sz="4400" spc="-1" strike="noStrike">
                <a:latin typeface="Arial"/>
              </a:rPr>
              <a:t>r </a:t>
            </a:r>
            <a:r>
              <a:rPr b="0" lang="fr-FR" sz="4400" spc="-1" strike="noStrike">
                <a:latin typeface="Arial"/>
              </a:rPr>
              <a:t>l</a:t>
            </a:r>
            <a:r>
              <a:rPr b="0" lang="fr-FR" sz="4400" spc="-1" strike="noStrike">
                <a:latin typeface="Arial"/>
              </a:rPr>
              <a:t>e </a:t>
            </a:r>
            <a:r>
              <a:rPr b="0" lang="fr-FR" sz="4400" spc="-1" strike="noStrike">
                <a:latin typeface="Arial"/>
              </a:rPr>
              <a:t>f</a:t>
            </a:r>
            <a:r>
              <a:rPr b="0" lang="fr-FR" sz="4400" spc="-1" strike="noStrike">
                <a:latin typeface="Arial"/>
              </a:rPr>
              <a:t>o</a:t>
            </a:r>
            <a:r>
              <a:rPr b="0" lang="fr-FR" sz="4400" spc="-1" strike="noStrike">
                <a:latin typeface="Arial"/>
              </a:rPr>
              <a:t>r</a:t>
            </a:r>
            <a:r>
              <a:rPr b="0" lang="fr-FR" sz="4400" spc="-1" strike="noStrike">
                <a:latin typeface="Arial"/>
              </a:rPr>
              <a:t>m</a:t>
            </a:r>
            <a:r>
              <a:rPr b="0" lang="fr-FR" sz="4400" spc="-1" strike="noStrike">
                <a:latin typeface="Arial"/>
              </a:rPr>
              <a:t>a</a:t>
            </a:r>
            <a:r>
              <a:rPr b="0" lang="fr-FR" sz="4400" spc="-1" strike="noStrike">
                <a:latin typeface="Arial"/>
              </a:rPr>
              <a:t>t </a:t>
            </a:r>
            <a:r>
              <a:rPr b="0" lang="fr-FR" sz="4400" spc="-1" strike="noStrike">
                <a:latin typeface="Arial"/>
              </a:rPr>
              <a:t>d</a:t>
            </a:r>
            <a:r>
              <a:rPr b="0" lang="fr-FR" sz="4400" spc="-1" strike="noStrike">
                <a:latin typeface="Arial"/>
              </a:rPr>
              <a:t>u </a:t>
            </a:r>
            <a:r>
              <a:rPr b="0" lang="fr-FR" sz="4400" spc="-1" strike="noStrike">
                <a:latin typeface="Arial"/>
              </a:rPr>
              <a:t>t</a:t>
            </a:r>
            <a:r>
              <a:rPr b="0" lang="fr-FR" sz="4400" spc="-1" strike="noStrike">
                <a:latin typeface="Arial"/>
              </a:rPr>
              <a:t>e</a:t>
            </a:r>
            <a:r>
              <a:rPr b="0" lang="fr-FR" sz="4400" spc="-1" strike="noStrike">
                <a:latin typeface="Arial"/>
              </a:rPr>
              <a:t>x</a:t>
            </a:r>
            <a:r>
              <a:rPr b="0" lang="fr-FR" sz="4400" spc="-1" strike="noStrike">
                <a:latin typeface="Arial"/>
              </a:rPr>
              <a:t>t</a:t>
            </a:r>
            <a:r>
              <a:rPr b="0" lang="fr-FR" sz="4400" spc="-1" strike="noStrike">
                <a:latin typeface="Arial"/>
              </a:rPr>
              <a:t>e</a:t>
            </a:r>
            <a:r>
              <a:rPr b="0" lang="fr-FR" sz="4400" spc="-1" strike="noStrike">
                <a:latin typeface="Arial"/>
              </a:rPr>
              <a:t>-</a:t>
            </a:r>
            <a:r>
              <a:rPr b="0" lang="fr-FR" sz="4400" spc="-1" strike="noStrike">
                <a:latin typeface="Arial"/>
              </a:rPr>
              <a:t>ti</a:t>
            </a:r>
            <a:r>
              <a:rPr b="0" lang="fr-FR" sz="4400" spc="-1" strike="noStrike">
                <a:latin typeface="Arial"/>
              </a:rPr>
              <a:t>tr</a:t>
            </a:r>
            <a:r>
              <a:rPr b="0" lang="fr-FR" sz="4400" spc="-1" strike="noStrike">
                <a:latin typeface="Arial"/>
              </a:rPr>
              <a:t>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36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sldNum" idx="9"/>
          </p:nvPr>
        </p:nvSpPr>
        <p:spPr>
          <a:xfrm>
            <a:off x="11152440" y="6333120"/>
            <a:ext cx="987840" cy="5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rgbClr val="ffffff"/>
                </a:solidFill>
                <a:latin typeface="Arial"/>
                <a:ea typeface="Arial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3879AD82-BAA6-4D89-9674-804BEF6D65BB}" type="slidenum">
              <a:rPr b="0" lang="fr-FR" sz="1200" spc="-1" strike="noStrike">
                <a:solidFill>
                  <a:srgbClr val="ffffff"/>
                </a:solidFill>
                <a:latin typeface="Arial"/>
                <a:ea typeface="Arial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Cliq</a:t>
            </a:r>
            <a:r>
              <a:rPr b="0" lang="fr-FR" sz="4400" spc="-1" strike="noStrike">
                <a:latin typeface="Arial"/>
              </a:rPr>
              <a:t>uez </a:t>
            </a:r>
            <a:r>
              <a:rPr b="0" lang="fr-FR" sz="4400" spc="-1" strike="noStrike">
                <a:latin typeface="Arial"/>
              </a:rPr>
              <a:t>pour </a:t>
            </a:r>
            <a:r>
              <a:rPr b="0" lang="fr-FR" sz="4400" spc="-1" strike="noStrike">
                <a:latin typeface="Arial"/>
              </a:rPr>
              <a:t>édit</a:t>
            </a:r>
            <a:r>
              <a:rPr b="0" lang="fr-FR" sz="4400" spc="-1" strike="noStrike">
                <a:latin typeface="Arial"/>
              </a:rPr>
              <a:t>er le </a:t>
            </a:r>
            <a:r>
              <a:rPr b="0" lang="fr-FR" sz="4400" spc="-1" strike="noStrike">
                <a:latin typeface="Arial"/>
              </a:rPr>
              <a:t>form</a:t>
            </a:r>
            <a:r>
              <a:rPr b="0" lang="fr-FR" sz="4400" spc="-1" strike="noStrike">
                <a:latin typeface="Arial"/>
              </a:rPr>
              <a:t>at </a:t>
            </a:r>
            <a:r>
              <a:rPr b="0" lang="fr-FR" sz="4400" spc="-1" strike="noStrike">
                <a:latin typeface="Arial"/>
              </a:rPr>
              <a:t>du </a:t>
            </a:r>
            <a:r>
              <a:rPr b="0" lang="fr-FR" sz="4400" spc="-1" strike="noStrike">
                <a:latin typeface="Arial"/>
              </a:rPr>
              <a:t>text</a:t>
            </a:r>
            <a:r>
              <a:rPr b="0" lang="fr-FR" sz="4400" spc="-1" strike="noStrike">
                <a:latin typeface="Arial"/>
              </a:rPr>
              <a:t>e-</a:t>
            </a:r>
            <a:r>
              <a:rPr b="0" lang="fr-FR" sz="4400" spc="-1" strike="noStrike">
                <a:latin typeface="Arial"/>
              </a:rPr>
              <a:t>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insatoulousefr.sharepoint.com/:x:/r/sites/INSA2025-suivifinancier/_layouts/15/Doc.aspx?sourcedoc=%7B10F122F5-8E0C-4048-B564-0DE7B49911F2%7D&amp;file=participants.xlsx&amp;action=default&amp;mobileredirect=true" TargetMode="External"/><Relationship Id="rId2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hyperlink" Target="https://groupe-insa.jamespot.pro" TargetMode="External"/><Relationship Id="rId5" Type="http://schemas.openxmlformats.org/officeDocument/2006/relationships/hyperlink" Target="https://blogs.univ-jfc.fr/reussite/" TargetMode="External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Relationship Id="rId11" Type="http://schemas.openxmlformats.org/officeDocument/2006/relationships/image" Target="../media/image18.png"/><Relationship Id="rId12" Type="http://schemas.openxmlformats.org/officeDocument/2006/relationships/image" Target="../media/image19.png"/><Relationship Id="rId13" Type="http://schemas.openxmlformats.org/officeDocument/2006/relationships/image" Target="../media/image20.png"/><Relationship Id="rId14" Type="http://schemas.openxmlformats.org/officeDocument/2006/relationships/image" Target="../media/image21.png"/><Relationship Id="rId15" Type="http://schemas.openxmlformats.org/officeDocument/2006/relationships/image" Target="../media/image22.png"/><Relationship Id="rId16" Type="http://schemas.openxmlformats.org/officeDocument/2006/relationships/image" Target="../media/image23.png"/><Relationship Id="rId17" Type="http://schemas.openxmlformats.org/officeDocument/2006/relationships/image" Target="../media/image24.png"/><Relationship Id="rId18" Type="http://schemas.openxmlformats.org/officeDocument/2006/relationships/image" Target="../media/image25.png"/><Relationship Id="rId19" Type="http://schemas.openxmlformats.org/officeDocument/2006/relationships/image" Target="../media/image26.png"/><Relationship Id="rId20" Type="http://schemas.openxmlformats.org/officeDocument/2006/relationships/hyperlink" Target="https://insatoulousefr.sharepoint.com/:x:/r/sites/INSA2025-action3/_layouts/15/Doc.aspx?action=edit&amp;sourcedoc=%7Bc2722747-a442-47ea-b7f2-a05d03790ceb%7D&amp;wdOrigin=TEAMS-ELECTRON.teamsSdk.openFilePreview&amp;wdExp=TEAMS-CONTROL&amp;web=1" TargetMode="External"/><Relationship Id="rId21" Type="http://schemas.openxmlformats.org/officeDocument/2006/relationships/hyperlink" Target="https://multi.insa-toulouse.fr/multi-tenant/select" TargetMode="External"/><Relationship Id="rId22" Type="http://schemas.openxmlformats.org/officeDocument/2006/relationships/hyperlink" Target="https://certificate.bcdiploma.com/check/57827ED2E4A51B36DAFCA397789F3D4A5F8EBBD5005FB1F7C72E2904015A95A8dnlwU25UK1A1WnlnOWxjNWJRandBYmhyVy96YUN5SlFxcTVUUExBOTZoNTRVTTZ1" TargetMode="External"/><Relationship Id="rId23" Type="http://schemas.openxmlformats.org/officeDocument/2006/relationships/image" Target="../media/image27.png"/><Relationship Id="rId24" Type="http://schemas.openxmlformats.org/officeDocument/2006/relationships/image" Target="../media/image28.png"/><Relationship Id="rId25" Type="http://schemas.openxmlformats.org/officeDocument/2006/relationships/image" Target="../media/image29.png"/><Relationship Id="rId26" Type="http://schemas.openxmlformats.org/officeDocument/2006/relationships/image" Target="../media/image30.png"/><Relationship Id="rId27" Type="http://schemas.openxmlformats.org/officeDocument/2006/relationships/image" Target="../media/image31.jpeg"/><Relationship Id="rId28" Type="http://schemas.openxmlformats.org/officeDocument/2006/relationships/image" Target="../media/image32.jpeg"/><Relationship Id="rId29" Type="http://schemas.openxmlformats.org/officeDocument/2006/relationships/image" Target="../media/image33.jpeg"/><Relationship Id="rId30" Type="http://schemas.openxmlformats.org/officeDocument/2006/relationships/image" Target="../media/image34.jpeg"/><Relationship Id="rId31" Type="http://schemas.openxmlformats.org/officeDocument/2006/relationships/image" Target="../media/image35.jpeg"/><Relationship Id="rId32" Type="http://schemas.openxmlformats.org/officeDocument/2006/relationships/image" Target="../media/image36.jpeg"/><Relationship Id="rId33" Type="http://schemas.openxmlformats.org/officeDocument/2006/relationships/image" Target="../media/image37.jpeg"/><Relationship Id="rId34" Type="http://schemas.openxmlformats.org/officeDocument/2006/relationships/image" Target="../media/image38.jpeg"/><Relationship Id="rId35" Type="http://schemas.openxmlformats.org/officeDocument/2006/relationships/image" Target="../media/image39.jpeg"/><Relationship Id="rId36" Type="http://schemas.openxmlformats.org/officeDocument/2006/relationships/image" Target="../media/image40.jpeg"/><Relationship Id="rId37" Type="http://schemas.openxmlformats.org/officeDocument/2006/relationships/image" Target="../media/image41.png"/><Relationship Id="rId38" Type="http://schemas.openxmlformats.org/officeDocument/2006/relationships/slideLayout" Target="../slideLayouts/slideLayout37.xml"/><Relationship Id="rId39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project-tic.fr/openinsa/projets/demoes/octobre24/2024-10-24_A1_A2.pptx" TargetMode="External"/><Relationship Id="rId2" Type="http://schemas.openxmlformats.org/officeDocument/2006/relationships/hyperlink" Target="http://project-tic.fr/openinsa/projets/demoes/octobre24/2024-10-24_A3.3.pptx" TargetMode="External"/><Relationship Id="rId3" Type="http://schemas.openxmlformats.org/officeDocument/2006/relationships/hyperlink" Target="http://project-tic.fr/openinsa/projets/demoes/octobre24/2024-10-24_A2.2.pptx" TargetMode="External"/><Relationship Id="rId4" Type="http://schemas.openxmlformats.org/officeDocument/2006/relationships/hyperlink" Target="http://project-tic.fr/openinsa/projets/demoes/octobre24/2024-10-24_A5_Glowbl.pptx" TargetMode="External"/><Relationship Id="rId5" Type="http://schemas.openxmlformats.org/officeDocument/2006/relationships/hyperlink" Target="http://project-tic.fr/openinsa/projets/demoes/octobre24/2024-10-24_A5_VR_v2.pptx" TargetMode="External"/><Relationship Id="rId6" Type="http://schemas.openxmlformats.org/officeDocument/2006/relationships/hyperlink" Target="http://project-tic.fr/openinsa/projets/demoes/octobre24/2024-10-24_A7.pptx" TargetMode="External"/><Relationship Id="rId7" Type="http://schemas.openxmlformats.org/officeDocument/2006/relationships/hyperlink" Target="http://project-tic.fr/openinsa/projets/demoes/octobre24/2024-10-24_A3.1_A3.2.pptx" TargetMode="External"/><Relationship Id="rId8" Type="http://schemas.openxmlformats.org/officeDocument/2006/relationships/hyperlink" Target="http://project-tic.fr/openinsa/projets/demoes/octobre24/2024-10-24_A4_A6.2.pptx" TargetMode="External"/><Relationship Id="rId9" Type="http://schemas.openxmlformats.org/officeDocument/2006/relationships/hyperlink" Target="http://project-tic.fr/openinsa/projets/demoes/octobre24/2024-10-24_A6.1%20INSA%20&amp;%20BCdiploma.pptx" TargetMode="External"/><Relationship Id="rId10" Type="http://schemas.openxmlformats.org/officeDocument/2006/relationships/hyperlink" Target="http://project-tic.fr/openinsa/projets/demoes/octobre24/2024-10-24_A8.pptx" TargetMode="External"/><Relationship Id="rId1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061280" y="1230120"/>
            <a:ext cx="7925760" cy="23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>
              <a:lnSpc>
                <a:spcPct val="90000"/>
              </a:lnSpc>
              <a:buNone/>
            </a:pP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J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o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u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r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n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é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s 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D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m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o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E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S 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: 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I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N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S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A 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2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0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2</a:t>
            </a:r>
            <a:r>
              <a:rPr b="1" lang="fr-FR" sz="4000" spc="-1" strike="noStrike">
                <a:solidFill>
                  <a:srgbClr val="ffffff"/>
                </a:solidFill>
                <a:latin typeface="Arial"/>
              </a:rPr>
              <a:t>5</a:t>
            </a:r>
            <a:endParaRPr b="0" lang="fr-FR" sz="4000" spc="-1" strike="noStrike">
              <a:latin typeface="Arial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 type="subTitle"/>
          </p:nvPr>
        </p:nvSpPr>
        <p:spPr>
          <a:xfrm>
            <a:off x="1061280" y="3866040"/>
            <a:ext cx="3876480" cy="83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ffffff"/>
                </a:solidFill>
                <a:latin typeface="Times New Roman"/>
              </a:rPr>
              <a:t>24/</a:t>
            </a:r>
            <a:r>
              <a:rPr b="0" lang="fr-FR" sz="2000" spc="-1" strike="noStrike">
                <a:solidFill>
                  <a:srgbClr val="ffffff"/>
                </a:solidFill>
                <a:latin typeface="Times New Roman"/>
              </a:rPr>
              <a:t>10/</a:t>
            </a:r>
            <a:r>
              <a:rPr b="0" lang="fr-FR" sz="2000" spc="-1" strike="noStrike">
                <a:solidFill>
                  <a:srgbClr val="ffffff"/>
                </a:solidFill>
                <a:latin typeface="Times New Roman"/>
              </a:rPr>
              <a:t>20</a:t>
            </a:r>
            <a:r>
              <a:rPr b="0" lang="fr-FR" sz="2000" spc="-1" strike="noStrike">
                <a:solidFill>
                  <a:srgbClr val="ffffff"/>
                </a:solidFill>
                <a:latin typeface="Times New Roman"/>
              </a:rPr>
              <a:t>24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450" name="Image 7" descr=""/>
          <p:cNvPicPr/>
          <p:nvPr/>
        </p:nvPicPr>
        <p:blipFill>
          <a:blip r:embed="rId1"/>
          <a:stretch/>
        </p:blipFill>
        <p:spPr>
          <a:xfrm>
            <a:off x="0" y="5253840"/>
            <a:ext cx="1606320" cy="1606320"/>
          </a:xfrm>
          <a:prstGeom prst="rect">
            <a:avLst/>
          </a:prstGeom>
          <a:ln w="0">
            <a:noFill/>
          </a:ln>
        </p:spPr>
      </p:pic>
      <p:pic>
        <p:nvPicPr>
          <p:cNvPr id="451" name="Graphique 8" descr=""/>
          <p:cNvPicPr/>
          <p:nvPr/>
        </p:nvPicPr>
        <p:blipFill>
          <a:blip r:embed="rId2"/>
          <a:stretch/>
        </p:blipFill>
        <p:spPr>
          <a:xfrm>
            <a:off x="10301760" y="0"/>
            <a:ext cx="1612440" cy="1612440"/>
          </a:xfrm>
          <a:prstGeom prst="rect">
            <a:avLst/>
          </a:prstGeom>
          <a:ln w="0">
            <a:noFill/>
          </a:ln>
        </p:spPr>
      </p:pic>
      <p:pic>
        <p:nvPicPr>
          <p:cNvPr id="452" name="Image 6" descr="Une image contenant Police, Graphique, logo, texte&#10;&#10;Description générée automatiquement"/>
          <p:cNvPicPr/>
          <p:nvPr/>
        </p:nvPicPr>
        <p:blipFill>
          <a:blip r:embed="rId3"/>
          <a:stretch/>
        </p:blipFill>
        <p:spPr>
          <a:xfrm>
            <a:off x="7400880" y="504720"/>
            <a:ext cx="1580400" cy="599400"/>
          </a:xfrm>
          <a:prstGeom prst="rect">
            <a:avLst/>
          </a:prstGeom>
          <a:ln w="0">
            <a:noFill/>
          </a:ln>
        </p:spPr>
      </p:pic>
      <p:pic>
        <p:nvPicPr>
          <p:cNvPr id="453" name="Image 9" descr="Une image contenant symbole, logo, cercle, Emblème&#10;&#10;Description générée automatiquement"/>
          <p:cNvPicPr/>
          <p:nvPr/>
        </p:nvPicPr>
        <p:blipFill>
          <a:blip r:embed="rId4"/>
          <a:stretch/>
        </p:blipFill>
        <p:spPr>
          <a:xfrm>
            <a:off x="9290160" y="355680"/>
            <a:ext cx="894600" cy="90432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fld id="{8EDF9922-1372-491E-9AB1-26352EC9E0F7}" type="datetime1">
              <a:rPr lang="fr-FR"/>
              <a:t>29/10/2024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title"/>
          </p:nvPr>
        </p:nvSpPr>
        <p:spPr>
          <a:xfrm>
            <a:off x="894600" y="154440"/>
            <a:ext cx="10408320" cy="50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>
              <a:lnSpc>
                <a:spcPct val="90000"/>
              </a:lnSpc>
              <a:buNone/>
            </a:pP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Prog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ram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me 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de la 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jour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née</a:t>
            </a:r>
            <a:endParaRPr b="0" lang="fr-FR" sz="3000" spc="-1" strike="noStrike">
              <a:latin typeface="Arial"/>
            </a:endParaRPr>
          </a:p>
        </p:txBody>
      </p:sp>
      <p:graphicFrame>
        <p:nvGraphicFramePr>
          <p:cNvPr id="455" name="Espace réservé du contenu 8"/>
          <p:cNvGraphicFramePr/>
          <p:nvPr/>
        </p:nvGraphicFramePr>
        <p:xfrm>
          <a:off x="704520" y="618120"/>
          <a:ext cx="11172240" cy="6193800"/>
        </p:xfrm>
        <a:graphic>
          <a:graphicData uri="http://schemas.openxmlformats.org/drawingml/2006/table">
            <a:tbl>
              <a:tblPr/>
              <a:tblGrid>
                <a:gridCol w="981720"/>
                <a:gridCol w="5194080"/>
                <a:gridCol w="3490560"/>
                <a:gridCol w="1506240"/>
              </a:tblGrid>
              <a:tr h="364320"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70a4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fr-F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Sujet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70a4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fr-F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Interv.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70a4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fr-F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Modalité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70a4c4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9h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Accueil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10h 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Introduction de la journée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B. Raquet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10h15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Présentation synthétique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J.Y. Plantec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CDEFI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238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11h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Pause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11h15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Intranet Groupe et services associés (A1, A2)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L. Vasseur, E. Louvel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CDEFI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11h50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Application campus (A3.3)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S. Vaysset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12h10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Formation du personnel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N. Matheu, I. Guyonnet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238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12h25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Pause déjeuner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13h25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Le mot du Président du Groupe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M. Boukhalfa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13h30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Salles pédagogiques (A2.2)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J.P. Kotowicz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CDEFI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13h50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Nouveaux environnements (A5)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H. Le Fleurier, F. Benmeddour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CDEFI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14h25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Nouveaux environnements (A7)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N. Delestre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251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15h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Pause</a:t>
                      </a:r>
                      <a:endParaRPr b="0" lang="fr-FR" sz="10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15h35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Dispositifs d'accompagnement (A3.1, A3.2)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F. Said Touhami, S. Casanova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15h55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Ressources de formation (A4, A6.2)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K. Auffret, C. Romano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CDEFI / 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16h15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Services aux alumni (A6.1)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C. Fayolle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CDEFI 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bf0f4"/>
                    </a:solidFill>
                  </a:tcPr>
                </a:tc>
              </a:tr>
              <a:tr h="365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16h30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Conclusion de la journée 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R. Boné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e0e9"/>
                    </a:solidFill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8954F83-A580-485E-B2F0-FEE7F572C239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fld id="{657DDFBF-D1C4-4CF3-B4F5-FF877AA2B3F8}" type="datetime1">
              <a:rPr lang="fr-FR"/>
              <a:t>29/10/2024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title"/>
          </p:nvPr>
        </p:nvSpPr>
        <p:spPr>
          <a:xfrm>
            <a:off x="894600" y="700920"/>
            <a:ext cx="7714080" cy="508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>
              <a:lnSpc>
                <a:spcPct val="90000"/>
              </a:lnSpc>
              <a:buNone/>
            </a:pP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P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ré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s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e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nt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at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io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n 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s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y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nt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h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ét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iq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u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e</a:t>
            </a:r>
            <a:endParaRPr b="0" lang="fr-FR" sz="3000" spc="-1" strike="noStrike">
              <a:latin typeface="Arial"/>
            </a:endParaRPr>
          </a:p>
        </p:txBody>
      </p:sp>
      <p:sp>
        <p:nvSpPr>
          <p:cNvPr id="457" name="Espace réservé du contenu 2"/>
          <p:cNvSpPr/>
          <p:nvPr/>
        </p:nvSpPr>
        <p:spPr>
          <a:xfrm>
            <a:off x="894600" y="1796760"/>
            <a:ext cx="10404360" cy="460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Projet ANR Groupe INSA lauréat de l'appel à projets DemoES 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4 ans à partir de 01/2022 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Enjeu stratégique 1 : introduction du numérique tout au long du parcours global de l’apprenant (depuis éveil de l'intérêt jusqu'à alumni) ; transformant ; création de nouvelles communautés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Enjeu stratégique 2 : adresser la question de la transformation de nos métiers (enseignement et fonctions supports) ; compréhension des enjeux (IA) et maîtrise des outils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Enjeux opérationnels : briques de SI, nouveaux services à la communauté, licences outils pédagogiques, équipements de VR, nouvelles ressources de formation, nouvelles salles pédagogiques, renforcement équipes (IP, IGE)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Rappel des conditions de dépôt/succès : sillage Prospective + liens entre communautés + écriture collaborative à 40 mains + BR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000" spc="-1" strike="noStrike">
              <a:latin typeface="Arial"/>
            </a:endParaRPr>
          </a:p>
        </p:txBody>
      </p:sp>
      <p:sp>
        <p:nvSpPr>
          <p:cNvPr id="458" name="Titre 1"/>
          <p:cNvSpPr/>
          <p:nvPr/>
        </p:nvSpPr>
        <p:spPr>
          <a:xfrm>
            <a:off x="888840" y="1227240"/>
            <a:ext cx="10393920" cy="56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2400" spc="-1" strike="noStrike">
                <a:solidFill>
                  <a:srgbClr val="f39128"/>
                </a:solidFill>
                <a:latin typeface="Arial"/>
                <a:ea typeface="DejaVu Sans"/>
              </a:rPr>
              <a:t>Enjeux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b="0" lang="fr-FR" sz="2400" spc="-1" strike="noStrike">
              <a:latin typeface="Arial"/>
            </a:endParaRPr>
          </a:p>
        </p:txBody>
      </p:sp>
      <p:pic>
        <p:nvPicPr>
          <p:cNvPr id="459" name="Image 7" descr="Une image contenant Police, Graphique, logo, texte&#10;&#10;Description générée automatiquement"/>
          <p:cNvPicPr/>
          <p:nvPr/>
        </p:nvPicPr>
        <p:blipFill>
          <a:blip r:embed="rId1"/>
          <a:stretch/>
        </p:blipFill>
        <p:spPr>
          <a:xfrm>
            <a:off x="7400880" y="504720"/>
            <a:ext cx="1580400" cy="599400"/>
          </a:xfrm>
          <a:prstGeom prst="rect">
            <a:avLst/>
          </a:prstGeom>
          <a:ln w="0">
            <a:noFill/>
          </a:ln>
        </p:spPr>
      </p:pic>
      <p:pic>
        <p:nvPicPr>
          <p:cNvPr id="460" name="Image 9" descr="Une image contenant symbole, logo, cercle, Emblème&#10;&#10;Description générée automatiquement"/>
          <p:cNvPicPr/>
          <p:nvPr/>
        </p:nvPicPr>
        <p:blipFill>
          <a:blip r:embed="rId2"/>
          <a:stretch/>
        </p:blipFill>
        <p:spPr>
          <a:xfrm>
            <a:off x="9290160" y="355680"/>
            <a:ext cx="894600" cy="904320"/>
          </a:xfrm>
          <a:prstGeom prst="rect">
            <a:avLst/>
          </a:prstGeom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A17557AD-026F-45FE-9B81-4FA92B63A70F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fld id="{CCF1A163-5EC9-4446-88E7-73E05E1AD9EE}" type="datetime1">
              <a:rPr lang="fr-FR"/>
              <a:t>29/10/2024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PlaceHolder 1"/>
          <p:cNvSpPr>
            <a:spLocks noGrp="1"/>
          </p:cNvSpPr>
          <p:nvPr>
            <p:ph type="title"/>
          </p:nvPr>
        </p:nvSpPr>
        <p:spPr>
          <a:xfrm>
            <a:off x="894600" y="700920"/>
            <a:ext cx="7714080" cy="508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>
              <a:lnSpc>
                <a:spcPct val="90000"/>
              </a:lnSpc>
              <a:buNone/>
            </a:pP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Prése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ntatio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n 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synth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étiqu</a:t>
            </a: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e</a:t>
            </a:r>
            <a:endParaRPr b="0" lang="fr-FR" sz="3000" spc="-1" strike="noStrike">
              <a:latin typeface="Arial"/>
            </a:endParaRPr>
          </a:p>
        </p:txBody>
      </p:sp>
      <p:sp>
        <p:nvSpPr>
          <p:cNvPr id="462" name="Espace réservé du contenu 2"/>
          <p:cNvSpPr/>
          <p:nvPr/>
        </p:nvSpPr>
        <p:spPr>
          <a:xfrm>
            <a:off x="894600" y="1726560"/>
            <a:ext cx="10332360" cy="435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Établissement coordonnateur : INSA Toulouse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4,5 Me (8,5 Me en consolidé)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8 actions, 15 sous-actions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~</a:t>
            </a:r>
            <a:r>
              <a:rPr b="0" lang="fr-FR" sz="2000" spc="-1" strike="noStrike" u="sng">
                <a:solidFill>
                  <a:srgbClr val="e31b17"/>
                </a:solidFill>
                <a:uFillTx/>
                <a:latin typeface="Arial"/>
                <a:ea typeface="DejaVu Sans"/>
                <a:hlinkClick r:id="rId1"/>
              </a:rPr>
              <a:t>100 personnes</a:t>
            </a: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 mobilisées en régime courant : Directeurs, DGS, DSI, Com, RI, IP, IGR et IGE, EC et E, services financiers, services Sco, services RH, EdTech... 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9 EdTech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Dynamique inter DemoES impulsée par ANR et DGSIP =&gt; mutualisation, liens entre projets</a:t>
            </a:r>
            <a:endParaRPr b="0" lang="fr-FR" sz="20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000" spc="-1" strike="noStrike">
                <a:solidFill>
                  <a:srgbClr val="404040"/>
                </a:solidFill>
                <a:latin typeface="Arial"/>
                <a:ea typeface="DejaVu Sans"/>
              </a:rPr>
              <a:t>Comitologie très dense sur 4 ans ; Teams</a:t>
            </a:r>
            <a:endParaRPr b="0" lang="fr-FR" sz="2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buNone/>
            </a:pPr>
            <a:endParaRPr b="0" lang="fr-FR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000" spc="-1" strike="noStrike">
              <a:latin typeface="Arial"/>
            </a:endParaRPr>
          </a:p>
        </p:txBody>
      </p:sp>
      <p:sp>
        <p:nvSpPr>
          <p:cNvPr id="463" name="Titre 1"/>
          <p:cNvSpPr/>
          <p:nvPr/>
        </p:nvSpPr>
        <p:spPr>
          <a:xfrm>
            <a:off x="888840" y="1227240"/>
            <a:ext cx="10393920" cy="56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2400" spc="-1" strike="noStrike">
                <a:solidFill>
                  <a:srgbClr val="f39128"/>
                </a:solidFill>
                <a:latin typeface="Arial"/>
                <a:ea typeface="DejaVu Sans"/>
              </a:rPr>
              <a:t>Données-clés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buNone/>
            </a:pPr>
            <a:endParaRPr b="0" lang="fr-FR" sz="2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556B79CE-6DB2-474B-983E-6506F8A6A00B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fld id="{711C24CE-6F2A-46F2-8782-9FC4BA508E08}" type="datetime1">
              <a:rPr lang="fr-FR"/>
              <a:t>29/10/2024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Rectangle : coins arrondis 44"/>
          <p:cNvSpPr/>
          <p:nvPr/>
        </p:nvSpPr>
        <p:spPr>
          <a:xfrm>
            <a:off x="233280" y="2401200"/>
            <a:ext cx="1257840" cy="726480"/>
          </a:xfrm>
          <a:prstGeom prst="roundRect">
            <a:avLst>
              <a:gd name="adj" fmla="val 16667"/>
            </a:avLst>
          </a:prstGeom>
          <a:solidFill>
            <a:srgbClr val="8fcfe3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Jeu Sérieux</a:t>
            </a:r>
            <a:endParaRPr b="0" lang="fr-FR" sz="14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Réussite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65" name="Ellipse 38"/>
          <p:cNvSpPr/>
          <p:nvPr/>
        </p:nvSpPr>
        <p:spPr>
          <a:xfrm>
            <a:off x="740160" y="3354120"/>
            <a:ext cx="4208040" cy="3186360"/>
          </a:xfrm>
          <a:prstGeom prst="ellipse">
            <a:avLst/>
          </a:prstGeom>
          <a:solidFill>
            <a:schemeClr val="bg2"/>
          </a:solidFill>
          <a:ln w="6350">
            <a:solidFill>
              <a:srgbClr val="3147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6" name="Ellipse 37"/>
          <p:cNvSpPr/>
          <p:nvPr/>
        </p:nvSpPr>
        <p:spPr>
          <a:xfrm>
            <a:off x="7735320" y="3307320"/>
            <a:ext cx="4401360" cy="2342160"/>
          </a:xfrm>
          <a:prstGeom prst="ellipse">
            <a:avLst/>
          </a:prstGeom>
          <a:solidFill>
            <a:schemeClr val="bg2"/>
          </a:solidFill>
          <a:ln w="6350">
            <a:solidFill>
              <a:srgbClr val="3147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7" name="Rectangle : coins arrondis 24"/>
          <p:cNvSpPr/>
          <p:nvPr/>
        </p:nvSpPr>
        <p:spPr>
          <a:xfrm>
            <a:off x="9242280" y="2459160"/>
            <a:ext cx="1321200" cy="709200"/>
          </a:xfrm>
          <a:prstGeom prst="roundRect">
            <a:avLst>
              <a:gd name="adj" fmla="val 16667"/>
            </a:avLst>
          </a:prstGeom>
          <a:solidFill>
            <a:srgbClr val="8fcfe3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Micro modules ECIU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68" name="PlaceHolder 1"/>
          <p:cNvSpPr>
            <a:spLocks noGrp="1"/>
          </p:cNvSpPr>
          <p:nvPr>
            <p:ph type="sldNum" idx="13"/>
          </p:nvPr>
        </p:nvSpPr>
        <p:spPr>
          <a:xfrm>
            <a:off x="11152440" y="6333120"/>
            <a:ext cx="987840" cy="5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rgbClr val="ffffff"/>
                </a:solidFill>
                <a:latin typeface="Arial"/>
                <a:ea typeface="Arial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95517A4F-AC37-468A-AF55-EFD40741B994}" type="slidenum">
              <a:rPr b="0" lang="fr-FR" sz="1200" spc="-1" strike="noStrike">
                <a:solidFill>
                  <a:srgbClr val="ffffff"/>
                </a:solidFill>
                <a:latin typeface="Arial"/>
                <a:ea typeface="Arial"/>
              </a:rPr>
              <a:t>4</a:t>
            </a:fld>
            <a:r>
              <a:rPr b="0" lang="fr-FR" sz="1200" spc="-1" strike="noStrike">
                <a:solidFill>
                  <a:srgbClr val="ffffff"/>
                </a:solidFill>
                <a:latin typeface="Arial"/>
                <a:ea typeface="Arial"/>
              </a:rPr>
              <a:t>/25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469" name="Image 1" descr="Une image contenant croquis, conception&#10;&#10;Description générée automatiquement"/>
          <p:cNvPicPr/>
          <p:nvPr/>
        </p:nvPicPr>
        <p:blipFill>
          <a:blip r:embed="rId1"/>
          <a:srcRect l="4333" t="0" r="-401" b="-357"/>
          <a:stretch/>
        </p:blipFill>
        <p:spPr>
          <a:xfrm>
            <a:off x="4856760" y="5577480"/>
            <a:ext cx="794880" cy="952560"/>
          </a:xfrm>
          <a:prstGeom prst="rect">
            <a:avLst/>
          </a:prstGeom>
          <a:ln w="0">
            <a:noFill/>
          </a:ln>
        </p:spPr>
      </p:pic>
      <p:pic>
        <p:nvPicPr>
          <p:cNvPr id="470" name="Image 3" descr="Une image contenant Police, conception, croquis, clé&#10;&#10;Description générée automatiquement"/>
          <p:cNvPicPr/>
          <p:nvPr/>
        </p:nvPicPr>
        <p:blipFill>
          <a:blip r:embed="rId2"/>
          <a:stretch/>
        </p:blipFill>
        <p:spPr>
          <a:xfrm>
            <a:off x="5867280" y="5573880"/>
            <a:ext cx="873360" cy="961920"/>
          </a:xfrm>
          <a:prstGeom prst="rect">
            <a:avLst/>
          </a:prstGeom>
          <a:ln w="0">
            <a:noFill/>
          </a:ln>
        </p:spPr>
      </p:pic>
      <p:pic>
        <p:nvPicPr>
          <p:cNvPr id="471" name="Image 4" descr="Une image contenant croquis, symbole, Police, blanc&#10;&#10;Description générée automatiquement"/>
          <p:cNvPicPr/>
          <p:nvPr/>
        </p:nvPicPr>
        <p:blipFill>
          <a:blip r:embed="rId3"/>
          <a:stretch/>
        </p:blipFill>
        <p:spPr>
          <a:xfrm>
            <a:off x="5476320" y="251280"/>
            <a:ext cx="940320" cy="1167840"/>
          </a:xfrm>
          <a:prstGeom prst="rect">
            <a:avLst/>
          </a:prstGeom>
          <a:ln w="0">
            <a:noFill/>
          </a:ln>
        </p:spPr>
      </p:pic>
      <p:sp>
        <p:nvSpPr>
          <p:cNvPr id="472" name="Rectangle : coins arrondis 5"/>
          <p:cNvSpPr/>
          <p:nvPr/>
        </p:nvSpPr>
        <p:spPr>
          <a:xfrm>
            <a:off x="1523880" y="1824120"/>
            <a:ext cx="1257840" cy="726480"/>
          </a:xfrm>
          <a:prstGeom prst="roundRect">
            <a:avLst>
              <a:gd name="adj" fmla="val 16667"/>
            </a:avLst>
          </a:prstGeom>
          <a:solidFill>
            <a:srgbClr val="8fcfe3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Socle de dispositifs d'accueil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73" name="Rectangle : coins arrondis 21"/>
          <p:cNvSpPr/>
          <p:nvPr/>
        </p:nvSpPr>
        <p:spPr>
          <a:xfrm>
            <a:off x="3630960" y="1852920"/>
            <a:ext cx="1315440" cy="709200"/>
          </a:xfrm>
          <a:prstGeom prst="roundRect">
            <a:avLst>
              <a:gd name="adj" fmla="val 16667"/>
            </a:avLst>
          </a:prstGeom>
          <a:solidFill>
            <a:srgbClr val="8fcfe3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Application campus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74" name="Rectangle : coins arrondis 22"/>
          <p:cNvSpPr/>
          <p:nvPr/>
        </p:nvSpPr>
        <p:spPr>
          <a:xfrm>
            <a:off x="7077240" y="1801080"/>
            <a:ext cx="1315440" cy="709200"/>
          </a:xfrm>
          <a:prstGeom prst="roundRect">
            <a:avLst>
              <a:gd name="adj" fmla="val 16667"/>
            </a:avLst>
          </a:prstGeom>
          <a:solidFill>
            <a:srgbClr val="8fcfe3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Modules de soft skills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75" name="Rectangle : coins arrondis 23"/>
          <p:cNvSpPr/>
          <p:nvPr/>
        </p:nvSpPr>
        <p:spPr>
          <a:xfrm>
            <a:off x="8289720" y="1933920"/>
            <a:ext cx="1321200" cy="709200"/>
          </a:xfrm>
          <a:prstGeom prst="roundRect">
            <a:avLst>
              <a:gd name="adj" fmla="val 16667"/>
            </a:avLst>
          </a:prstGeom>
          <a:solidFill>
            <a:srgbClr val="8fcfe3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Modules de formation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76" name="Rectangle : coins arrondis 25"/>
          <p:cNvSpPr/>
          <p:nvPr/>
        </p:nvSpPr>
        <p:spPr>
          <a:xfrm>
            <a:off x="9597600" y="3885120"/>
            <a:ext cx="1035000" cy="732240"/>
          </a:xfrm>
          <a:prstGeom prst="roundRect">
            <a:avLst>
              <a:gd name="adj" fmla="val 16667"/>
            </a:avLst>
          </a:prstGeom>
          <a:solidFill>
            <a:srgbClr val="f59356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Réalité virtuelle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77" name="Rectangle : coins arrondis 26"/>
          <p:cNvSpPr/>
          <p:nvPr/>
        </p:nvSpPr>
        <p:spPr>
          <a:xfrm>
            <a:off x="10701360" y="3879360"/>
            <a:ext cx="1179000" cy="732240"/>
          </a:xfrm>
          <a:prstGeom prst="roundRect">
            <a:avLst>
              <a:gd name="adj" fmla="val 16667"/>
            </a:avLst>
          </a:prstGeom>
          <a:solidFill>
            <a:srgbClr val="f59356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e-TD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78" name="Rectangle : coins arrondis 27"/>
          <p:cNvSpPr/>
          <p:nvPr/>
        </p:nvSpPr>
        <p:spPr>
          <a:xfrm>
            <a:off x="10690920" y="1835640"/>
            <a:ext cx="1280880" cy="709200"/>
          </a:xfrm>
          <a:prstGeom prst="roundRect">
            <a:avLst>
              <a:gd name="adj" fmla="val 16667"/>
            </a:avLst>
          </a:prstGeom>
          <a:solidFill>
            <a:srgbClr val="8fcfe3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Certification blockchain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79" name="Rectangle : coins arrondis 28"/>
          <p:cNvSpPr/>
          <p:nvPr/>
        </p:nvSpPr>
        <p:spPr>
          <a:xfrm>
            <a:off x="1519920" y="3833640"/>
            <a:ext cx="1257840" cy="726480"/>
          </a:xfrm>
          <a:prstGeom prst="roundRect">
            <a:avLst>
              <a:gd name="adj" fmla="val 16667"/>
            </a:avLst>
          </a:prstGeom>
          <a:solidFill>
            <a:srgbClr val="f7e686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ENT Groupe INSA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80" name="Rectangle : coins arrondis 29"/>
          <p:cNvSpPr/>
          <p:nvPr/>
        </p:nvSpPr>
        <p:spPr>
          <a:xfrm>
            <a:off x="1403280" y="5136120"/>
            <a:ext cx="1251720" cy="732600"/>
          </a:xfrm>
          <a:prstGeom prst="roundRect">
            <a:avLst>
              <a:gd name="adj" fmla="val 16667"/>
            </a:avLst>
          </a:prstGeom>
          <a:solidFill>
            <a:srgbClr val="f7e686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Méta annuaire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81" name="Rectangle : coins arrondis 30"/>
          <p:cNvSpPr/>
          <p:nvPr/>
        </p:nvSpPr>
        <p:spPr>
          <a:xfrm>
            <a:off x="3282120" y="3989520"/>
            <a:ext cx="1257840" cy="7264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ffffff"/>
                </a:solidFill>
                <a:latin typeface="Arial"/>
                <a:ea typeface="DejaVu Sans"/>
              </a:rPr>
              <a:t>Evolution ENT écoles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482" name="Rectangle : coins arrondis 31"/>
          <p:cNvSpPr/>
          <p:nvPr/>
        </p:nvSpPr>
        <p:spPr>
          <a:xfrm>
            <a:off x="8022600" y="3885120"/>
            <a:ext cx="1494360" cy="726480"/>
          </a:xfrm>
          <a:prstGeom prst="roundRect">
            <a:avLst>
              <a:gd name="adj" fmla="val 16667"/>
            </a:avLst>
          </a:prstGeom>
          <a:solidFill>
            <a:srgbClr val="f59356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Nouveaux outils pédagogiques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83" name="Rectangle : coins arrondis 32"/>
          <p:cNvSpPr/>
          <p:nvPr/>
        </p:nvSpPr>
        <p:spPr>
          <a:xfrm>
            <a:off x="6413400" y="4121640"/>
            <a:ext cx="1176840" cy="726480"/>
          </a:xfrm>
          <a:prstGeom prst="roundRect">
            <a:avLst>
              <a:gd name="adj" fmla="val 16667"/>
            </a:avLst>
          </a:prstGeom>
          <a:solidFill>
            <a:srgbClr val="9bed82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Modules de formation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84" name="Connecteur droit avec flèche 33"/>
          <p:cNvSpPr/>
          <p:nvPr/>
        </p:nvSpPr>
        <p:spPr>
          <a:xfrm flipH="1" flipV="1">
            <a:off x="4943160" y="5193000"/>
            <a:ext cx="771120" cy="20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85" name="Connecteur droit avec flèche 34"/>
          <p:cNvSpPr/>
          <p:nvPr/>
        </p:nvSpPr>
        <p:spPr>
          <a:xfrm flipV="1">
            <a:off x="6898680" y="5087520"/>
            <a:ext cx="1387080" cy="868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86" name="Connecteur droit avec flèche 35"/>
          <p:cNvSpPr/>
          <p:nvPr/>
        </p:nvSpPr>
        <p:spPr>
          <a:xfrm>
            <a:off x="6171480" y="1501200"/>
            <a:ext cx="1727640" cy="2189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87" name="Connecteur droit avec flèche 36"/>
          <p:cNvSpPr/>
          <p:nvPr/>
        </p:nvSpPr>
        <p:spPr>
          <a:xfrm flipV="1">
            <a:off x="5894280" y="4972320"/>
            <a:ext cx="503640" cy="458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88" name="Connecteur droit avec flèche 39"/>
          <p:cNvSpPr/>
          <p:nvPr/>
        </p:nvSpPr>
        <p:spPr>
          <a:xfrm flipH="1">
            <a:off x="2790000" y="1160640"/>
            <a:ext cx="2502360" cy="619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89" name="Connecteur droit avec flèche 40"/>
          <p:cNvSpPr/>
          <p:nvPr/>
        </p:nvSpPr>
        <p:spPr>
          <a:xfrm flipH="1">
            <a:off x="4908600" y="1432080"/>
            <a:ext cx="441360" cy="348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90" name="Connecteur droit avec flèche 41"/>
          <p:cNvSpPr/>
          <p:nvPr/>
        </p:nvSpPr>
        <p:spPr>
          <a:xfrm>
            <a:off x="6558480" y="1045080"/>
            <a:ext cx="1074600" cy="535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91" name="Connecteur droit avec flèche 42"/>
          <p:cNvSpPr/>
          <p:nvPr/>
        </p:nvSpPr>
        <p:spPr>
          <a:xfrm>
            <a:off x="6552000" y="860760"/>
            <a:ext cx="4080600" cy="925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92" name="ZoneTexte 45"/>
          <p:cNvSpPr/>
          <p:nvPr/>
        </p:nvSpPr>
        <p:spPr>
          <a:xfrm>
            <a:off x="1477440" y="154692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A3.1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93" name="ZoneTexte 48"/>
          <p:cNvSpPr/>
          <p:nvPr/>
        </p:nvSpPr>
        <p:spPr>
          <a:xfrm>
            <a:off x="296640" y="211824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A3.2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94" name="ZoneTexte 49"/>
          <p:cNvSpPr/>
          <p:nvPr/>
        </p:nvSpPr>
        <p:spPr>
          <a:xfrm>
            <a:off x="3553920" y="158112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A3.3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95" name="ZoneTexte 50"/>
          <p:cNvSpPr/>
          <p:nvPr/>
        </p:nvSpPr>
        <p:spPr>
          <a:xfrm>
            <a:off x="7013880" y="151812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A6.2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96" name="ZoneTexte 51"/>
          <p:cNvSpPr/>
          <p:nvPr/>
        </p:nvSpPr>
        <p:spPr>
          <a:xfrm>
            <a:off x="8332920" y="164520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A4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97" name="ZoneTexte 52"/>
          <p:cNvSpPr/>
          <p:nvPr/>
        </p:nvSpPr>
        <p:spPr>
          <a:xfrm>
            <a:off x="10639800" y="154692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A6.1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98" name="ZoneTexte 53"/>
          <p:cNvSpPr/>
          <p:nvPr/>
        </p:nvSpPr>
        <p:spPr>
          <a:xfrm>
            <a:off x="1566000" y="355788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A2.1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499" name="Connecteur droit avec flèche 54"/>
          <p:cNvSpPr/>
          <p:nvPr/>
        </p:nvSpPr>
        <p:spPr>
          <a:xfrm flipV="1">
            <a:off x="5814720" y="3852360"/>
            <a:ext cx="295920" cy="1555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500" name="Rectangle : coins arrondis 55"/>
          <p:cNvSpPr/>
          <p:nvPr/>
        </p:nvSpPr>
        <p:spPr>
          <a:xfrm>
            <a:off x="5351400" y="2776680"/>
            <a:ext cx="1494360" cy="726480"/>
          </a:xfrm>
          <a:prstGeom prst="roundRect">
            <a:avLst>
              <a:gd name="adj" fmla="val 16667"/>
            </a:avLst>
          </a:prstGeom>
          <a:solidFill>
            <a:srgbClr val="e8a0e8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Salles pédagogiques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1" name="Connecteur droit avec flèche 56"/>
          <p:cNvSpPr/>
          <p:nvPr/>
        </p:nvSpPr>
        <p:spPr>
          <a:xfrm>
            <a:off x="5900040" y="1536120"/>
            <a:ext cx="138240" cy="1000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502" name="ZoneTexte 58"/>
          <p:cNvSpPr/>
          <p:nvPr/>
        </p:nvSpPr>
        <p:spPr>
          <a:xfrm>
            <a:off x="1404720" y="4838760"/>
            <a:ext cx="56016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A1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3" name="ZoneTexte 59"/>
          <p:cNvSpPr/>
          <p:nvPr/>
        </p:nvSpPr>
        <p:spPr>
          <a:xfrm>
            <a:off x="5284080" y="248364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A2.2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4" name="ZoneTexte 60"/>
          <p:cNvSpPr/>
          <p:nvPr/>
        </p:nvSpPr>
        <p:spPr>
          <a:xfrm>
            <a:off x="6505200" y="381564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A8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5" name="ZoneTexte 61"/>
          <p:cNvSpPr/>
          <p:nvPr/>
        </p:nvSpPr>
        <p:spPr>
          <a:xfrm>
            <a:off x="8192880" y="357912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A7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6" name="ZoneTexte 62"/>
          <p:cNvSpPr/>
          <p:nvPr/>
        </p:nvSpPr>
        <p:spPr>
          <a:xfrm>
            <a:off x="9541440" y="357912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A5.1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7" name="ZoneTexte 63"/>
          <p:cNvSpPr/>
          <p:nvPr/>
        </p:nvSpPr>
        <p:spPr>
          <a:xfrm>
            <a:off x="10652040" y="358488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A5.2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8" name="Rectangle 64"/>
          <p:cNvSpPr/>
          <p:nvPr/>
        </p:nvSpPr>
        <p:spPr>
          <a:xfrm>
            <a:off x="1564920" y="249948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Scol + E/EC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09" name="Rectangle 65"/>
          <p:cNvSpPr/>
          <p:nvPr/>
        </p:nvSpPr>
        <p:spPr>
          <a:xfrm>
            <a:off x="65880" y="3049200"/>
            <a:ext cx="709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0" name="Rectangle 66"/>
          <p:cNvSpPr/>
          <p:nvPr/>
        </p:nvSpPr>
        <p:spPr>
          <a:xfrm>
            <a:off x="3519000" y="254304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Inter services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1" name="Rectangle 67"/>
          <p:cNvSpPr/>
          <p:nvPr/>
        </p:nvSpPr>
        <p:spPr>
          <a:xfrm>
            <a:off x="1298880" y="448776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Inter services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2" name="Rectangle 68"/>
          <p:cNvSpPr/>
          <p:nvPr/>
        </p:nvSpPr>
        <p:spPr>
          <a:xfrm>
            <a:off x="3709440" y="457848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DSI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3" name="Rectangle 69"/>
          <p:cNvSpPr/>
          <p:nvPr/>
        </p:nvSpPr>
        <p:spPr>
          <a:xfrm>
            <a:off x="1639800" y="5724720"/>
            <a:ext cx="1090080" cy="27648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DSI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4" name="Rectangle 70"/>
          <p:cNvSpPr/>
          <p:nvPr/>
        </p:nvSpPr>
        <p:spPr>
          <a:xfrm>
            <a:off x="5131800" y="336564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5" name="Rectangle 71"/>
          <p:cNvSpPr/>
          <p:nvPr/>
        </p:nvSpPr>
        <p:spPr>
          <a:xfrm>
            <a:off x="6661800" y="475092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 + experts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6" name="Rectangle 72"/>
          <p:cNvSpPr/>
          <p:nvPr/>
        </p:nvSpPr>
        <p:spPr>
          <a:xfrm>
            <a:off x="8070120" y="457776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 + E/EC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7" name="Rectangle 73"/>
          <p:cNvSpPr/>
          <p:nvPr/>
        </p:nvSpPr>
        <p:spPr>
          <a:xfrm>
            <a:off x="9675000" y="4554720"/>
            <a:ext cx="1338480" cy="29376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 + E/EC + IGR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8" name="Rectangle 74"/>
          <p:cNvSpPr/>
          <p:nvPr/>
        </p:nvSpPr>
        <p:spPr>
          <a:xfrm>
            <a:off x="8381880" y="256320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 + experts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19" name="Rectangle 75"/>
          <p:cNvSpPr/>
          <p:nvPr/>
        </p:nvSpPr>
        <p:spPr>
          <a:xfrm>
            <a:off x="7187040" y="240732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 + OpenCl.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20" name="Rectangle 76"/>
          <p:cNvSpPr/>
          <p:nvPr/>
        </p:nvSpPr>
        <p:spPr>
          <a:xfrm>
            <a:off x="10648080" y="2447640"/>
            <a:ext cx="1096200" cy="27072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Scol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21" name="ZoneTexte 77"/>
          <p:cNvSpPr/>
          <p:nvPr/>
        </p:nvSpPr>
        <p:spPr>
          <a:xfrm>
            <a:off x="5409000" y="98280"/>
            <a:ext cx="93564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Etudiants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22" name="ZoneTexte 78"/>
          <p:cNvSpPr/>
          <p:nvPr/>
        </p:nvSpPr>
        <p:spPr>
          <a:xfrm>
            <a:off x="5362920" y="6528960"/>
            <a:ext cx="108000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Personnels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23" name="Rectangle 79"/>
          <p:cNvSpPr/>
          <p:nvPr/>
        </p:nvSpPr>
        <p:spPr>
          <a:xfrm>
            <a:off x="10229400" y="2977560"/>
            <a:ext cx="1500120" cy="276480"/>
          </a:xfrm>
          <a:prstGeom prst="rect">
            <a:avLst/>
          </a:prstGeom>
          <a:solidFill>
            <a:srgbClr val="f2bb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rial"/>
                <a:ea typeface="DejaVu Sans"/>
              </a:rPr>
              <a:t>IP + experts + RI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24" name="ZoneTexte 8"/>
          <p:cNvSpPr/>
          <p:nvPr/>
        </p:nvSpPr>
        <p:spPr>
          <a:xfrm>
            <a:off x="2358720" y="4497480"/>
            <a:ext cx="551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800" spc="-1" strike="noStrike" u="sng">
                <a:solidFill>
                  <a:srgbClr val="e31b17"/>
                </a:solidFill>
                <a:uFillTx/>
                <a:latin typeface="Arial"/>
                <a:ea typeface="DejaVu Sans"/>
                <a:hlinkClick r:id="rId4"/>
              </a:rPr>
              <a:t>&gt;&gt;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525" name="ZoneTexte 6"/>
          <p:cNvSpPr/>
          <p:nvPr/>
        </p:nvSpPr>
        <p:spPr>
          <a:xfrm>
            <a:off x="852840" y="3080520"/>
            <a:ext cx="676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800" spc="-1" strike="noStrike" u="sng">
                <a:solidFill>
                  <a:srgbClr val="e31b17"/>
                </a:solidFill>
                <a:uFillTx/>
                <a:latin typeface="Arial"/>
                <a:ea typeface="DejaVu Sans"/>
                <a:hlinkClick r:id="rId5"/>
              </a:rPr>
              <a:t>&gt;&gt;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526" name="Connecteur droit avec flèche 7"/>
          <p:cNvSpPr/>
          <p:nvPr/>
        </p:nvSpPr>
        <p:spPr>
          <a:xfrm flipH="1" flipV="1">
            <a:off x="4669200" y="2900880"/>
            <a:ext cx="1080000" cy="2436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527" name="Connecteur droit avec flèche 9"/>
          <p:cNvSpPr/>
          <p:nvPr/>
        </p:nvSpPr>
        <p:spPr>
          <a:xfrm flipH="1">
            <a:off x="4536720" y="1493280"/>
            <a:ext cx="1249920" cy="2364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rgbClr val="000000"/>
            </a:solidFill>
            <a:prstDash val="sysDot"/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pic>
        <p:nvPicPr>
          <p:cNvPr id="528" name="Image 13" descr=""/>
          <p:cNvPicPr/>
          <p:nvPr/>
        </p:nvPicPr>
        <p:blipFill>
          <a:blip r:embed="rId6"/>
          <a:stretch/>
        </p:blipFill>
        <p:spPr>
          <a:xfrm>
            <a:off x="1988280" y="1650240"/>
            <a:ext cx="648000" cy="108360"/>
          </a:xfrm>
          <a:prstGeom prst="rect">
            <a:avLst/>
          </a:prstGeom>
          <a:ln w="0">
            <a:noFill/>
          </a:ln>
        </p:spPr>
      </p:pic>
      <p:pic>
        <p:nvPicPr>
          <p:cNvPr id="529" name="Image 14" descr=""/>
          <p:cNvPicPr/>
          <p:nvPr/>
        </p:nvPicPr>
        <p:blipFill>
          <a:blip r:embed="rId7"/>
          <a:stretch/>
        </p:blipFill>
        <p:spPr>
          <a:xfrm>
            <a:off x="779760" y="2221560"/>
            <a:ext cx="648000" cy="108360"/>
          </a:xfrm>
          <a:prstGeom prst="rect">
            <a:avLst/>
          </a:prstGeom>
          <a:ln w="0">
            <a:noFill/>
          </a:ln>
        </p:spPr>
      </p:pic>
      <p:pic>
        <p:nvPicPr>
          <p:cNvPr id="530" name="Image 16" descr="Une image contenant capture d’écran, Téléphone mobile, conception, smartphone&#10;&#10;Description générée automatiquement"/>
          <p:cNvPicPr/>
          <p:nvPr/>
        </p:nvPicPr>
        <p:blipFill>
          <a:blip r:embed="rId8"/>
          <a:stretch/>
        </p:blipFill>
        <p:spPr>
          <a:xfrm>
            <a:off x="4053960" y="1680120"/>
            <a:ext cx="648000" cy="92160"/>
          </a:xfrm>
          <a:prstGeom prst="rect">
            <a:avLst/>
          </a:prstGeom>
          <a:ln w="0">
            <a:noFill/>
          </a:ln>
        </p:spPr>
      </p:pic>
      <p:pic>
        <p:nvPicPr>
          <p:cNvPr id="531" name="Image 17" descr="Une image contenant capture d’écran, Téléphone mobile, conception, smartphone&#10;&#10;Description générée automatiquement"/>
          <p:cNvPicPr/>
          <p:nvPr/>
        </p:nvPicPr>
        <p:blipFill>
          <a:blip r:embed="rId9"/>
          <a:stretch/>
        </p:blipFill>
        <p:spPr>
          <a:xfrm>
            <a:off x="5792400" y="2596680"/>
            <a:ext cx="648000" cy="92160"/>
          </a:xfrm>
          <a:prstGeom prst="rect">
            <a:avLst/>
          </a:prstGeom>
          <a:ln w="0">
            <a:noFill/>
          </a:ln>
        </p:spPr>
      </p:pic>
      <p:pic>
        <p:nvPicPr>
          <p:cNvPr id="532" name="Image 18" descr="Une image contenant capture d’écran, Téléphone mobile, conception, smartphone&#10;&#10;Description générée automatiquement"/>
          <p:cNvPicPr/>
          <p:nvPr/>
        </p:nvPicPr>
        <p:blipFill>
          <a:blip r:embed="rId10"/>
          <a:stretch/>
        </p:blipFill>
        <p:spPr>
          <a:xfrm>
            <a:off x="7649640" y="1644120"/>
            <a:ext cx="648000" cy="92160"/>
          </a:xfrm>
          <a:prstGeom prst="rect">
            <a:avLst/>
          </a:prstGeom>
          <a:ln w="0">
            <a:noFill/>
          </a:ln>
        </p:spPr>
      </p:pic>
      <p:pic>
        <p:nvPicPr>
          <p:cNvPr id="533" name="Image 19" descr=""/>
          <p:cNvPicPr/>
          <p:nvPr/>
        </p:nvPicPr>
        <p:blipFill>
          <a:blip r:embed="rId11"/>
          <a:stretch/>
        </p:blipFill>
        <p:spPr>
          <a:xfrm>
            <a:off x="8661960" y="1751400"/>
            <a:ext cx="648000" cy="108360"/>
          </a:xfrm>
          <a:prstGeom prst="rect">
            <a:avLst/>
          </a:prstGeom>
          <a:ln w="0">
            <a:noFill/>
          </a:ln>
        </p:spPr>
      </p:pic>
      <p:pic>
        <p:nvPicPr>
          <p:cNvPr id="534" name="Image 43" descr=""/>
          <p:cNvPicPr/>
          <p:nvPr/>
        </p:nvPicPr>
        <p:blipFill>
          <a:blip r:embed="rId12"/>
          <a:stretch/>
        </p:blipFill>
        <p:spPr>
          <a:xfrm>
            <a:off x="11185920" y="1662120"/>
            <a:ext cx="648000" cy="97560"/>
          </a:xfrm>
          <a:prstGeom prst="rect">
            <a:avLst/>
          </a:prstGeom>
          <a:ln w="0">
            <a:noFill/>
          </a:ln>
        </p:spPr>
      </p:pic>
      <p:pic>
        <p:nvPicPr>
          <p:cNvPr id="535" name="Image 47" descr="Une image contenant capture d’écran, Téléphone mobile, conception, smartphone&#10;&#10;Description générée automatiquement"/>
          <p:cNvPicPr/>
          <p:nvPr/>
        </p:nvPicPr>
        <p:blipFill>
          <a:blip r:embed="rId13"/>
          <a:stretch/>
        </p:blipFill>
        <p:spPr>
          <a:xfrm>
            <a:off x="9673920" y="2310840"/>
            <a:ext cx="648000" cy="92160"/>
          </a:xfrm>
          <a:prstGeom prst="rect">
            <a:avLst/>
          </a:prstGeom>
          <a:ln w="0">
            <a:noFill/>
          </a:ln>
        </p:spPr>
      </p:pic>
      <p:pic>
        <p:nvPicPr>
          <p:cNvPr id="536" name="Image 57" descr=""/>
          <p:cNvPicPr/>
          <p:nvPr/>
        </p:nvPicPr>
        <p:blipFill>
          <a:blip r:embed="rId14"/>
          <a:stretch/>
        </p:blipFill>
        <p:spPr>
          <a:xfrm>
            <a:off x="6864120" y="3936240"/>
            <a:ext cx="648000" cy="97560"/>
          </a:xfrm>
          <a:prstGeom prst="rect">
            <a:avLst/>
          </a:prstGeom>
          <a:ln w="0">
            <a:noFill/>
          </a:ln>
        </p:spPr>
      </p:pic>
      <p:pic>
        <p:nvPicPr>
          <p:cNvPr id="537" name="Image 80" descr=""/>
          <p:cNvPicPr/>
          <p:nvPr/>
        </p:nvPicPr>
        <p:blipFill>
          <a:blip r:embed="rId15"/>
          <a:stretch/>
        </p:blipFill>
        <p:spPr>
          <a:xfrm>
            <a:off x="1847160" y="4973040"/>
            <a:ext cx="680400" cy="102600"/>
          </a:xfrm>
          <a:prstGeom prst="rect">
            <a:avLst/>
          </a:prstGeom>
          <a:ln w="0">
            <a:noFill/>
          </a:ln>
        </p:spPr>
      </p:pic>
      <p:pic>
        <p:nvPicPr>
          <p:cNvPr id="538" name="Image 81" descr="Une image contenant capture d’écran, Téléphone mobile, conception, smartphone&#10;&#10;Description générée automatiquement"/>
          <p:cNvPicPr/>
          <p:nvPr/>
        </p:nvPicPr>
        <p:blipFill>
          <a:blip r:embed="rId16"/>
          <a:stretch/>
        </p:blipFill>
        <p:spPr>
          <a:xfrm>
            <a:off x="2125440" y="3662280"/>
            <a:ext cx="648000" cy="92160"/>
          </a:xfrm>
          <a:prstGeom prst="rect">
            <a:avLst/>
          </a:prstGeom>
          <a:ln w="0">
            <a:noFill/>
          </a:ln>
        </p:spPr>
      </p:pic>
      <p:pic>
        <p:nvPicPr>
          <p:cNvPr id="539" name="Image 82" descr="Une image contenant capture d’écran, Téléphone mobile, conception, smartphone&#10;&#10;Description générée automatiquement"/>
          <p:cNvPicPr/>
          <p:nvPr/>
        </p:nvPicPr>
        <p:blipFill>
          <a:blip r:embed="rId17"/>
          <a:stretch/>
        </p:blipFill>
        <p:spPr>
          <a:xfrm>
            <a:off x="8661960" y="3692160"/>
            <a:ext cx="648000" cy="92160"/>
          </a:xfrm>
          <a:prstGeom prst="rect">
            <a:avLst/>
          </a:prstGeom>
          <a:ln w="0">
            <a:noFill/>
          </a:ln>
        </p:spPr>
      </p:pic>
      <p:pic>
        <p:nvPicPr>
          <p:cNvPr id="540" name="Image 83" descr="Une image contenant capture d’écran, Téléphone mobile, conception, smartphone&#10;&#10;Description générée automatiquement"/>
          <p:cNvPicPr/>
          <p:nvPr/>
        </p:nvPicPr>
        <p:blipFill>
          <a:blip r:embed="rId18"/>
          <a:stretch/>
        </p:blipFill>
        <p:spPr>
          <a:xfrm>
            <a:off x="10042920" y="3709800"/>
            <a:ext cx="648000" cy="92160"/>
          </a:xfrm>
          <a:prstGeom prst="rect">
            <a:avLst/>
          </a:prstGeom>
          <a:ln w="0">
            <a:noFill/>
          </a:ln>
        </p:spPr>
      </p:pic>
      <p:pic>
        <p:nvPicPr>
          <p:cNvPr id="541" name="Image 85" descr="Une image contenant capture d’écran, Téléphone mobile, conception, smartphone&#10;&#10;Description générée automatiquement"/>
          <p:cNvPicPr/>
          <p:nvPr/>
        </p:nvPicPr>
        <p:blipFill>
          <a:blip r:embed="rId19"/>
          <a:stretch/>
        </p:blipFill>
        <p:spPr>
          <a:xfrm>
            <a:off x="11150280" y="3709800"/>
            <a:ext cx="648000" cy="92160"/>
          </a:xfrm>
          <a:prstGeom prst="rect">
            <a:avLst/>
          </a:prstGeom>
          <a:ln w="0">
            <a:noFill/>
          </a:ln>
        </p:spPr>
      </p:pic>
      <p:sp>
        <p:nvSpPr>
          <p:cNvPr id="542" name="ZoneTexte 86"/>
          <p:cNvSpPr/>
          <p:nvPr/>
        </p:nvSpPr>
        <p:spPr>
          <a:xfrm>
            <a:off x="2632680" y="2497320"/>
            <a:ext cx="676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800" spc="-1" strike="noStrike" u="sng">
                <a:solidFill>
                  <a:srgbClr val="e31b17"/>
                </a:solidFill>
                <a:uFillTx/>
                <a:latin typeface="Arial"/>
                <a:ea typeface="DejaVu Sans"/>
                <a:hlinkClick r:id="rId20"/>
              </a:rPr>
              <a:t>&gt;&gt;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543" name="ZoneTexte 87"/>
          <p:cNvSpPr/>
          <p:nvPr/>
        </p:nvSpPr>
        <p:spPr>
          <a:xfrm>
            <a:off x="4585320" y="2521080"/>
            <a:ext cx="676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800" spc="-1" strike="noStrike" u="sng">
                <a:solidFill>
                  <a:srgbClr val="e31b17"/>
                </a:solidFill>
                <a:uFillTx/>
                <a:latin typeface="Arial"/>
                <a:ea typeface="DejaVu Sans"/>
                <a:hlinkClick r:id="rId21"/>
              </a:rPr>
              <a:t>&gt;&gt;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544" name="ZoneTexte 10"/>
          <p:cNvSpPr/>
          <p:nvPr/>
        </p:nvSpPr>
        <p:spPr>
          <a:xfrm>
            <a:off x="11681640" y="2473560"/>
            <a:ext cx="676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800" spc="-1" strike="noStrike" u="sng">
                <a:solidFill>
                  <a:srgbClr val="e31b17"/>
                </a:solidFill>
                <a:uFillTx/>
                <a:latin typeface="Arial"/>
                <a:ea typeface="DejaVu Sans"/>
                <a:hlinkClick r:id="rId22"/>
              </a:rPr>
              <a:t>&gt;&gt;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545" name="Rectangle 11"/>
          <p:cNvSpPr/>
          <p:nvPr/>
        </p:nvSpPr>
        <p:spPr>
          <a:xfrm>
            <a:off x="9642240" y="6108120"/>
            <a:ext cx="1338480" cy="55008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ffffff"/>
                </a:solidFill>
                <a:latin typeface="Arial"/>
                <a:ea typeface="DejaVu Sans"/>
              </a:rPr>
              <a:t>Pôle VR Groupe INSA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46" name="Connecteur droit avec flèche 12"/>
          <p:cNvSpPr/>
          <p:nvPr/>
        </p:nvSpPr>
        <p:spPr>
          <a:xfrm>
            <a:off x="10275840" y="4953960"/>
            <a:ext cx="219600" cy="1023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547" name="Connecteur droit avec flèche 20"/>
          <p:cNvSpPr/>
          <p:nvPr/>
        </p:nvSpPr>
        <p:spPr>
          <a:xfrm>
            <a:off x="2873520" y="4084560"/>
            <a:ext cx="384840" cy="146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pic>
        <p:nvPicPr>
          <p:cNvPr id="548" name="Image 15" descr=""/>
          <p:cNvPicPr/>
          <p:nvPr/>
        </p:nvPicPr>
        <p:blipFill>
          <a:blip r:embed="rId23"/>
          <a:stretch/>
        </p:blipFill>
        <p:spPr>
          <a:xfrm>
            <a:off x="3534480" y="2837160"/>
            <a:ext cx="1079640" cy="388440"/>
          </a:xfrm>
          <a:prstGeom prst="rect">
            <a:avLst/>
          </a:prstGeom>
          <a:ln w="0">
            <a:noFill/>
          </a:ln>
        </p:spPr>
      </p:pic>
      <p:pic>
        <p:nvPicPr>
          <p:cNvPr id="549" name="Graphique 46" descr=""/>
          <p:cNvPicPr/>
          <p:nvPr/>
        </p:nvPicPr>
        <p:blipFill>
          <a:blip r:embed="rId24"/>
          <a:stretch/>
        </p:blipFill>
        <p:spPr>
          <a:xfrm>
            <a:off x="63360" y="3345840"/>
            <a:ext cx="669240" cy="731160"/>
          </a:xfrm>
          <a:prstGeom prst="rect">
            <a:avLst/>
          </a:prstGeom>
          <a:ln w="0">
            <a:noFill/>
          </a:ln>
        </p:spPr>
      </p:pic>
      <p:pic>
        <p:nvPicPr>
          <p:cNvPr id="550" name="Image 89" descr="Une image contenant cercle, Caractère coloré, Graphique, vortex&#10;&#10;Description générée automatiquement"/>
          <p:cNvPicPr/>
          <p:nvPr/>
        </p:nvPicPr>
        <p:blipFill>
          <a:blip r:embed="rId25"/>
          <a:stretch/>
        </p:blipFill>
        <p:spPr>
          <a:xfrm>
            <a:off x="9286560" y="4901040"/>
            <a:ext cx="853560" cy="675000"/>
          </a:xfrm>
          <a:prstGeom prst="rect">
            <a:avLst/>
          </a:prstGeom>
          <a:ln w="0">
            <a:noFill/>
          </a:ln>
        </p:spPr>
      </p:pic>
      <p:pic>
        <p:nvPicPr>
          <p:cNvPr id="551" name="Image 84" descr=""/>
          <p:cNvPicPr/>
          <p:nvPr/>
        </p:nvPicPr>
        <p:blipFill>
          <a:blip r:embed="rId26"/>
          <a:srcRect l="41284" t="0" r="-14" b="1106"/>
          <a:stretch/>
        </p:blipFill>
        <p:spPr>
          <a:xfrm>
            <a:off x="6648120" y="5090400"/>
            <a:ext cx="859320" cy="222120"/>
          </a:xfrm>
          <a:prstGeom prst="rect">
            <a:avLst/>
          </a:prstGeom>
          <a:ln w="0">
            <a:noFill/>
          </a:ln>
        </p:spPr>
      </p:pic>
      <p:sp>
        <p:nvSpPr>
          <p:cNvPr id="552" name="Rectangle : coins arrondis 90"/>
          <p:cNvSpPr/>
          <p:nvPr/>
        </p:nvSpPr>
        <p:spPr>
          <a:xfrm>
            <a:off x="3265200" y="5236920"/>
            <a:ext cx="1269720" cy="46044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ffffff"/>
                </a:solidFill>
                <a:latin typeface="Arial"/>
                <a:ea typeface="DejaVu Sans"/>
              </a:rPr>
              <a:t>Logique documentaire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53" name="Connecteur droit avec flèche 92"/>
          <p:cNvSpPr/>
          <p:nvPr/>
        </p:nvSpPr>
        <p:spPr>
          <a:xfrm>
            <a:off x="2867400" y="4217760"/>
            <a:ext cx="536040" cy="969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554" name="Rectangle : coins arrondis 94"/>
          <p:cNvSpPr/>
          <p:nvPr/>
        </p:nvSpPr>
        <p:spPr>
          <a:xfrm>
            <a:off x="79920" y="312480"/>
            <a:ext cx="1241640" cy="53604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Pilotage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55" name="ZoneTexte 96"/>
          <p:cNvSpPr/>
          <p:nvPr/>
        </p:nvSpPr>
        <p:spPr>
          <a:xfrm>
            <a:off x="151560" y="37800"/>
            <a:ext cx="56628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  <a:ea typeface="DejaVu Sans"/>
              </a:rPr>
              <a:t>A0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56" name="Connecteur droit avec flèche 91"/>
          <p:cNvSpPr/>
          <p:nvPr/>
        </p:nvSpPr>
        <p:spPr>
          <a:xfrm flipV="1">
            <a:off x="1441440" y="592200"/>
            <a:ext cx="396720" cy="27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len="med" type="triangle" w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557" name="Rectangle 95"/>
          <p:cNvSpPr/>
          <p:nvPr/>
        </p:nvSpPr>
        <p:spPr>
          <a:xfrm>
            <a:off x="1932840" y="310320"/>
            <a:ext cx="1338480" cy="5259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ffffff"/>
                </a:solidFill>
                <a:latin typeface="Arial"/>
                <a:ea typeface="DejaVu Sans"/>
              </a:rPr>
              <a:t>Groupe GPC</a:t>
            </a:r>
            <a:endParaRPr b="0" lang="fr-FR" sz="1200" spc="-1" strike="noStrike">
              <a:latin typeface="Arial"/>
            </a:endParaRPr>
          </a:p>
        </p:txBody>
      </p:sp>
      <p:pic>
        <p:nvPicPr>
          <p:cNvPr id="558" name="Image 88" descr="Une image contenant texte, Police, Graphique, logo&#10;&#10;Description générée automatiquement"/>
          <p:cNvPicPr/>
          <p:nvPr/>
        </p:nvPicPr>
        <p:blipFill>
          <a:blip r:embed="rId27"/>
          <a:srcRect l="-3760" t="19728" r="1814" b="27664"/>
          <a:stretch/>
        </p:blipFill>
        <p:spPr>
          <a:xfrm>
            <a:off x="235800" y="919080"/>
            <a:ext cx="942480" cy="494280"/>
          </a:xfrm>
          <a:prstGeom prst="rect">
            <a:avLst/>
          </a:prstGeom>
          <a:ln w="0">
            <a:noFill/>
          </a:ln>
        </p:spPr>
      </p:pic>
      <p:pic>
        <p:nvPicPr>
          <p:cNvPr id="559" name="Image 93" descr="Une image contenant Graphique, clipart, symbole, conception&#10;&#10;Description générée automatiquement"/>
          <p:cNvPicPr/>
          <p:nvPr/>
        </p:nvPicPr>
        <p:blipFill>
          <a:blip r:embed="rId28"/>
          <a:stretch/>
        </p:blipFill>
        <p:spPr>
          <a:xfrm>
            <a:off x="7540920" y="2709360"/>
            <a:ext cx="433440" cy="425160"/>
          </a:xfrm>
          <a:prstGeom prst="rect">
            <a:avLst/>
          </a:prstGeom>
          <a:ln w="0">
            <a:noFill/>
          </a:ln>
        </p:spPr>
      </p:pic>
      <p:pic>
        <p:nvPicPr>
          <p:cNvPr id="560" name="Image 97" descr="Une image contenant Graphique, conception, logo&#10;&#10;Description générée automatiquement"/>
          <p:cNvPicPr/>
          <p:nvPr/>
        </p:nvPicPr>
        <p:blipFill>
          <a:blip r:embed="rId29"/>
          <a:stretch/>
        </p:blipFill>
        <p:spPr>
          <a:xfrm>
            <a:off x="10821240" y="922320"/>
            <a:ext cx="827640" cy="554040"/>
          </a:xfrm>
          <a:prstGeom prst="rect">
            <a:avLst/>
          </a:prstGeom>
          <a:ln w="0">
            <a:noFill/>
          </a:ln>
        </p:spPr>
      </p:pic>
      <p:pic>
        <p:nvPicPr>
          <p:cNvPr id="561" name="Image 98" descr="Une image contenant Caractère coloré, conception, cube&#10;&#10;Description générée automatiquement"/>
          <p:cNvPicPr/>
          <p:nvPr/>
        </p:nvPicPr>
        <p:blipFill>
          <a:blip r:embed="rId30"/>
          <a:stretch/>
        </p:blipFill>
        <p:spPr>
          <a:xfrm>
            <a:off x="11037960" y="6041160"/>
            <a:ext cx="528480" cy="611640"/>
          </a:xfrm>
          <a:prstGeom prst="rect">
            <a:avLst/>
          </a:prstGeom>
          <a:ln w="0">
            <a:noFill/>
          </a:ln>
        </p:spPr>
      </p:pic>
      <p:pic>
        <p:nvPicPr>
          <p:cNvPr id="562" name="Image 99" descr="Une image contenant Graphique, logo, Police, conception&#10;&#10;Description générée automatiquement"/>
          <p:cNvPicPr/>
          <p:nvPr/>
        </p:nvPicPr>
        <p:blipFill>
          <a:blip r:embed="rId31"/>
          <a:srcRect l="-361" t="29410" r="3027" b="31008"/>
          <a:stretch/>
        </p:blipFill>
        <p:spPr>
          <a:xfrm>
            <a:off x="10950840" y="5525640"/>
            <a:ext cx="1233000" cy="384120"/>
          </a:xfrm>
          <a:prstGeom prst="rect">
            <a:avLst/>
          </a:prstGeom>
          <a:ln w="0">
            <a:noFill/>
          </a:ln>
        </p:spPr>
      </p:pic>
      <p:pic>
        <p:nvPicPr>
          <p:cNvPr id="563" name="Image 100" descr="Une image contenant Police, Graphique, logo, Bleu électrique&#10;&#10;Description générée automatiquement"/>
          <p:cNvPicPr/>
          <p:nvPr/>
        </p:nvPicPr>
        <p:blipFill>
          <a:blip r:embed="rId32"/>
          <a:stretch/>
        </p:blipFill>
        <p:spPr>
          <a:xfrm>
            <a:off x="7897680" y="5697360"/>
            <a:ext cx="1086480" cy="248400"/>
          </a:xfrm>
          <a:prstGeom prst="rect">
            <a:avLst/>
          </a:prstGeom>
          <a:ln w="0">
            <a:noFill/>
          </a:ln>
        </p:spPr>
      </p:pic>
      <p:pic>
        <p:nvPicPr>
          <p:cNvPr id="564" name="Image 101" descr="Une image contenant Police, logo, Graphique, typographie&#10;&#10;Description générée automatiquement"/>
          <p:cNvPicPr/>
          <p:nvPr/>
        </p:nvPicPr>
        <p:blipFill>
          <a:blip r:embed="rId33"/>
          <a:stretch/>
        </p:blipFill>
        <p:spPr>
          <a:xfrm>
            <a:off x="235440" y="6383520"/>
            <a:ext cx="1595880" cy="243000"/>
          </a:xfrm>
          <a:prstGeom prst="rect">
            <a:avLst/>
          </a:prstGeom>
          <a:ln w="0">
            <a:noFill/>
          </a:ln>
        </p:spPr>
      </p:pic>
      <p:pic>
        <p:nvPicPr>
          <p:cNvPr id="565" name="Image 102" descr="Une image contenant Police, capture d’écran, Graphique, logo&#10;&#10;Description générée automatiquement"/>
          <p:cNvPicPr/>
          <p:nvPr/>
        </p:nvPicPr>
        <p:blipFill>
          <a:blip r:embed="rId34"/>
          <a:stretch/>
        </p:blipFill>
        <p:spPr>
          <a:xfrm>
            <a:off x="7580880" y="5995440"/>
            <a:ext cx="1872360" cy="329400"/>
          </a:xfrm>
          <a:prstGeom prst="rect">
            <a:avLst/>
          </a:prstGeom>
          <a:ln w="0">
            <a:noFill/>
          </a:ln>
        </p:spPr>
      </p:pic>
      <p:pic>
        <p:nvPicPr>
          <p:cNvPr id="566" name="Image 103" descr="Une image contenant cercle, créativité&#10;&#10;Description générée automatiquement"/>
          <p:cNvPicPr/>
          <p:nvPr/>
        </p:nvPicPr>
        <p:blipFill>
          <a:blip r:embed="rId35"/>
          <a:stretch/>
        </p:blipFill>
        <p:spPr>
          <a:xfrm>
            <a:off x="4222440" y="6199920"/>
            <a:ext cx="480600" cy="488880"/>
          </a:xfrm>
          <a:prstGeom prst="rect">
            <a:avLst/>
          </a:prstGeom>
          <a:ln w="0">
            <a:noFill/>
          </a:ln>
        </p:spPr>
      </p:pic>
      <p:pic>
        <p:nvPicPr>
          <p:cNvPr id="567" name="Image 104" descr="Une image contenant Police, typographie, Graphique, texte&#10;&#10;Description générée automatiquement"/>
          <p:cNvPicPr/>
          <p:nvPr/>
        </p:nvPicPr>
        <p:blipFill>
          <a:blip r:embed="rId36"/>
          <a:stretch/>
        </p:blipFill>
        <p:spPr>
          <a:xfrm>
            <a:off x="2113920" y="6590520"/>
            <a:ext cx="1446840" cy="244440"/>
          </a:xfrm>
          <a:prstGeom prst="rect">
            <a:avLst/>
          </a:prstGeom>
          <a:ln w="0">
            <a:noFill/>
          </a:ln>
        </p:spPr>
      </p:pic>
      <p:pic>
        <p:nvPicPr>
          <p:cNvPr id="568" name="Image 105" descr="Une image contenant Police, logo, texte, Graphique&#10;&#10;Description générée automatiquement"/>
          <p:cNvPicPr/>
          <p:nvPr/>
        </p:nvPicPr>
        <p:blipFill>
          <a:blip r:embed="rId37"/>
          <a:stretch/>
        </p:blipFill>
        <p:spPr>
          <a:xfrm>
            <a:off x="7921080" y="6396120"/>
            <a:ext cx="1193760" cy="394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8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9"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6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3"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0"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5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6"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07" dur="5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0"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3" dur="5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6"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9"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2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3"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40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PlaceHolder 1"/>
          <p:cNvSpPr>
            <a:spLocks noGrp="1"/>
          </p:cNvSpPr>
          <p:nvPr>
            <p:ph type="title"/>
          </p:nvPr>
        </p:nvSpPr>
        <p:spPr>
          <a:xfrm>
            <a:off x="894600" y="700920"/>
            <a:ext cx="10408320" cy="56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>
              <a:lnSpc>
                <a:spcPct val="90000"/>
              </a:lnSpc>
              <a:buNone/>
            </a:pPr>
            <a:r>
              <a:rPr b="1" lang="fr-FR" sz="3000" spc="-1" strike="noStrike">
                <a:solidFill>
                  <a:srgbClr val="f39128"/>
                </a:solidFill>
                <a:latin typeface="Arial"/>
              </a:rPr>
              <a:t>Sommaire des présentations détaillées</a:t>
            </a:r>
            <a:endParaRPr b="0" lang="fr-FR" sz="3000" spc="-1" strike="noStrike">
              <a:latin typeface="Arial"/>
            </a:endParaRPr>
          </a:p>
        </p:txBody>
      </p:sp>
      <p:sp>
        <p:nvSpPr>
          <p:cNvPr id="570" name="PlaceHolder 2"/>
          <p:cNvSpPr>
            <a:spLocks noGrp="1"/>
          </p:cNvSpPr>
          <p:nvPr>
            <p:ph/>
          </p:nvPr>
        </p:nvSpPr>
        <p:spPr>
          <a:xfrm>
            <a:off x="947880" y="1868760"/>
            <a:ext cx="9672120" cy="430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latin typeface="arial"/>
                <a:hlinkClick r:id="rId1"/>
              </a:rPr>
              <a:t>Intranet Groupe et services associés (A1, A2)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latin typeface="arial"/>
                <a:hlinkClick r:id="rId2"/>
              </a:rPr>
              <a:t>Application campus (A3.3)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solidFill>
                  <a:srgbClr val="404040"/>
                </a:solidFill>
                <a:latin typeface="arial"/>
                <a:hlinkClick r:id="rId3"/>
              </a:rPr>
              <a:t>Salles pédagogiques (A2.2)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solidFill>
                  <a:srgbClr val="404040"/>
                </a:solidFill>
                <a:latin typeface="arial"/>
                <a:hlinkClick r:id="rId4"/>
              </a:rPr>
              <a:t>Nouveaux environnements (A5.2)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solidFill>
                  <a:srgbClr val="404040"/>
                </a:solidFill>
                <a:latin typeface="arial"/>
                <a:hlinkClick r:id="rId5"/>
              </a:rPr>
              <a:t>Nouveaux environnements (A5.1)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latin typeface="arial"/>
                <a:hlinkClick r:id="rId6"/>
              </a:rPr>
              <a:t>Nouveaux environnements (A7)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solidFill>
                  <a:srgbClr val="404040"/>
                </a:solidFill>
                <a:latin typeface="arial"/>
                <a:hlinkClick r:id="rId7"/>
              </a:rPr>
              <a:t>Dispositifs d'accompagnement (A3.1, A3.2)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solidFill>
                  <a:srgbClr val="404040"/>
                </a:solidFill>
                <a:latin typeface="arial"/>
                <a:hlinkClick r:id="rId8"/>
              </a:rPr>
              <a:t>Ressources de formation (A4, A6.2)</a:t>
            </a:r>
            <a:r>
              <a:rPr b="0" lang="fr-FR" sz="2200" spc="-1" strike="noStrike">
                <a:solidFill>
                  <a:srgbClr val="404040"/>
                </a:solidFill>
                <a:latin typeface="arial"/>
              </a:rPr>
              <a:t> 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solidFill>
                  <a:srgbClr val="404040"/>
                </a:solidFill>
                <a:latin typeface="arial"/>
                <a:hlinkClick r:id="rId9"/>
              </a:rPr>
              <a:t>Services aux alumni (A6.1)</a:t>
            </a:r>
            <a:endParaRPr b="0" lang="fr-FR" sz="22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Wingdings" charset="2"/>
              <a:buChar char=""/>
            </a:pPr>
            <a:r>
              <a:rPr b="0" lang="fr-FR" sz="2200" spc="-1" strike="noStrike">
                <a:solidFill>
                  <a:srgbClr val="000000"/>
                </a:solidFill>
                <a:latin typeface="arial"/>
                <a:hlinkClick r:id="rId10"/>
              </a:rPr>
              <a:t>Formation du personnel (A8)</a:t>
            </a:r>
            <a:endParaRPr b="0" lang="fr-FR" sz="22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2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2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2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200" spc="-1" strike="noStrike">
              <a:latin typeface="arial"/>
            </a:endParaRPr>
          </a:p>
        </p:txBody>
      </p:sp>
      <p:sp>
        <p:nvSpPr>
          <p:cNvPr id="571" name="Titre 1"/>
          <p:cNvSpPr/>
          <p:nvPr/>
        </p:nvSpPr>
        <p:spPr>
          <a:xfrm>
            <a:off x="888840" y="1227240"/>
            <a:ext cx="10393920" cy="56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2400" spc="-1" strike="noStrike">
                <a:solidFill>
                  <a:srgbClr val="f39128"/>
                </a:solidFill>
                <a:latin typeface="Arial"/>
                <a:ea typeface="DejaVu Sans"/>
              </a:rPr>
              <a:t>Objectifs stratégiques et opérationnels</a:t>
            </a:r>
            <a:endParaRPr b="0" lang="fr-FR" sz="24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E7FE5A74-0AEE-4005-9FBB-ACFC9EEB5609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fld id="{4775F911-7EDB-4347-A328-E83E6ECE5E08}" type="datetime1">
              <a:rPr lang="fr-FR"/>
              <a:t>29/10/2024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21927"/>
      </a:dk2>
      <a:lt2>
        <a:srgbClr val="e7e6e6"/>
      </a:lt2>
      <a:accent1>
        <a:srgbClr val="70a4c4"/>
      </a:accent1>
      <a:accent2>
        <a:srgbClr val="e31b17"/>
      </a:accent2>
      <a:accent3>
        <a:srgbClr val="b0dff9"/>
      </a:accent3>
      <a:accent4>
        <a:srgbClr val="366c89"/>
      </a:accent4>
      <a:accent5>
        <a:srgbClr val="70a4c4"/>
      </a:accent5>
      <a:accent6>
        <a:srgbClr val="5f5e5e"/>
      </a:accent6>
      <a:hlink>
        <a:srgbClr val="e31b17"/>
      </a:hlink>
      <a:folHlink>
        <a:srgbClr val="366c8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21927"/>
      </a:dk2>
      <a:lt2>
        <a:srgbClr val="e7e6e6"/>
      </a:lt2>
      <a:accent1>
        <a:srgbClr val="70a4c4"/>
      </a:accent1>
      <a:accent2>
        <a:srgbClr val="e31b17"/>
      </a:accent2>
      <a:accent3>
        <a:srgbClr val="b0dff9"/>
      </a:accent3>
      <a:accent4>
        <a:srgbClr val="366c89"/>
      </a:accent4>
      <a:accent5>
        <a:srgbClr val="70a4c4"/>
      </a:accent5>
      <a:accent6>
        <a:srgbClr val="5f5e5e"/>
      </a:accent6>
      <a:hlink>
        <a:srgbClr val="e31b17"/>
      </a:hlink>
      <a:folHlink>
        <a:srgbClr val="366c8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21927"/>
      </a:dk2>
      <a:lt2>
        <a:srgbClr val="e7e6e6"/>
      </a:lt2>
      <a:accent1>
        <a:srgbClr val="70a4c4"/>
      </a:accent1>
      <a:accent2>
        <a:srgbClr val="e31b17"/>
      </a:accent2>
      <a:accent3>
        <a:srgbClr val="b0dff9"/>
      </a:accent3>
      <a:accent4>
        <a:srgbClr val="366c89"/>
      </a:accent4>
      <a:accent5>
        <a:srgbClr val="70a4c4"/>
      </a:accent5>
      <a:accent6>
        <a:srgbClr val="5f5e5e"/>
      </a:accent6>
      <a:hlink>
        <a:srgbClr val="e31b17"/>
      </a:hlink>
      <a:folHlink>
        <a:srgbClr val="366c8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21927"/>
      </a:dk2>
      <a:lt2>
        <a:srgbClr val="e7e6e6"/>
      </a:lt2>
      <a:accent1>
        <a:srgbClr val="70a4c4"/>
      </a:accent1>
      <a:accent2>
        <a:srgbClr val="e31b17"/>
      </a:accent2>
      <a:accent3>
        <a:srgbClr val="b0dff9"/>
      </a:accent3>
      <a:accent4>
        <a:srgbClr val="366c89"/>
      </a:accent4>
      <a:accent5>
        <a:srgbClr val="70a4c4"/>
      </a:accent5>
      <a:accent6>
        <a:srgbClr val="5f5e5e"/>
      </a:accent6>
      <a:hlink>
        <a:srgbClr val="e31b17"/>
      </a:hlink>
      <a:folHlink>
        <a:srgbClr val="366c8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21927"/>
      </a:dk2>
      <a:lt2>
        <a:srgbClr val="e7e6e6"/>
      </a:lt2>
      <a:accent1>
        <a:srgbClr val="70a4c4"/>
      </a:accent1>
      <a:accent2>
        <a:srgbClr val="e31b17"/>
      </a:accent2>
      <a:accent3>
        <a:srgbClr val="b0dff9"/>
      </a:accent3>
      <a:accent4>
        <a:srgbClr val="366c89"/>
      </a:accent4>
      <a:accent5>
        <a:srgbClr val="70a4c4"/>
      </a:accent5>
      <a:accent6>
        <a:srgbClr val="5f5e5e"/>
      </a:accent6>
      <a:hlink>
        <a:srgbClr val="e31b17"/>
      </a:hlink>
      <a:folHlink>
        <a:srgbClr val="366c8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6bff54-8b52-41a3-b656-787d5d5ff71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275B842966F4EA0DE93DB15F3D4F0" ma:contentTypeVersion="15" ma:contentTypeDescription="Crée un document." ma:contentTypeScope="" ma:versionID="1fb6431567cf3408cab5dfd5fb2a9e18">
  <xsd:schema xmlns:xsd="http://www.w3.org/2001/XMLSchema" xmlns:xs="http://www.w3.org/2001/XMLSchema" xmlns:p="http://schemas.microsoft.com/office/2006/metadata/properties" xmlns:ns2="e36bff54-8b52-41a3-b656-787d5d5ff718" xmlns:ns3="85b455be-3c06-4a6a-82f8-3579cfe879f9" targetNamespace="http://schemas.microsoft.com/office/2006/metadata/properties" ma:root="true" ma:fieldsID="a4550569481d112f72ad2d2ef31d3872" ns2:_="" ns3:_="">
    <xsd:import namespace="e36bff54-8b52-41a3-b656-787d5d5ff718"/>
    <xsd:import namespace="85b455be-3c06-4a6a-82f8-3579cfe879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6bff54-8b52-41a3-b656-787d5d5ff7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89d98ed-d87d-4b5f-8cfd-2c453ac98c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b455be-3c06-4a6a-82f8-3579cfe879f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911994-C017-424F-8AEC-EEE8258E53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F4B659-F7E2-462D-9EE7-40D17732810F}">
  <ds:schemaRefs>
    <ds:schemaRef ds:uri="266467cf-d145-405f-96a9-e432616dc886"/>
    <ds:schemaRef ds:uri="e36bff54-8b52-41a3-b656-787d5d5ff718"/>
    <ds:schemaRef ds:uri="e481a8c4-205a-432e-af0c-d10b5d880d05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1FED31-D4F3-4316-B163-E76F343BFFEC}">
  <ds:schemaRefs>
    <ds:schemaRef ds:uri="85b455be-3c06-4a6a-82f8-3579cfe879f9"/>
    <ds:schemaRef ds:uri="e36bff54-8b52-41a3-b656-787d5d5ff71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2022-06-01T12:02:08Z</dcterms:created>
  <dc:creator>Fanny Burguière</dc:creator>
  <dc:description/>
  <dc:language>fr-FR</dc:language>
  <cp:lastModifiedBy/>
  <dcterms:modified xsi:type="dcterms:W3CDTF">2024-10-29T16:09:02Z</dcterms:modified>
  <cp:revision>27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0x010100692275B842966F4EA0DE93DB15F3D4F0</vt:lpwstr>
  </property>
  <property fmtid="{D5CDD505-2E9C-101B-9397-08002B2CF9AE}" pid="3" name="MediaServiceImageTags">
    <vt:lpwstr/>
  </property>
  <property fmtid="{D5CDD505-2E9C-101B-9397-08002B2CF9AE}" pid="4" name="Notes">
    <vt:i4>1</vt:i4>
  </property>
  <property fmtid="{D5CDD505-2E9C-101B-9397-08002B2CF9AE}" pid="5" name="PresentationFormat">
    <vt:lpwstr>Grand écran</vt:lpwstr>
  </property>
  <property fmtid="{D5CDD505-2E9C-101B-9397-08002B2CF9AE}" pid="6" name="Slides">
    <vt:i4>14</vt:i4>
  </property>
</Properties>
</file>