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66" r:id="rId6"/>
    <p:sldId id="303" r:id="rId7"/>
    <p:sldId id="260" r:id="rId8"/>
    <p:sldId id="281" r:id="rId9"/>
    <p:sldId id="268" r:id="rId10"/>
    <p:sldId id="282" r:id="rId11"/>
    <p:sldId id="276" r:id="rId12"/>
    <p:sldId id="283" r:id="rId13"/>
    <p:sldId id="272" r:id="rId14"/>
    <p:sldId id="301" r:id="rId15"/>
    <p:sldId id="265" r:id="rId16"/>
    <p:sldId id="292" r:id="rId17"/>
    <p:sldId id="291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128"/>
    <a:srgbClr val="DB342A"/>
    <a:srgbClr val="70A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003E1-69EF-3610-18D7-331B9F9D9A5E}" v="136" dt="2024-10-23T16:04:18.473"/>
    <p1510:client id="{85018C3B-B0E5-9DF4-7CCA-09ACD3B1F219}" v="22" dt="2024-10-23T16:58:14.001"/>
    <p1510:client id="{D8168D3A-53D5-C436-120A-E005649CFE37}" v="113" dt="2024-10-22T08:40:26.190"/>
    <p1510:client id="{D89E4EC5-726E-4B3A-8BE6-CAE51B9F954B}" v="1" dt="2024-10-22T16:24:43.9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-Yves Plantec" userId="S::plantec@insa-toulouse.fr::daca66c7-8e67-4b61-9433-d3bb3cfcf3ce" providerId="AD" clId="Web-{DDAB5F71-B22D-51BE-528B-47D4B551B864}"/>
    <pc:docChg chg="addSld delSld modSld sldOrd">
      <pc:chgData name="Jean-Yves Plantec" userId="S::plantec@insa-toulouse.fr::daca66c7-8e67-4b61-9433-d3bb3cfcf3ce" providerId="AD" clId="Web-{DDAB5F71-B22D-51BE-528B-47D4B551B864}" dt="2024-09-24T14:10:08.828" v="1608" actId="20577"/>
      <pc:docMkLst>
        <pc:docMk/>
      </pc:docMkLst>
      <pc:sldChg chg="delSp modSp">
        <pc:chgData name="Jean-Yves Plantec" userId="S::plantec@insa-toulouse.fr::daca66c7-8e67-4b61-9433-d3bb3cfcf3ce" providerId="AD" clId="Web-{DDAB5F71-B22D-51BE-528B-47D4B551B864}" dt="2024-09-24T13:51:21.819" v="1289" actId="20577"/>
        <pc:sldMkLst>
          <pc:docMk/>
          <pc:sldMk cId="3614725447" sldId="260"/>
        </pc:sldMkLst>
        <pc:spChg chg="mod">
          <ac:chgData name="Jean-Yves Plantec" userId="S::plantec@insa-toulouse.fr::daca66c7-8e67-4b61-9433-d3bb3cfcf3ce" providerId="AD" clId="Web-{DDAB5F71-B22D-51BE-528B-47D4B551B864}" dt="2024-09-24T13:40:57.046" v="1113" actId="20577"/>
          <ac:spMkLst>
            <pc:docMk/>
            <pc:sldMk cId="3614725447" sldId="260"/>
            <ac:spMk id="2" creationId="{AA19ED0C-B115-00C9-8AE2-C3FDB5A8E80A}"/>
          </ac:spMkLst>
        </pc:spChg>
        <pc:spChg chg="mod">
          <ac:chgData name="Jean-Yves Plantec" userId="S::plantec@insa-toulouse.fr::daca66c7-8e67-4b61-9433-d3bb3cfcf3ce" providerId="AD" clId="Web-{DDAB5F71-B22D-51BE-528B-47D4B551B864}" dt="2024-09-24T13:51:21.819" v="1289" actId="20577"/>
          <ac:spMkLst>
            <pc:docMk/>
            <pc:sldMk cId="3614725447" sldId="260"/>
            <ac:spMk id="3" creationId="{CE92D46A-5403-05F4-03A5-DF5EC6EC86B3}"/>
          </ac:spMkLst>
        </pc:spChg>
      </pc:sldChg>
      <pc:sldChg chg="del">
        <pc:chgData name="Jean-Yves Plantec" userId="S::plantec@insa-toulouse.fr::daca66c7-8e67-4b61-9433-d3bb3cfcf3ce" providerId="AD" clId="Web-{DDAB5F71-B22D-51BE-528B-47D4B551B864}" dt="2024-09-24T14:04:12.893" v="1548"/>
        <pc:sldMkLst>
          <pc:docMk/>
          <pc:sldMk cId="2494710748" sldId="261"/>
        </pc:sldMkLst>
      </pc:sldChg>
      <pc:sldChg chg="del">
        <pc:chgData name="Jean-Yves Plantec" userId="S::plantec@insa-toulouse.fr::daca66c7-8e67-4b61-9433-d3bb3cfcf3ce" providerId="AD" clId="Web-{DDAB5F71-B22D-51BE-528B-47D4B551B864}" dt="2024-09-24T14:01:31.731" v="1534"/>
        <pc:sldMkLst>
          <pc:docMk/>
          <pc:sldMk cId="1758825025" sldId="262"/>
        </pc:sldMkLst>
      </pc:sldChg>
      <pc:sldChg chg="addSp delSp modSp">
        <pc:chgData name="Jean-Yves Plantec" userId="S::plantec@insa-toulouse.fr::daca66c7-8e67-4b61-9433-d3bb3cfcf3ce" providerId="AD" clId="Web-{DDAB5F71-B22D-51BE-528B-47D4B551B864}" dt="2024-09-24T13:43:15.285" v="1127" actId="1076"/>
        <pc:sldMkLst>
          <pc:docMk/>
          <pc:sldMk cId="1199111884" sldId="263"/>
        </pc:sldMkLst>
        <pc:spChg chg="mod">
          <ac:chgData name="Jean-Yves Plantec" userId="S::plantec@insa-toulouse.fr::daca66c7-8e67-4b61-9433-d3bb3cfcf3ce" providerId="AD" clId="Web-{DDAB5F71-B22D-51BE-528B-47D4B551B864}" dt="2024-09-24T13:20:37.767" v="18" actId="14100"/>
          <ac:spMkLst>
            <pc:docMk/>
            <pc:sldMk cId="1199111884" sldId="263"/>
            <ac:spMk id="2" creationId="{6133530C-227F-6B91-7CBC-CB7732E1DCC7}"/>
          </ac:spMkLst>
        </pc:spChg>
        <pc:spChg chg="mod">
          <ac:chgData name="Jean-Yves Plantec" userId="S::plantec@insa-toulouse.fr::daca66c7-8e67-4b61-9433-d3bb3cfcf3ce" providerId="AD" clId="Web-{DDAB5F71-B22D-51BE-528B-47D4B551B864}" dt="2024-09-24T13:20:47.549" v="23" actId="20577"/>
          <ac:spMkLst>
            <pc:docMk/>
            <pc:sldMk cId="1199111884" sldId="263"/>
            <ac:spMk id="3" creationId="{6A783BF1-943B-85A4-962C-D62846D98A3E}"/>
          </ac:spMkLst>
        </pc:spChg>
        <pc:picChg chg="add mod">
          <ac:chgData name="Jean-Yves Plantec" userId="S::plantec@insa-toulouse.fr::daca66c7-8e67-4b61-9433-d3bb3cfcf3ce" providerId="AD" clId="Web-{DDAB5F71-B22D-51BE-528B-47D4B551B864}" dt="2024-09-24T13:43:15.285" v="1127" actId="1076"/>
          <ac:picMkLst>
            <pc:docMk/>
            <pc:sldMk cId="1199111884" sldId="263"/>
            <ac:picMk id="7" creationId="{2295A9EC-9AB2-5A03-E493-FD873DB162F4}"/>
          </ac:picMkLst>
        </pc:picChg>
        <pc:picChg chg="add mod">
          <ac:chgData name="Jean-Yves Plantec" userId="S::plantec@insa-toulouse.fr::daca66c7-8e67-4b61-9433-d3bb3cfcf3ce" providerId="AD" clId="Web-{DDAB5F71-B22D-51BE-528B-47D4B551B864}" dt="2024-09-24T13:43:11.285" v="1126" actId="1076"/>
          <ac:picMkLst>
            <pc:docMk/>
            <pc:sldMk cId="1199111884" sldId="263"/>
            <ac:picMk id="10" creationId="{55A3940D-0B9E-A91B-4F4B-CCDA4422B053}"/>
          </ac:picMkLst>
        </pc:picChg>
      </pc:sldChg>
      <pc:sldChg chg="addSp modSp">
        <pc:chgData name="Jean-Yves Plantec" userId="S::plantec@insa-toulouse.fr::daca66c7-8e67-4b61-9433-d3bb3cfcf3ce" providerId="AD" clId="Web-{DDAB5F71-B22D-51BE-528B-47D4B551B864}" dt="2024-09-24T14:04:52.442" v="1549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DDAB5F71-B22D-51BE-528B-47D4B551B864}" dt="2024-09-24T13:55:13.108" v="1366" actId="14100"/>
          <ac:spMkLst>
            <pc:docMk/>
            <pc:sldMk cId="1101632693" sldId="265"/>
            <ac:spMk id="2" creationId="{AA19ED0C-B115-00C9-8AE2-C3FDB5A8E80A}"/>
          </ac:spMkLst>
        </pc:spChg>
        <pc:spChg chg="mod">
          <ac:chgData name="Jean-Yves Plantec" userId="S::plantec@insa-toulouse.fr::daca66c7-8e67-4b61-9433-d3bb3cfcf3ce" providerId="AD" clId="Web-{DDAB5F71-B22D-51BE-528B-47D4B551B864}" dt="2024-09-24T14:02:16.655" v="1537" actId="14100"/>
          <ac:spMkLst>
            <pc:docMk/>
            <pc:sldMk cId="1101632693" sldId="265"/>
            <ac:spMk id="3" creationId="{CE92D46A-5403-05F4-03A5-DF5EC6EC86B3}"/>
          </ac:spMkLst>
        </pc:spChg>
        <pc:spChg chg="add mod">
          <ac:chgData name="Jean-Yves Plantec" userId="S::plantec@insa-toulouse.fr::daca66c7-8e67-4b61-9433-d3bb3cfcf3ce" providerId="AD" clId="Web-{DDAB5F71-B22D-51BE-528B-47D4B551B864}" dt="2024-09-24T14:04:52.442" v="1549" actId="20577"/>
          <ac:spMkLst>
            <pc:docMk/>
            <pc:sldMk cId="1101632693" sldId="265"/>
            <ac:spMk id="7" creationId="{0F68B682-44CE-2DFF-D8F3-00C734CF59BF}"/>
          </ac:spMkLst>
        </pc:spChg>
      </pc:sldChg>
      <pc:sldChg chg="addSp delSp modSp ord">
        <pc:chgData name="Jean-Yves Plantec" userId="S::plantec@insa-toulouse.fr::daca66c7-8e67-4b61-9433-d3bb3cfcf3ce" providerId="AD" clId="Web-{DDAB5F71-B22D-51BE-528B-47D4B551B864}" dt="2024-09-24T13:54:55.670" v="1363"/>
        <pc:sldMkLst>
          <pc:docMk/>
          <pc:sldMk cId="1353463475" sldId="266"/>
        </pc:sldMkLst>
        <pc:spChg chg="mod">
          <ac:chgData name="Jean-Yves Plantec" userId="S::plantec@insa-toulouse.fr::daca66c7-8e67-4b61-9433-d3bb3cfcf3ce" providerId="AD" clId="Web-{DDAB5F71-B22D-51BE-528B-47D4B551B864}" dt="2024-09-24T13:31:49.526" v="551" actId="14100"/>
          <ac:spMkLst>
            <pc:docMk/>
            <pc:sldMk cId="1353463475" sldId="266"/>
            <ac:spMk id="2" creationId="{AA19ED0C-B115-00C9-8AE2-C3FDB5A8E80A}"/>
          </ac:spMkLst>
        </pc:spChg>
        <pc:graphicFrameChg chg="add mod ord modGraphic">
          <ac:chgData name="Jean-Yves Plantec" userId="S::plantec@insa-toulouse.fr::daca66c7-8e67-4b61-9433-d3bb3cfcf3ce" providerId="AD" clId="Web-{DDAB5F71-B22D-51BE-528B-47D4B551B864}" dt="2024-09-24T13:54:55.670" v="1363"/>
          <ac:graphicFrameMkLst>
            <pc:docMk/>
            <pc:sldMk cId="1353463475" sldId="266"/>
            <ac:graphicFrameMk id="9" creationId="{DA99F306-A4F9-06E3-20EA-26E0D5C7794F}"/>
          </ac:graphicFrameMkLst>
        </pc:graphicFrameChg>
      </pc:sldChg>
      <pc:sldChg chg="del">
        <pc:chgData name="Jean-Yves Plantec" userId="S::plantec@insa-toulouse.fr::daca66c7-8e67-4b61-9433-d3bb3cfcf3ce" providerId="AD" clId="Web-{DDAB5F71-B22D-51BE-528B-47D4B551B864}" dt="2024-09-24T14:01:38.294" v="1535"/>
        <pc:sldMkLst>
          <pc:docMk/>
          <pc:sldMk cId="3706695014" sldId="267"/>
        </pc:sldMkLst>
      </pc:sldChg>
      <pc:sldChg chg="addSp delSp modSp add del ord">
        <pc:chgData name="Jean-Yves Plantec" userId="S::plantec@insa-toulouse.fr::daca66c7-8e67-4b61-9433-d3bb3cfcf3ce" providerId="AD" clId="Web-{DDAB5F71-B22D-51BE-528B-47D4B551B864}" dt="2024-09-24T13:53:10.901" v="1332" actId="20577"/>
        <pc:sldMkLst>
          <pc:docMk/>
          <pc:sldMk cId="3669558073" sldId="268"/>
        </pc:sldMkLst>
        <pc:spChg chg="mod">
          <ac:chgData name="Jean-Yves Plantec" userId="S::plantec@insa-toulouse.fr::daca66c7-8e67-4b61-9433-d3bb3cfcf3ce" providerId="AD" clId="Web-{DDAB5F71-B22D-51BE-528B-47D4B551B864}" dt="2024-09-24T13:52:23.383" v="1309" actId="20577"/>
          <ac:spMkLst>
            <pc:docMk/>
            <pc:sldMk cId="3669558073" sldId="268"/>
            <ac:spMk id="2" creationId="{F9250CF9-7994-F421-BB90-0C52777D4FAF}"/>
          </ac:spMkLst>
        </pc:spChg>
        <pc:spChg chg="mod">
          <ac:chgData name="Jean-Yves Plantec" userId="S::plantec@insa-toulouse.fr::daca66c7-8e67-4b61-9433-d3bb3cfcf3ce" providerId="AD" clId="Web-{DDAB5F71-B22D-51BE-528B-47D4B551B864}" dt="2024-09-24T13:53:10.901" v="1332" actId="20577"/>
          <ac:spMkLst>
            <pc:docMk/>
            <pc:sldMk cId="3669558073" sldId="268"/>
            <ac:spMk id="18" creationId="{7D1FCF33-C968-8DBA-377A-7248C15D7746}"/>
          </ac:spMkLst>
        </pc:spChg>
      </pc:sldChg>
      <pc:sldChg chg="addSp delSp modSp add del">
        <pc:chgData name="Jean-Yves Plantec" userId="S::plantec@insa-toulouse.fr::daca66c7-8e67-4b61-9433-d3bb3cfcf3ce" providerId="AD" clId="Web-{DDAB5F71-B22D-51BE-528B-47D4B551B864}" dt="2024-09-24T13:52:36.790" v="1323"/>
        <pc:sldMkLst>
          <pc:docMk/>
          <pc:sldMk cId="1243717524" sldId="270"/>
        </pc:sldMkLst>
      </pc:sldChg>
      <pc:sldChg chg="addSp delSp modSp">
        <pc:chgData name="Jean-Yves Plantec" userId="S::plantec@insa-toulouse.fr::daca66c7-8e67-4b61-9433-d3bb3cfcf3ce" providerId="AD" clId="Web-{DDAB5F71-B22D-51BE-528B-47D4B551B864}" dt="2024-09-24T14:05:08.958" v="1553"/>
        <pc:sldMkLst>
          <pc:docMk/>
          <pc:sldMk cId="1728517290" sldId="272"/>
        </pc:sldMkLst>
      </pc:sldChg>
      <pc:sldChg chg="del">
        <pc:chgData name="Jean-Yves Plantec" userId="S::plantec@insa-toulouse.fr::daca66c7-8e67-4b61-9433-d3bb3cfcf3ce" providerId="AD" clId="Web-{DDAB5F71-B22D-51BE-528B-47D4B551B864}" dt="2024-09-24T14:01:28.856" v="1533"/>
        <pc:sldMkLst>
          <pc:docMk/>
          <pc:sldMk cId="3975204398" sldId="273"/>
        </pc:sldMkLst>
      </pc:sldChg>
      <pc:sldChg chg="add">
        <pc:chgData name="Jean-Yves Plantec" userId="S::plantec@insa-toulouse.fr::daca66c7-8e67-4b61-9433-d3bb3cfcf3ce" providerId="AD" clId="Web-{DDAB5F71-B22D-51BE-528B-47D4B551B864}" dt="2024-09-24T13:41:59.908" v="1121"/>
        <pc:sldMkLst>
          <pc:docMk/>
          <pc:sldMk cId="2576564880" sldId="276"/>
        </pc:sldMkLst>
      </pc:sldChg>
      <pc:sldChg chg="add ord">
        <pc:chgData name="Jean-Yves Plantec" userId="S::plantec@insa-toulouse.fr::daca66c7-8e67-4b61-9433-d3bb3cfcf3ce" providerId="AD" clId="Web-{DDAB5F71-B22D-51BE-528B-47D4B551B864}" dt="2024-09-24T13:53:28.886" v="1336"/>
        <pc:sldMkLst>
          <pc:docMk/>
          <pc:sldMk cId="4075447247" sldId="278"/>
        </pc:sldMkLst>
      </pc:sldChg>
      <pc:sldChg chg="add del">
        <pc:chgData name="Jean-Yves Plantec" userId="S::plantec@insa-toulouse.fr::daca66c7-8e67-4b61-9433-d3bb3cfcf3ce" providerId="AD" clId="Web-{DDAB5F71-B22D-51BE-528B-47D4B551B864}" dt="2024-09-24T13:53:16.291" v="1335"/>
        <pc:sldMkLst>
          <pc:docMk/>
          <pc:sldMk cId="3850830575" sldId="279"/>
        </pc:sldMkLst>
      </pc:sldChg>
      <pc:sldChg chg="modSp add del">
        <pc:chgData name="Jean-Yves Plantec" userId="S::plantec@insa-toulouse.fr::daca66c7-8e67-4b61-9433-d3bb3cfcf3ce" providerId="AD" clId="Web-{DDAB5F71-B22D-51BE-528B-47D4B551B864}" dt="2024-09-24T13:48:00.717" v="1180"/>
        <pc:sldMkLst>
          <pc:docMk/>
          <pc:sldMk cId="2854330910" sldId="280"/>
        </pc:sldMkLst>
      </pc:sldChg>
      <pc:sldChg chg="delSp modSp new del mod modClrScheme chgLayout">
        <pc:chgData name="Jean-Yves Plantec" userId="S::plantec@insa-toulouse.fr::daca66c7-8e67-4b61-9433-d3bb3cfcf3ce" providerId="AD" clId="Web-{DDAB5F71-B22D-51BE-528B-47D4B551B864}" dt="2024-09-24T13:51:31.381" v="1291"/>
        <pc:sldMkLst>
          <pc:docMk/>
          <pc:sldMk cId="3606762620" sldId="280"/>
        </pc:sldMkLst>
      </pc:sldChg>
      <pc:sldChg chg="delSp modSp add del replId">
        <pc:chgData name="Jean-Yves Plantec" userId="S::plantec@insa-toulouse.fr::daca66c7-8e67-4b61-9433-d3bb3cfcf3ce" providerId="AD" clId="Web-{DDAB5F71-B22D-51BE-528B-47D4B551B864}" dt="2024-09-24T13:50:16.441" v="1282"/>
        <pc:sldMkLst>
          <pc:docMk/>
          <pc:sldMk cId="302609785" sldId="281"/>
        </pc:sldMkLst>
      </pc:sldChg>
      <pc:sldChg chg="modSp add ord replId">
        <pc:chgData name="Jean-Yves Plantec" userId="S::plantec@insa-toulouse.fr::daca66c7-8e67-4b61-9433-d3bb3cfcf3ce" providerId="AD" clId="Web-{DDAB5F71-B22D-51BE-528B-47D4B551B864}" dt="2024-09-24T13:57:39.957" v="1420" actId="20577"/>
        <pc:sldMkLst>
          <pc:docMk/>
          <pc:sldMk cId="646790015" sldId="281"/>
        </pc:sldMkLst>
        <pc:spChg chg="mod">
          <ac:chgData name="Jean-Yves Plantec" userId="S::plantec@insa-toulouse.fr::daca66c7-8e67-4b61-9433-d3bb3cfcf3ce" providerId="AD" clId="Web-{DDAB5F71-B22D-51BE-528B-47D4B551B864}" dt="2024-09-24T13:57:39.957" v="1420" actId="20577"/>
          <ac:spMkLst>
            <pc:docMk/>
            <pc:sldMk cId="646790015" sldId="281"/>
            <ac:spMk id="18" creationId="{7D1FCF33-C968-8DBA-377A-7248C15D7746}"/>
          </ac:spMkLst>
        </pc:spChg>
      </pc:sldChg>
      <pc:sldChg chg="add del ord replId">
        <pc:chgData name="Jean-Yves Plantec" userId="S::plantec@insa-toulouse.fr::daca66c7-8e67-4b61-9433-d3bb3cfcf3ce" providerId="AD" clId="Web-{DDAB5F71-B22D-51BE-528B-47D4B551B864}" dt="2024-09-24T13:50:21.238" v="1283"/>
        <pc:sldMkLst>
          <pc:docMk/>
          <pc:sldMk cId="2445804198" sldId="282"/>
        </pc:sldMkLst>
      </pc:sldChg>
      <pc:sldChg chg="add del replId">
        <pc:chgData name="Jean-Yves Plantec" userId="S::plantec@insa-toulouse.fr::daca66c7-8e67-4b61-9433-d3bb3cfcf3ce" providerId="AD" clId="Web-{DDAB5F71-B22D-51BE-528B-47D4B551B864}" dt="2024-09-24T13:46:28.120" v="1171"/>
        <pc:sldMkLst>
          <pc:docMk/>
          <pc:sldMk cId="2640607575" sldId="282"/>
        </pc:sldMkLst>
      </pc:sldChg>
      <pc:sldChg chg="add del replId">
        <pc:chgData name="Jean-Yves Plantec" userId="S::plantec@insa-toulouse.fr::daca66c7-8e67-4b61-9433-d3bb3cfcf3ce" providerId="AD" clId="Web-{DDAB5F71-B22D-51BE-528B-47D4B551B864}" dt="2024-09-24T13:46:19.073" v="1169"/>
        <pc:sldMkLst>
          <pc:docMk/>
          <pc:sldMk cId="3904219631" sldId="282"/>
        </pc:sldMkLst>
      </pc:sldChg>
      <pc:sldChg chg="delSp modSp add replId">
        <pc:chgData name="Jean-Yves Plantec" userId="S::plantec@insa-toulouse.fr::daca66c7-8e67-4b61-9433-d3bb3cfcf3ce" providerId="AD" clId="Web-{DDAB5F71-B22D-51BE-528B-47D4B551B864}" dt="2024-09-24T13:53:14.370" v="1334" actId="20577"/>
        <pc:sldMkLst>
          <pc:docMk/>
          <pc:sldMk cId="4184445784" sldId="282"/>
        </pc:sldMkLst>
        <pc:spChg chg="mod">
          <ac:chgData name="Jean-Yves Plantec" userId="S::plantec@insa-toulouse.fr::daca66c7-8e67-4b61-9433-d3bb3cfcf3ce" providerId="AD" clId="Web-{DDAB5F71-B22D-51BE-528B-47D4B551B864}" dt="2024-09-24T13:52:31.634" v="1320" actId="20577"/>
          <ac:spMkLst>
            <pc:docMk/>
            <pc:sldMk cId="4184445784" sldId="282"/>
            <ac:spMk id="2" creationId="{F9250CF9-7994-F421-BB90-0C52777D4FAF}"/>
          </ac:spMkLst>
        </pc:spChg>
        <pc:spChg chg="mod">
          <ac:chgData name="Jean-Yves Plantec" userId="S::plantec@insa-toulouse.fr::daca66c7-8e67-4b61-9433-d3bb3cfcf3ce" providerId="AD" clId="Web-{DDAB5F71-B22D-51BE-528B-47D4B551B864}" dt="2024-09-24T13:53:14.370" v="1334" actId="20577"/>
          <ac:spMkLst>
            <pc:docMk/>
            <pc:sldMk cId="4184445784" sldId="282"/>
            <ac:spMk id="18" creationId="{7D1FCF33-C968-8DBA-377A-7248C15D7746}"/>
          </ac:spMkLst>
        </pc:spChg>
      </pc:sldChg>
      <pc:sldChg chg="delSp modSp add replId">
        <pc:chgData name="Jean-Yves Plantec" userId="S::plantec@insa-toulouse.fr::daca66c7-8e67-4b61-9433-d3bb3cfcf3ce" providerId="AD" clId="Web-{DDAB5F71-B22D-51BE-528B-47D4B551B864}" dt="2024-09-24T14:01:24.872" v="1532" actId="20577"/>
        <pc:sldMkLst>
          <pc:docMk/>
          <pc:sldMk cId="3768588982" sldId="283"/>
        </pc:sldMkLst>
        <pc:spChg chg="mod">
          <ac:chgData name="Jean-Yves Plantec" userId="S::plantec@insa-toulouse.fr::daca66c7-8e67-4b61-9433-d3bb3cfcf3ce" providerId="AD" clId="Web-{DDAB5F71-B22D-51BE-528B-47D4B551B864}" dt="2024-09-24T13:57:01.331" v="1386" actId="20577"/>
          <ac:spMkLst>
            <pc:docMk/>
            <pc:sldMk cId="3768588982" sldId="283"/>
            <ac:spMk id="2" creationId="{F9250CF9-7994-F421-BB90-0C52777D4FAF}"/>
          </ac:spMkLst>
        </pc:spChg>
        <pc:spChg chg="mod">
          <ac:chgData name="Jean-Yves Plantec" userId="S::plantec@insa-toulouse.fr::daca66c7-8e67-4b61-9433-d3bb3cfcf3ce" providerId="AD" clId="Web-{DDAB5F71-B22D-51BE-528B-47D4B551B864}" dt="2024-09-24T14:01:24.872" v="1532" actId="20577"/>
          <ac:spMkLst>
            <pc:docMk/>
            <pc:sldMk cId="3768588982" sldId="283"/>
            <ac:spMk id="18" creationId="{7D1FCF33-C968-8DBA-377A-7248C15D7746}"/>
          </ac:spMkLst>
        </pc:spChg>
      </pc:sldChg>
      <pc:sldChg chg="modSp add replId">
        <pc:chgData name="Jean-Yves Plantec" userId="S::plantec@insa-toulouse.fr::daca66c7-8e67-4b61-9433-d3bb3cfcf3ce" providerId="AD" clId="Web-{DDAB5F71-B22D-51BE-528B-47D4B551B864}" dt="2024-09-24T14:05:49.834" v="1558" actId="20577"/>
        <pc:sldMkLst>
          <pc:docMk/>
          <pc:sldMk cId="768589692" sldId="284"/>
        </pc:sldMkLst>
      </pc:sldChg>
      <pc:sldChg chg="modSp add replId">
        <pc:chgData name="Jean-Yves Plantec" userId="S::plantec@insa-toulouse.fr::daca66c7-8e67-4b61-9433-d3bb3cfcf3ce" providerId="AD" clId="Web-{DDAB5F71-B22D-51BE-528B-47D4B551B864}" dt="2024-09-24T14:06:45.180" v="1572" actId="20577"/>
        <pc:sldMkLst>
          <pc:docMk/>
          <pc:sldMk cId="3023452363" sldId="285"/>
        </pc:sldMkLst>
      </pc:sldChg>
      <pc:sldChg chg="modSp add replId">
        <pc:chgData name="Jean-Yves Plantec" userId="S::plantec@insa-toulouse.fr::daca66c7-8e67-4b61-9433-d3bb3cfcf3ce" providerId="AD" clId="Web-{DDAB5F71-B22D-51BE-528B-47D4B551B864}" dt="2024-09-24T14:08:56.732" v="1590" actId="20577"/>
        <pc:sldMkLst>
          <pc:docMk/>
          <pc:sldMk cId="121944178" sldId="286"/>
        </pc:sldMkLst>
      </pc:sldChg>
      <pc:sldChg chg="modSp add replId">
        <pc:chgData name="Jean-Yves Plantec" userId="S::plantec@insa-toulouse.fr::daca66c7-8e67-4b61-9433-d3bb3cfcf3ce" providerId="AD" clId="Web-{DDAB5F71-B22D-51BE-528B-47D4B551B864}" dt="2024-09-24T14:10:08.828" v="1608" actId="20577"/>
        <pc:sldMkLst>
          <pc:docMk/>
          <pc:sldMk cId="3482549134" sldId="287"/>
        </pc:sldMkLst>
      </pc:sldChg>
      <pc:sldChg chg="modSp add replId">
        <pc:chgData name="Jean-Yves Plantec" userId="S::plantec@insa-toulouse.fr::daca66c7-8e67-4b61-9433-d3bb3cfcf3ce" providerId="AD" clId="Web-{DDAB5F71-B22D-51BE-528B-47D4B551B864}" dt="2024-09-24T14:10:05.406" v="1606" actId="20577"/>
        <pc:sldMkLst>
          <pc:docMk/>
          <pc:sldMk cId="3609861932" sldId="288"/>
        </pc:sldMkLst>
      </pc:sldChg>
      <pc:sldChg chg="modSp add replId">
        <pc:chgData name="Jean-Yves Plantec" userId="S::plantec@insa-toulouse.fr::daca66c7-8e67-4b61-9433-d3bb3cfcf3ce" providerId="AD" clId="Web-{DDAB5F71-B22D-51BE-528B-47D4B551B864}" dt="2024-09-24T14:09:47.624" v="1602" actId="20577"/>
        <pc:sldMkLst>
          <pc:docMk/>
          <pc:sldMk cId="2071353845" sldId="289"/>
        </pc:sldMkLst>
      </pc:sldChg>
      <pc:sldChg chg="modSp add replId">
        <pc:chgData name="Jean-Yves Plantec" userId="S::plantec@insa-toulouse.fr::daca66c7-8e67-4b61-9433-d3bb3cfcf3ce" providerId="AD" clId="Web-{DDAB5F71-B22D-51BE-528B-47D4B551B864}" dt="2024-09-24T14:09:28.592" v="1600" actId="20577"/>
        <pc:sldMkLst>
          <pc:docMk/>
          <pc:sldMk cId="3691611219" sldId="290"/>
        </pc:sldMkLst>
      </pc:sldChg>
      <pc:sldMasterChg chg="addSldLayout">
        <pc:chgData name="Jean-Yves Plantec" userId="S::plantec@insa-toulouse.fr::daca66c7-8e67-4b61-9433-d3bb3cfcf3ce" providerId="AD" clId="Web-{DDAB5F71-B22D-51BE-528B-47D4B551B864}" dt="2024-09-24T13:41:59.908" v="1121"/>
        <pc:sldMasterMkLst>
          <pc:docMk/>
          <pc:sldMasterMk cId="653224161" sldId="2147483648"/>
        </pc:sldMasterMkLst>
        <pc:sldLayoutChg chg="add">
          <pc:chgData name="Jean-Yves Plantec" userId="S::plantec@insa-toulouse.fr::daca66c7-8e67-4b61-9433-d3bb3cfcf3ce" providerId="AD" clId="Web-{DDAB5F71-B22D-51BE-528B-47D4B551B864}" dt="2024-09-24T13:41:59.189" v="1117"/>
          <pc:sldLayoutMkLst>
            <pc:docMk/>
            <pc:sldMasterMk cId="653224161" sldId="2147483648"/>
            <pc:sldLayoutMk cId="4272660433" sldId="2147483655"/>
          </pc:sldLayoutMkLst>
        </pc:sldLayoutChg>
        <pc:sldLayoutChg chg="add">
          <pc:chgData name="Jean-Yves Plantec" userId="S::plantec@insa-toulouse.fr::daca66c7-8e67-4b61-9433-d3bb3cfcf3ce" providerId="AD" clId="Web-{DDAB5F71-B22D-51BE-528B-47D4B551B864}" dt="2024-09-24T13:41:59.908" v="1121"/>
          <pc:sldLayoutMkLst>
            <pc:docMk/>
            <pc:sldMasterMk cId="653224161" sldId="2147483648"/>
            <pc:sldLayoutMk cId="2664709810" sldId="2147483656"/>
          </pc:sldLayoutMkLst>
        </pc:sldLayoutChg>
      </pc:sldMasterChg>
    </pc:docChg>
  </pc:docChgLst>
  <pc:docChgLst>
    <pc:chgData name="Jean-Yves Plantec" userId="S::plantec@insa-toulouse.fr::daca66c7-8e67-4b61-9433-d3bb3cfcf3ce" providerId="AD" clId="Web-{85018C3B-B0E5-9DF4-7CCA-09ACD3B1F219}"/>
    <pc:docChg chg="addSld modSld">
      <pc:chgData name="Jean-Yves Plantec" userId="S::plantec@insa-toulouse.fr::daca66c7-8e67-4b61-9433-d3bb3cfcf3ce" providerId="AD" clId="Web-{85018C3B-B0E5-9DF4-7CCA-09ACD3B1F219}" dt="2024-10-23T16:58:14.001" v="19"/>
      <pc:docMkLst>
        <pc:docMk/>
      </pc:docMkLst>
      <pc:sldChg chg="modSp">
        <pc:chgData name="Jean-Yves Plantec" userId="S::plantec@insa-toulouse.fr::daca66c7-8e67-4b61-9433-d3bb3cfcf3ce" providerId="AD" clId="Web-{85018C3B-B0E5-9DF4-7CCA-09ACD3B1F219}" dt="2024-10-23T16:41:26.183" v="9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85018C3B-B0E5-9DF4-7CCA-09ACD3B1F219}" dt="2024-10-23T16:41:26.183" v="9" actId="20577"/>
          <ac:spMkLst>
            <pc:docMk/>
            <pc:sldMk cId="1101632693" sldId="265"/>
            <ac:spMk id="3" creationId="{CE92D46A-5403-05F4-03A5-DF5EC6EC86B3}"/>
          </ac:spMkLst>
        </pc:spChg>
      </pc:sldChg>
      <pc:sldChg chg="add">
        <pc:chgData name="Jean-Yves Plantec" userId="S::plantec@insa-toulouse.fr::daca66c7-8e67-4b61-9433-d3bb3cfcf3ce" providerId="AD" clId="Web-{85018C3B-B0E5-9DF4-7CCA-09ACD3B1F219}" dt="2024-10-23T16:34:37.121" v="3"/>
        <pc:sldMkLst>
          <pc:docMk/>
          <pc:sldMk cId="1728517290" sldId="272"/>
        </pc:sldMkLst>
      </pc:sldChg>
      <pc:sldChg chg="addSp modSp addAnim modAnim">
        <pc:chgData name="Jean-Yves Plantec" userId="S::plantec@insa-toulouse.fr::daca66c7-8e67-4b61-9433-d3bb3cfcf3ce" providerId="AD" clId="Web-{85018C3B-B0E5-9DF4-7CCA-09ACD3B1F219}" dt="2024-10-23T16:58:14.001" v="19"/>
        <pc:sldMkLst>
          <pc:docMk/>
          <pc:sldMk cId="2576564880" sldId="276"/>
        </pc:sldMkLst>
        <pc:picChg chg="mod">
          <ac:chgData name="Jean-Yves Plantec" userId="S::plantec@insa-toulouse.fr::daca66c7-8e67-4b61-9433-d3bb3cfcf3ce" providerId="AD" clId="Web-{85018C3B-B0E5-9DF4-7CCA-09ACD3B1F219}" dt="2024-10-23T16:57:32.953" v="13" actId="1076"/>
          <ac:picMkLst>
            <pc:docMk/>
            <pc:sldMk cId="2576564880" sldId="276"/>
            <ac:picMk id="101" creationId="{DC2F4EBD-0C48-966B-FDA0-91E5910191BE}"/>
          </ac:picMkLst>
        </pc:picChg>
        <pc:picChg chg="mod">
          <ac:chgData name="Jean-Yves Plantec" userId="S::plantec@insa-toulouse.fr::daca66c7-8e67-4b61-9433-d3bb3cfcf3ce" providerId="AD" clId="Web-{85018C3B-B0E5-9DF4-7CCA-09ACD3B1F219}" dt="2024-10-23T16:57:35.609" v="14" actId="1076"/>
          <ac:picMkLst>
            <pc:docMk/>
            <pc:sldMk cId="2576564880" sldId="276"/>
            <ac:picMk id="103" creationId="{116BEE9E-249E-F4A6-3D68-3B2B2DA78D35}"/>
          </ac:picMkLst>
        </pc:picChg>
        <pc:picChg chg="add mod">
          <ac:chgData name="Jean-Yves Plantec" userId="S::plantec@insa-toulouse.fr::daca66c7-8e67-4b61-9433-d3bb3cfcf3ce" providerId="AD" clId="Web-{85018C3B-B0E5-9DF4-7CCA-09ACD3B1F219}" dt="2024-10-23T16:57:40.437" v="15" actId="1076"/>
          <ac:picMkLst>
            <pc:docMk/>
            <pc:sldMk cId="2576564880" sldId="276"/>
            <ac:picMk id="106" creationId="{D0DFBD39-A324-DA9C-AA5B-6EA672CD2017}"/>
          </ac:picMkLst>
        </pc:picChg>
      </pc:sldChg>
      <pc:sldChg chg="modSp">
        <pc:chgData name="Jean-Yves Plantec" userId="S::plantec@insa-toulouse.fr::daca66c7-8e67-4b61-9433-d3bb3cfcf3ce" providerId="AD" clId="Web-{85018C3B-B0E5-9DF4-7CCA-09ACD3B1F219}" dt="2024-10-23T16:13:48.810" v="2" actId="20577"/>
        <pc:sldMkLst>
          <pc:docMk/>
          <pc:sldMk cId="4184445784" sldId="282"/>
        </pc:sldMkLst>
        <pc:spChg chg="mod">
          <ac:chgData name="Jean-Yves Plantec" userId="S::plantec@insa-toulouse.fr::daca66c7-8e67-4b61-9433-d3bb3cfcf3ce" providerId="AD" clId="Web-{85018C3B-B0E5-9DF4-7CCA-09ACD3B1F219}" dt="2024-10-23T16:13:48.810" v="2" actId="20577"/>
          <ac:spMkLst>
            <pc:docMk/>
            <pc:sldMk cId="4184445784" sldId="282"/>
            <ac:spMk id="18" creationId="{7D1FCF33-C968-8DBA-377A-7248C15D7746}"/>
          </ac:spMkLst>
        </pc:spChg>
      </pc:sldChg>
    </pc:docChg>
  </pc:docChgLst>
  <pc:docChgLst>
    <pc:chgData name="Jean-Yves Plantec" userId="S::plantec@insa-toulouse.fr::daca66c7-8e67-4b61-9433-d3bb3cfcf3ce" providerId="AD" clId="Web-{D8168D3A-53D5-C436-120A-E005649CFE37}"/>
    <pc:docChg chg="modSld">
      <pc:chgData name="Jean-Yves Plantec" userId="S::plantec@insa-toulouse.fr::daca66c7-8e67-4b61-9433-d3bb3cfcf3ce" providerId="AD" clId="Web-{D8168D3A-53D5-C436-120A-E005649CFE37}" dt="2024-10-22T08:40:26.190" v="48" actId="20577"/>
      <pc:docMkLst>
        <pc:docMk/>
      </pc:docMkLst>
      <pc:sldChg chg="modSp">
        <pc:chgData name="Jean-Yves Plantec" userId="S::plantec@insa-toulouse.fr::daca66c7-8e67-4b61-9433-d3bb3cfcf3ce" providerId="AD" clId="Web-{D8168D3A-53D5-C436-120A-E005649CFE37}" dt="2024-10-22T08:12:15.414" v="27"/>
        <pc:sldMkLst>
          <pc:docMk/>
          <pc:sldMk cId="1353463475" sldId="266"/>
        </pc:sldMkLst>
        <pc:graphicFrameChg chg="mod modGraphic">
          <ac:chgData name="Jean-Yves Plantec" userId="S::plantec@insa-toulouse.fr::daca66c7-8e67-4b61-9433-d3bb3cfcf3ce" providerId="AD" clId="Web-{D8168D3A-53D5-C436-120A-E005649CFE37}" dt="2024-10-22T08:12:15.414" v="27"/>
          <ac:graphicFrameMkLst>
            <pc:docMk/>
            <pc:sldMk cId="1353463475" sldId="266"/>
            <ac:graphicFrameMk id="9" creationId="{DA99F306-A4F9-06E3-20EA-26E0D5C7794F}"/>
          </ac:graphicFrameMkLst>
        </pc:graphicFrameChg>
      </pc:sldChg>
      <pc:sldChg chg="modSp">
        <pc:chgData name="Jean-Yves Plantec" userId="S::plantec@insa-toulouse.fr::daca66c7-8e67-4b61-9433-d3bb3cfcf3ce" providerId="AD" clId="Web-{D8168D3A-53D5-C436-120A-E005649CFE37}" dt="2024-10-22T08:37:11.230" v="29" actId="20577"/>
        <pc:sldMkLst>
          <pc:docMk/>
          <pc:sldMk cId="4184445784" sldId="282"/>
        </pc:sldMkLst>
        <pc:spChg chg="mod">
          <ac:chgData name="Jean-Yves Plantec" userId="S::plantec@insa-toulouse.fr::daca66c7-8e67-4b61-9433-d3bb3cfcf3ce" providerId="AD" clId="Web-{D8168D3A-53D5-C436-120A-E005649CFE37}" dt="2024-10-22T08:37:11.230" v="29" actId="20577"/>
          <ac:spMkLst>
            <pc:docMk/>
            <pc:sldMk cId="4184445784" sldId="282"/>
            <ac:spMk id="18" creationId="{7D1FCF33-C968-8DBA-377A-7248C15D7746}"/>
          </ac:spMkLst>
        </pc:spChg>
      </pc:sldChg>
      <pc:sldChg chg="modSp">
        <pc:chgData name="Jean-Yves Plantec" userId="S::plantec@insa-toulouse.fr::daca66c7-8e67-4b61-9433-d3bb3cfcf3ce" providerId="AD" clId="Web-{D8168D3A-53D5-C436-120A-E005649CFE37}" dt="2024-10-22T08:40:26.190" v="48" actId="20577"/>
        <pc:sldMkLst>
          <pc:docMk/>
          <pc:sldMk cId="3768588982" sldId="283"/>
        </pc:sldMkLst>
        <pc:spChg chg="mod">
          <ac:chgData name="Jean-Yves Plantec" userId="S::plantec@insa-toulouse.fr::daca66c7-8e67-4b61-9433-d3bb3cfcf3ce" providerId="AD" clId="Web-{D8168D3A-53D5-C436-120A-E005649CFE37}" dt="2024-10-22T08:40:26.190" v="48" actId="20577"/>
          <ac:spMkLst>
            <pc:docMk/>
            <pc:sldMk cId="3768588982" sldId="283"/>
            <ac:spMk id="18" creationId="{7D1FCF33-C968-8DBA-377A-7248C15D7746}"/>
          </ac:spMkLst>
        </pc:spChg>
      </pc:sldChg>
    </pc:docChg>
  </pc:docChgLst>
  <pc:docChgLst>
    <pc:chgData name="Jean-Yves Plantec" userId="S::plantec@insa-toulouse.fr::daca66c7-8e67-4b61-9433-d3bb3cfcf3ce" providerId="AD" clId="Web-{A9C943EA-7A15-44DC-FB58-59746E328A6C}"/>
    <pc:docChg chg="modSld">
      <pc:chgData name="Jean-Yves Plantec" userId="S::plantec@insa-toulouse.fr::daca66c7-8e67-4b61-9433-d3bb3cfcf3ce" providerId="AD" clId="Web-{A9C943EA-7A15-44DC-FB58-59746E328A6C}" dt="2024-10-15T09:31:41.602" v="20" actId="20577"/>
      <pc:docMkLst>
        <pc:docMk/>
      </pc:docMkLst>
      <pc:sldChg chg="modSp">
        <pc:chgData name="Jean-Yves Plantec" userId="S::plantec@insa-toulouse.fr::daca66c7-8e67-4b61-9433-d3bb3cfcf3ce" providerId="AD" clId="Web-{A9C943EA-7A15-44DC-FB58-59746E328A6C}" dt="2024-10-15T09:31:41.602" v="20" actId="20577"/>
        <pc:sldMkLst>
          <pc:docMk/>
          <pc:sldMk cId="3768588982" sldId="283"/>
        </pc:sldMkLst>
        <pc:spChg chg="mod">
          <ac:chgData name="Jean-Yves Plantec" userId="S::plantec@insa-toulouse.fr::daca66c7-8e67-4b61-9433-d3bb3cfcf3ce" providerId="AD" clId="Web-{A9C943EA-7A15-44DC-FB58-59746E328A6C}" dt="2024-10-15T09:31:41.602" v="20" actId="20577"/>
          <ac:spMkLst>
            <pc:docMk/>
            <pc:sldMk cId="3768588982" sldId="283"/>
            <ac:spMk id="18" creationId="{7D1FCF33-C968-8DBA-377A-7248C15D7746}"/>
          </ac:spMkLst>
        </pc:spChg>
      </pc:sldChg>
    </pc:docChg>
  </pc:docChgLst>
  <pc:docChgLst>
    <pc:chgData name="Jean-Yves Plantec" userId="S::plantec@insa-toulouse.fr::daca66c7-8e67-4b61-9433-d3bb3cfcf3ce" providerId="AD" clId="Web-{AA82B15D-3321-F5D2-C201-9EE74FA7FBF5}"/>
    <pc:docChg chg="addSld modSld">
      <pc:chgData name="Jean-Yves Plantec" userId="S::plantec@insa-toulouse.fr::daca66c7-8e67-4b61-9433-d3bb3cfcf3ce" providerId="AD" clId="Web-{AA82B15D-3321-F5D2-C201-9EE74FA7FBF5}" dt="2024-10-01T10:09:08.970" v="102" actId="20577"/>
      <pc:docMkLst>
        <pc:docMk/>
      </pc:docMkLst>
      <pc:sldChg chg="modSp">
        <pc:chgData name="Jean-Yves Plantec" userId="S::plantec@insa-toulouse.fr::daca66c7-8e67-4b61-9433-d3bb3cfcf3ce" providerId="AD" clId="Web-{AA82B15D-3321-F5D2-C201-9EE74FA7FBF5}" dt="2024-10-01T10:09:08.970" v="102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AA82B15D-3321-F5D2-C201-9EE74FA7FBF5}" dt="2024-09-30T09:20:03.132" v="11" actId="20577"/>
          <ac:spMkLst>
            <pc:docMk/>
            <pc:sldMk cId="1101632693" sldId="265"/>
            <ac:spMk id="2" creationId="{AA19ED0C-B115-00C9-8AE2-C3FDB5A8E80A}"/>
          </ac:spMkLst>
        </pc:spChg>
        <pc:spChg chg="mod">
          <ac:chgData name="Jean-Yves Plantec" userId="S::plantec@insa-toulouse.fr::daca66c7-8e67-4b61-9433-d3bb3cfcf3ce" providerId="AD" clId="Web-{AA82B15D-3321-F5D2-C201-9EE74FA7FBF5}" dt="2024-10-01T10:09:08.970" v="102" actId="20577"/>
          <ac:spMkLst>
            <pc:docMk/>
            <pc:sldMk cId="1101632693" sldId="265"/>
            <ac:spMk id="3" creationId="{CE92D46A-5403-05F4-03A5-DF5EC6EC86B3}"/>
          </ac:spMkLst>
        </pc:spChg>
      </pc:sldChg>
      <pc:sldChg chg="modSp">
        <pc:chgData name="Jean-Yves Plantec" userId="S::plantec@insa-toulouse.fr::daca66c7-8e67-4b61-9433-d3bb3cfcf3ce" providerId="AD" clId="Web-{AA82B15D-3321-F5D2-C201-9EE74FA7FBF5}" dt="2024-09-30T13:29:23.161" v="25"/>
        <pc:sldMkLst>
          <pc:docMk/>
          <pc:sldMk cId="1353463475" sldId="266"/>
        </pc:sldMkLst>
        <pc:graphicFrameChg chg="mod modGraphic">
          <ac:chgData name="Jean-Yves Plantec" userId="S::plantec@insa-toulouse.fr::daca66c7-8e67-4b61-9433-d3bb3cfcf3ce" providerId="AD" clId="Web-{AA82B15D-3321-F5D2-C201-9EE74FA7FBF5}" dt="2024-09-30T13:29:23.161" v="25"/>
          <ac:graphicFrameMkLst>
            <pc:docMk/>
            <pc:sldMk cId="1353463475" sldId="266"/>
            <ac:graphicFrameMk id="9" creationId="{DA99F306-A4F9-06E3-20EA-26E0D5C7794F}"/>
          </ac:graphicFrameMkLst>
        </pc:graphicFrameChg>
      </pc:sldChg>
      <pc:sldChg chg="add replId">
        <pc:chgData name="Jean-Yves Plantec" userId="S::plantec@insa-toulouse.fr::daca66c7-8e67-4b61-9433-d3bb3cfcf3ce" providerId="AD" clId="Web-{AA82B15D-3321-F5D2-C201-9EE74FA7FBF5}" dt="2024-09-30T09:19:17.926" v="0"/>
        <pc:sldMkLst>
          <pc:docMk/>
          <pc:sldMk cId="4179021912" sldId="302"/>
        </pc:sldMkLst>
      </pc:sldChg>
      <pc:sldChg chg="modSp new">
        <pc:chgData name="Jean-Yves Plantec" userId="S::plantec@insa-toulouse.fr::daca66c7-8e67-4b61-9433-d3bb3cfcf3ce" providerId="AD" clId="Web-{AA82B15D-3321-F5D2-C201-9EE74FA7FBF5}" dt="2024-10-01T08:15:41.641" v="69" actId="20577"/>
        <pc:sldMkLst>
          <pc:docMk/>
          <pc:sldMk cId="1141672697" sldId="303"/>
        </pc:sldMkLst>
        <pc:spChg chg="mod">
          <ac:chgData name="Jean-Yves Plantec" userId="S::plantec@insa-toulouse.fr::daca66c7-8e67-4b61-9433-d3bb3cfcf3ce" providerId="AD" clId="Web-{AA82B15D-3321-F5D2-C201-9EE74FA7FBF5}" dt="2024-10-01T08:09:15.798" v="44" actId="14100"/>
          <ac:spMkLst>
            <pc:docMk/>
            <pc:sldMk cId="1141672697" sldId="303"/>
            <ac:spMk id="2" creationId="{586C4A00-D75B-7CEF-0E06-AFC1755FDD9E}"/>
          </ac:spMkLst>
        </pc:spChg>
        <pc:spChg chg="mod">
          <ac:chgData name="Jean-Yves Plantec" userId="S::plantec@insa-toulouse.fr::daca66c7-8e67-4b61-9433-d3bb3cfcf3ce" providerId="AD" clId="Web-{AA82B15D-3321-F5D2-C201-9EE74FA7FBF5}" dt="2024-10-01T08:15:41.641" v="69" actId="20577"/>
          <ac:spMkLst>
            <pc:docMk/>
            <pc:sldMk cId="1141672697" sldId="303"/>
            <ac:spMk id="3" creationId="{9B984828-4685-8FCF-F54D-E1CE27D2250F}"/>
          </ac:spMkLst>
        </pc:spChg>
      </pc:sldChg>
    </pc:docChg>
  </pc:docChgLst>
  <pc:docChgLst>
    <pc:chgData name="Christophe Romano" userId="S::cromano@insa-toulouse.fr::91c76572-de66-4537-8ce1-6a69263bf5b9" providerId="AD" clId="Web-{A7040731-32C1-9930-F0D8-DF3E4A719BF4}"/>
    <pc:docChg chg="modSld">
      <pc:chgData name="Christophe Romano" userId="S::cromano@insa-toulouse.fr::91c76572-de66-4537-8ce1-6a69263bf5b9" providerId="AD" clId="Web-{A7040731-32C1-9930-F0D8-DF3E4A719BF4}" dt="2024-09-30T15:33:17.419" v="9" actId="20577"/>
      <pc:docMkLst>
        <pc:docMk/>
      </pc:docMkLst>
      <pc:sldChg chg="modSp">
        <pc:chgData name="Christophe Romano" userId="S::cromano@insa-toulouse.fr::91c76572-de66-4537-8ce1-6a69263bf5b9" providerId="AD" clId="Web-{A7040731-32C1-9930-F0D8-DF3E4A719BF4}" dt="2024-09-30T15:33:17.419" v="9" actId="20577"/>
        <pc:sldMkLst>
          <pc:docMk/>
          <pc:sldMk cId="3744930737" sldId="293"/>
        </pc:sldMkLst>
      </pc:sldChg>
      <pc:sldChg chg="modSp">
        <pc:chgData name="Christophe Romano" userId="S::cromano@insa-toulouse.fr::91c76572-de66-4537-8ce1-6a69263bf5b9" providerId="AD" clId="Web-{A7040731-32C1-9930-F0D8-DF3E4A719BF4}" dt="2024-09-30T15:30:54.336" v="3" actId="20577"/>
        <pc:sldMkLst>
          <pc:docMk/>
          <pc:sldMk cId="4057670599" sldId="295"/>
        </pc:sldMkLst>
      </pc:sldChg>
    </pc:docChg>
  </pc:docChgLst>
  <pc:docChgLst>
    <pc:chgData name="Jean-Yves Plantec" userId="S::plantec@insa-toulouse.fr::daca66c7-8e67-4b61-9433-d3bb3cfcf3ce" providerId="AD" clId="Web-{8A063B09-E687-4149-71DA-C51EDAE73354}"/>
    <pc:docChg chg="modSld">
      <pc:chgData name="Jean-Yves Plantec" userId="S::plantec@insa-toulouse.fr::daca66c7-8e67-4b61-9433-d3bb3cfcf3ce" providerId="AD" clId="Web-{8A063B09-E687-4149-71DA-C51EDAE73354}" dt="2024-10-11T12:13:56.546" v="11" actId="20577"/>
      <pc:docMkLst>
        <pc:docMk/>
      </pc:docMkLst>
      <pc:sldChg chg="modSp">
        <pc:chgData name="Jean-Yves Plantec" userId="S::plantec@insa-toulouse.fr::daca66c7-8e67-4b61-9433-d3bb3cfcf3ce" providerId="AD" clId="Web-{8A063B09-E687-4149-71DA-C51EDAE73354}" dt="2024-10-11T12:13:56.546" v="11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8A063B09-E687-4149-71DA-C51EDAE73354}" dt="2024-10-11T12:13:56.546" v="11" actId="20577"/>
          <ac:spMkLst>
            <pc:docMk/>
            <pc:sldMk cId="1101632693" sldId="265"/>
            <ac:spMk id="3" creationId="{CE92D46A-5403-05F4-03A5-DF5EC6EC86B3}"/>
          </ac:spMkLst>
        </pc:spChg>
      </pc:sldChg>
    </pc:docChg>
  </pc:docChgLst>
  <pc:docChgLst>
    <pc:chgData name="Nathalie Matheu" userId="S::nmatheu@insa-toulouse.fr::b352041a-5173-42df-a21f-36fff3a7b184" providerId="AD" clId="Web-{F5B39CDE-A3DB-168F-B8A4-5A26BFE3FFA6}"/>
    <pc:docChg chg="modSld">
      <pc:chgData name="Nathalie Matheu" userId="S::nmatheu@insa-toulouse.fr::b352041a-5173-42df-a21f-36fff3a7b184" providerId="AD" clId="Web-{F5B39CDE-A3DB-168F-B8A4-5A26BFE3FFA6}" dt="2024-10-21T07:41:58.307" v="1" actId="20577"/>
      <pc:docMkLst>
        <pc:docMk/>
      </pc:docMkLst>
      <pc:sldChg chg="modSp">
        <pc:chgData name="Nathalie Matheu" userId="S::nmatheu@insa-toulouse.fr::b352041a-5173-42df-a21f-36fff3a7b184" providerId="AD" clId="Web-{F5B39CDE-A3DB-168F-B8A4-5A26BFE3FFA6}" dt="2024-10-21T07:41:58.307" v="1" actId="20577"/>
        <pc:sldMkLst>
          <pc:docMk/>
          <pc:sldMk cId="1101632693" sldId="265"/>
        </pc:sldMkLst>
        <pc:spChg chg="mod">
          <ac:chgData name="Nathalie Matheu" userId="S::nmatheu@insa-toulouse.fr::b352041a-5173-42df-a21f-36fff3a7b184" providerId="AD" clId="Web-{F5B39CDE-A3DB-168F-B8A4-5A26BFE3FFA6}" dt="2024-10-21T07:41:58.307" v="1" actId="20577"/>
          <ac:spMkLst>
            <pc:docMk/>
            <pc:sldMk cId="1101632693" sldId="265"/>
            <ac:spMk id="3" creationId="{CE92D46A-5403-05F4-03A5-DF5EC6EC86B3}"/>
          </ac:spMkLst>
        </pc:spChg>
      </pc:sldChg>
    </pc:docChg>
  </pc:docChgLst>
  <pc:docChgLst>
    <pc:chgData name="Jean-Yves Plantec" userId="S::plantec@insa-toulouse.fr::daca66c7-8e67-4b61-9433-d3bb3cfcf3ce" providerId="AD" clId="Web-{34018311-97AB-4775-F3FD-6AA0BDDDC7FD}"/>
    <pc:docChg chg="delSld modSld">
      <pc:chgData name="Jean-Yves Plantec" userId="S::plantec@insa-toulouse.fr::daca66c7-8e67-4b61-9433-d3bb3cfcf3ce" providerId="AD" clId="Web-{34018311-97AB-4775-F3FD-6AA0BDDDC7FD}" dt="2024-10-01T14:41:10.535" v="56"/>
      <pc:docMkLst>
        <pc:docMk/>
      </pc:docMkLst>
      <pc:sldChg chg="modSp">
        <pc:chgData name="Jean-Yves Plantec" userId="S::plantec@insa-toulouse.fr::daca66c7-8e67-4b61-9433-d3bb3cfcf3ce" providerId="AD" clId="Web-{34018311-97AB-4775-F3FD-6AA0BDDDC7FD}" dt="2024-10-01T14:11:31.089" v="47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34018311-97AB-4775-F3FD-6AA0BDDDC7FD}" dt="2024-10-01T14:11:31.089" v="47" actId="20577"/>
          <ac:spMkLst>
            <pc:docMk/>
            <pc:sldMk cId="1101632693" sldId="265"/>
            <ac:spMk id="3" creationId="{CE92D46A-5403-05F4-03A5-DF5EC6EC86B3}"/>
          </ac:spMkLst>
        </pc:spChg>
      </pc:sldChg>
      <pc:sldChg chg="del">
        <pc:chgData name="Jean-Yves Plantec" userId="S::plantec@insa-toulouse.fr::daca66c7-8e67-4b61-9433-d3bb3cfcf3ce" providerId="AD" clId="Web-{34018311-97AB-4775-F3FD-6AA0BDDDC7FD}" dt="2024-10-01T14:41:10.519" v="48"/>
        <pc:sldMkLst>
          <pc:docMk/>
          <pc:sldMk cId="1728517290" sldId="272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35" v="55"/>
        <pc:sldMkLst>
          <pc:docMk/>
          <pc:sldMk cId="768589692" sldId="284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35" v="53"/>
        <pc:sldMkLst>
          <pc:docMk/>
          <pc:sldMk cId="3023452363" sldId="285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35" v="54"/>
        <pc:sldMkLst>
          <pc:docMk/>
          <pc:sldMk cId="121944178" sldId="286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19" v="49"/>
        <pc:sldMkLst>
          <pc:docMk/>
          <pc:sldMk cId="3482549134" sldId="287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19" v="50"/>
        <pc:sldMkLst>
          <pc:docMk/>
          <pc:sldMk cId="3609861932" sldId="288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35" v="51"/>
        <pc:sldMkLst>
          <pc:docMk/>
          <pc:sldMk cId="2071353845" sldId="289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35" v="52"/>
        <pc:sldMkLst>
          <pc:docMk/>
          <pc:sldMk cId="3691611219" sldId="290"/>
        </pc:sldMkLst>
      </pc:sldChg>
      <pc:sldChg chg="del">
        <pc:chgData name="Jean-Yves Plantec" userId="S::plantec@insa-toulouse.fr::daca66c7-8e67-4b61-9433-d3bb3cfcf3ce" providerId="AD" clId="Web-{34018311-97AB-4775-F3FD-6AA0BDDDC7FD}" dt="2024-10-01T14:41:10.535" v="56"/>
        <pc:sldMkLst>
          <pc:docMk/>
          <pc:sldMk cId="4179021912" sldId="302"/>
        </pc:sldMkLst>
      </pc:sldChg>
    </pc:docChg>
  </pc:docChgLst>
  <pc:docChgLst>
    <pc:chgData name="Jean-Yves Plantec" userId="S::plantec@insa-toulouse.fr::daca66c7-8e67-4b61-9433-d3bb3cfcf3ce" providerId="AD" clId="Web-{006003E1-69EF-3610-18D7-331B9F9D9A5E}"/>
    <pc:docChg chg="modSld">
      <pc:chgData name="Jean-Yves Plantec" userId="S::plantec@insa-toulouse.fr::daca66c7-8e67-4b61-9433-d3bb3cfcf3ce" providerId="AD" clId="Web-{006003E1-69EF-3610-18D7-331B9F9D9A5E}" dt="2024-10-23T16:04:18.473" v="93" actId="20577"/>
      <pc:docMkLst>
        <pc:docMk/>
      </pc:docMkLst>
      <pc:sldChg chg="addSp delSp modSp addAnim delAnim modAnim">
        <pc:chgData name="Jean-Yves Plantec" userId="S::plantec@insa-toulouse.fr::daca66c7-8e67-4b61-9433-d3bb3cfcf3ce" providerId="AD" clId="Web-{006003E1-69EF-3610-18D7-331B9F9D9A5E}" dt="2024-10-23T15:37:02.149" v="86"/>
        <pc:sldMkLst>
          <pc:docMk/>
          <pc:sldMk cId="2576564880" sldId="276"/>
        </pc:sldMkLst>
        <pc:spChg chg="add del">
          <ac:chgData name="Jean-Yves Plantec" userId="S::plantec@insa-toulouse.fr::daca66c7-8e67-4b61-9433-d3bb3cfcf3ce" providerId="AD" clId="Web-{006003E1-69EF-3610-18D7-331B9F9D9A5E}" dt="2024-10-23T15:33:47.092" v="63"/>
          <ac:spMkLst>
            <pc:docMk/>
            <pc:sldMk cId="2576564880" sldId="276"/>
            <ac:spMk id="106" creationId="{4E073BC6-A114-D2A3-C1E3-700912CD1B9A}"/>
          </ac:spMkLst>
        </pc:spChg>
        <pc:spChg chg="add del mod">
          <ac:chgData name="Jean-Yves Plantec" userId="S::plantec@insa-toulouse.fr::daca66c7-8e67-4b61-9433-d3bb3cfcf3ce" providerId="AD" clId="Web-{006003E1-69EF-3610-18D7-331B9F9D9A5E}" dt="2024-10-23T15:37:02.149" v="86"/>
          <ac:spMkLst>
            <pc:docMk/>
            <pc:sldMk cId="2576564880" sldId="276"/>
            <ac:spMk id="107" creationId="{94B75E26-4DA3-D57C-D315-327A48871BA8}"/>
          </ac:spMkLst>
        </pc:spChg>
        <pc:cxnChg chg="mod">
          <ac:chgData name="Jean-Yves Plantec" userId="S::plantec@insa-toulouse.fr::daca66c7-8e67-4b61-9433-d3bb3cfcf3ce" providerId="AD" clId="Web-{006003E1-69EF-3610-18D7-331B9F9D9A5E}" dt="2024-10-23T14:25:09.919" v="41" actId="14100"/>
          <ac:cxnSpMkLst>
            <pc:docMk/>
            <pc:sldMk cId="2576564880" sldId="276"/>
            <ac:cxnSpMk id="8" creationId="{9668BECA-13CB-0085-F3C4-E53C25EAC3FB}"/>
          </ac:cxnSpMkLst>
        </pc:cxnChg>
        <pc:cxnChg chg="mod">
          <ac:chgData name="Jean-Yves Plantec" userId="S::plantec@insa-toulouse.fr::daca66c7-8e67-4b61-9433-d3bb3cfcf3ce" providerId="AD" clId="Web-{006003E1-69EF-3610-18D7-331B9F9D9A5E}" dt="2024-10-23T14:25:33.404" v="42" actId="14100"/>
          <ac:cxnSpMkLst>
            <pc:docMk/>
            <pc:sldMk cId="2576564880" sldId="276"/>
            <ac:cxnSpMk id="10" creationId="{880F359E-A925-003B-2B0D-C0E6BAEDC30E}"/>
          </ac:cxnSpMkLst>
        </pc:cxnChg>
      </pc:sldChg>
      <pc:sldChg chg="modSp">
        <pc:chgData name="Jean-Yves Plantec" userId="S::plantec@insa-toulouse.fr::daca66c7-8e67-4b61-9433-d3bb3cfcf3ce" providerId="AD" clId="Web-{006003E1-69EF-3610-18D7-331B9F9D9A5E}" dt="2024-10-23T16:04:18.473" v="93" actId="20577"/>
        <pc:sldMkLst>
          <pc:docMk/>
          <pc:sldMk cId="646790015" sldId="281"/>
        </pc:sldMkLst>
        <pc:spChg chg="mod">
          <ac:chgData name="Jean-Yves Plantec" userId="S::plantec@insa-toulouse.fr::daca66c7-8e67-4b61-9433-d3bb3cfcf3ce" providerId="AD" clId="Web-{006003E1-69EF-3610-18D7-331B9F9D9A5E}" dt="2024-10-23T16:04:18.473" v="93" actId="20577"/>
          <ac:spMkLst>
            <pc:docMk/>
            <pc:sldMk cId="646790015" sldId="281"/>
            <ac:spMk id="18" creationId="{7D1FCF33-C968-8DBA-377A-7248C15D7746}"/>
          </ac:spMkLst>
        </pc:spChg>
      </pc:sldChg>
      <pc:sldChg chg="modSp">
        <pc:chgData name="Jean-Yves Plantec" userId="S::plantec@insa-toulouse.fr::daca66c7-8e67-4b61-9433-d3bb3cfcf3ce" providerId="AD" clId="Web-{006003E1-69EF-3610-18D7-331B9F9D9A5E}" dt="2024-10-23T14:21:11.660" v="35" actId="20577"/>
        <pc:sldMkLst>
          <pc:docMk/>
          <pc:sldMk cId="4184445784" sldId="282"/>
        </pc:sldMkLst>
        <pc:spChg chg="mod">
          <ac:chgData name="Jean-Yves Plantec" userId="S::plantec@insa-toulouse.fr::daca66c7-8e67-4b61-9433-d3bb3cfcf3ce" providerId="AD" clId="Web-{006003E1-69EF-3610-18D7-331B9F9D9A5E}" dt="2024-10-23T14:21:11.660" v="35" actId="20577"/>
          <ac:spMkLst>
            <pc:docMk/>
            <pc:sldMk cId="4184445784" sldId="282"/>
            <ac:spMk id="18" creationId="{7D1FCF33-C968-8DBA-377A-7248C15D7746}"/>
          </ac:spMkLst>
        </pc:spChg>
      </pc:sldChg>
      <pc:sldChg chg="modSp">
        <pc:chgData name="Jean-Yves Plantec" userId="S::plantec@insa-toulouse.fr::daca66c7-8e67-4b61-9433-d3bb3cfcf3ce" providerId="AD" clId="Web-{006003E1-69EF-3610-18D7-331B9F9D9A5E}" dt="2024-10-23T14:38:33.120" v="61"/>
        <pc:sldMkLst>
          <pc:docMk/>
          <pc:sldMk cId="3768588982" sldId="283"/>
        </pc:sldMkLst>
        <pc:graphicFrameChg chg="mod modGraphic">
          <ac:chgData name="Jean-Yves Plantec" userId="S::plantec@insa-toulouse.fr::daca66c7-8e67-4b61-9433-d3bb3cfcf3ce" providerId="AD" clId="Web-{006003E1-69EF-3610-18D7-331B9F9D9A5E}" dt="2024-10-23T14:38:33.120" v="61"/>
          <ac:graphicFrameMkLst>
            <pc:docMk/>
            <pc:sldMk cId="3768588982" sldId="283"/>
            <ac:graphicFrameMk id="6" creationId="{1FADE7A1-8D3D-EFDC-28BA-F571C19F27D3}"/>
          </ac:graphicFrameMkLst>
        </pc:graphicFrameChg>
      </pc:sldChg>
      <pc:sldChg chg="modSp">
        <pc:chgData name="Jean-Yves Plantec" userId="S::plantec@insa-toulouse.fr::daca66c7-8e67-4b61-9433-d3bb3cfcf3ce" providerId="AD" clId="Web-{006003E1-69EF-3610-18D7-331B9F9D9A5E}" dt="2024-10-23T11:15:26.071" v="5" actId="20577"/>
        <pc:sldMkLst>
          <pc:docMk/>
          <pc:sldMk cId="3975415292" sldId="292"/>
        </pc:sldMkLst>
        <pc:spChg chg="mod">
          <ac:chgData name="Jean-Yves Plantec" userId="S::plantec@insa-toulouse.fr::daca66c7-8e67-4b61-9433-d3bb3cfcf3ce" providerId="AD" clId="Web-{006003E1-69EF-3610-18D7-331B9F9D9A5E}" dt="2024-10-23T11:15:26.071" v="5" actId="20577"/>
          <ac:spMkLst>
            <pc:docMk/>
            <pc:sldMk cId="3975415292" sldId="292"/>
            <ac:spMk id="3" creationId="{CE92D46A-5403-05F4-03A5-DF5EC6EC86B3}"/>
          </ac:spMkLst>
        </pc:spChg>
      </pc:sldChg>
    </pc:docChg>
  </pc:docChgLst>
  <pc:docChgLst>
    <pc:chgData name="Jean-Yves Plantec" userId="S::plantec@insa-toulouse.fr::daca66c7-8e67-4b61-9433-d3bb3cfcf3ce" providerId="AD" clId="Web-{5937D596-01A3-4400-CFDD-772622DBB2EF}"/>
    <pc:docChg chg="modSld">
      <pc:chgData name="Jean-Yves Plantec" userId="S::plantec@insa-toulouse.fr::daca66c7-8e67-4b61-9433-d3bb3cfcf3ce" providerId="AD" clId="Web-{5937D596-01A3-4400-CFDD-772622DBB2EF}" dt="2024-10-17T12:15:24.604" v="85" actId="1076"/>
      <pc:docMkLst>
        <pc:docMk/>
      </pc:docMkLst>
      <pc:sldChg chg="modSp">
        <pc:chgData name="Jean-Yves Plantec" userId="S::plantec@insa-toulouse.fr::daca66c7-8e67-4b61-9433-d3bb3cfcf3ce" providerId="AD" clId="Web-{5937D596-01A3-4400-CFDD-772622DBB2EF}" dt="2024-10-17T08:09:06.886" v="83"/>
        <pc:sldMkLst>
          <pc:docMk/>
          <pc:sldMk cId="1353463475" sldId="266"/>
        </pc:sldMkLst>
        <pc:graphicFrameChg chg="mod modGraphic">
          <ac:chgData name="Jean-Yves Plantec" userId="S::plantec@insa-toulouse.fr::daca66c7-8e67-4b61-9433-d3bb3cfcf3ce" providerId="AD" clId="Web-{5937D596-01A3-4400-CFDD-772622DBB2EF}" dt="2024-10-17T08:09:06.886" v="83"/>
          <ac:graphicFrameMkLst>
            <pc:docMk/>
            <pc:sldMk cId="1353463475" sldId="266"/>
            <ac:graphicFrameMk id="9" creationId="{DA99F306-A4F9-06E3-20EA-26E0D5C7794F}"/>
          </ac:graphicFrameMkLst>
        </pc:graphicFrameChg>
      </pc:sldChg>
      <pc:sldChg chg="modSp">
        <pc:chgData name="Jean-Yves Plantec" userId="S::plantec@insa-toulouse.fr::daca66c7-8e67-4b61-9433-d3bb3cfcf3ce" providerId="AD" clId="Web-{5937D596-01A3-4400-CFDD-772622DBB2EF}" dt="2024-10-17T12:15:24.604" v="85" actId="1076"/>
        <pc:sldMkLst>
          <pc:docMk/>
          <pc:sldMk cId="2576564880" sldId="276"/>
        </pc:sldMkLst>
        <pc:picChg chg="mod">
          <ac:chgData name="Jean-Yves Plantec" userId="S::plantec@insa-toulouse.fr::daca66c7-8e67-4b61-9433-d3bb3cfcf3ce" providerId="AD" clId="Web-{5937D596-01A3-4400-CFDD-772622DBB2EF}" dt="2024-10-17T12:15:17.585" v="84" actId="1076"/>
          <ac:picMkLst>
            <pc:docMk/>
            <pc:sldMk cId="2576564880" sldId="276"/>
            <ac:picMk id="89" creationId="{31150943-1DBF-1F8B-BCD0-51AA837FB70E}"/>
          </ac:picMkLst>
        </pc:picChg>
        <pc:picChg chg="mod">
          <ac:chgData name="Jean-Yves Plantec" userId="S::plantec@insa-toulouse.fr::daca66c7-8e67-4b61-9433-d3bb3cfcf3ce" providerId="AD" clId="Web-{5937D596-01A3-4400-CFDD-772622DBB2EF}" dt="2024-10-17T12:15:24.604" v="85" actId="1076"/>
          <ac:picMkLst>
            <pc:docMk/>
            <pc:sldMk cId="2576564880" sldId="276"/>
            <ac:picMk id="104" creationId="{B6A2C9C6-93E2-3F96-CFA5-DC59ED60661C}"/>
          </ac:picMkLst>
        </pc:picChg>
      </pc:sldChg>
    </pc:docChg>
  </pc:docChgLst>
  <pc:docChgLst>
    <pc:chgData name="Jean-Yves Plantec" userId="S::plantec@insa-toulouse.fr::daca66c7-8e67-4b61-9433-d3bb3cfcf3ce" providerId="AD" clId="Web-{EFA1E7A0-6601-D7A6-4561-7BBB5885C046}"/>
    <pc:docChg chg="modSld">
      <pc:chgData name="Jean-Yves Plantec" userId="S::plantec@insa-toulouse.fr::daca66c7-8e67-4b61-9433-d3bb3cfcf3ce" providerId="AD" clId="Web-{EFA1E7A0-6601-D7A6-4561-7BBB5885C046}" dt="2024-10-18T09:36:44.794" v="426" actId="20577"/>
      <pc:docMkLst>
        <pc:docMk/>
      </pc:docMkLst>
      <pc:sldChg chg="modSp">
        <pc:chgData name="Jean-Yves Plantec" userId="S::plantec@insa-toulouse.fr::daca66c7-8e67-4b61-9433-d3bb3cfcf3ce" providerId="AD" clId="Web-{EFA1E7A0-6601-D7A6-4561-7BBB5885C046}" dt="2024-10-18T09:36:44.794" v="426" actId="20577"/>
        <pc:sldMkLst>
          <pc:docMk/>
          <pc:sldMk cId="3975415292" sldId="292"/>
        </pc:sldMkLst>
        <pc:spChg chg="mod">
          <ac:chgData name="Jean-Yves Plantec" userId="S::plantec@insa-toulouse.fr::daca66c7-8e67-4b61-9433-d3bb3cfcf3ce" providerId="AD" clId="Web-{EFA1E7A0-6601-D7A6-4561-7BBB5885C046}" dt="2024-10-18T09:36:26.543" v="422" actId="20577"/>
          <ac:spMkLst>
            <pc:docMk/>
            <pc:sldMk cId="3975415292" sldId="292"/>
            <ac:spMk id="3" creationId="{CE92D46A-5403-05F4-03A5-DF5EC6EC86B3}"/>
          </ac:spMkLst>
        </pc:spChg>
        <pc:spChg chg="mod">
          <ac:chgData name="Jean-Yves Plantec" userId="S::plantec@insa-toulouse.fr::daca66c7-8e67-4b61-9433-d3bb3cfcf3ce" providerId="AD" clId="Web-{EFA1E7A0-6601-D7A6-4561-7BBB5885C046}" dt="2024-10-18T09:36:44.794" v="426" actId="20577"/>
          <ac:spMkLst>
            <pc:docMk/>
            <pc:sldMk cId="3975415292" sldId="292"/>
            <ac:spMk id="7" creationId="{0F68B682-44CE-2DFF-D8F3-00C734CF59BF}"/>
          </ac:spMkLst>
        </pc:spChg>
      </pc:sldChg>
    </pc:docChg>
  </pc:docChgLst>
  <pc:docChgLst>
    <pc:chgData name="Jean-Yves Plantec" userId="S::plantec@insa-toulouse.fr::daca66c7-8e67-4b61-9433-d3bb3cfcf3ce" providerId="AD" clId="Web-{B7557997-CB03-02F3-16A6-D1460801A410}"/>
    <pc:docChg chg="modSld">
      <pc:chgData name="Jean-Yves Plantec" userId="S::plantec@insa-toulouse.fr::daca66c7-8e67-4b61-9433-d3bb3cfcf3ce" providerId="AD" clId="Web-{B7557997-CB03-02F3-16A6-D1460801A410}" dt="2024-10-18T08:28:26.281" v="133"/>
      <pc:docMkLst>
        <pc:docMk/>
      </pc:docMkLst>
      <pc:sldChg chg="addSp modSp">
        <pc:chgData name="Jean-Yves Plantec" userId="S::plantec@insa-toulouse.fr::daca66c7-8e67-4b61-9433-d3bb3cfcf3ce" providerId="AD" clId="Web-{B7557997-CB03-02F3-16A6-D1460801A410}" dt="2024-10-18T08:19:14.016" v="16"/>
        <pc:sldMkLst>
          <pc:docMk/>
          <pc:sldMk cId="3669558073" sldId="268"/>
        </pc:sldMkLst>
        <pc:spChg chg="mod">
          <ac:chgData name="Jean-Yves Plantec" userId="S::plantec@insa-toulouse.fr::daca66c7-8e67-4b61-9433-d3bb3cfcf3ce" providerId="AD" clId="Web-{B7557997-CB03-02F3-16A6-D1460801A410}" dt="2024-10-18T08:18:48.906" v="8" actId="20577"/>
          <ac:spMkLst>
            <pc:docMk/>
            <pc:sldMk cId="3669558073" sldId="268"/>
            <ac:spMk id="2" creationId="{F9250CF9-7994-F421-BB90-0C52777D4FAF}"/>
          </ac:spMkLst>
        </pc:spChg>
        <pc:spChg chg="add mod">
          <ac:chgData name="Jean-Yves Plantec" userId="S::plantec@insa-toulouse.fr::daca66c7-8e67-4b61-9433-d3bb3cfcf3ce" providerId="AD" clId="Web-{B7557997-CB03-02F3-16A6-D1460801A410}" dt="2024-10-18T08:18:53.656" v="13" actId="20577"/>
          <ac:spMkLst>
            <pc:docMk/>
            <pc:sldMk cId="3669558073" sldId="268"/>
            <ac:spMk id="6" creationId="{98990D53-433F-0751-E6FB-1E86B9FA5CA3}"/>
          </ac:spMkLst>
        </pc:spChg>
        <pc:spChg chg="mod">
          <ac:chgData name="Jean-Yves Plantec" userId="S::plantec@insa-toulouse.fr::daca66c7-8e67-4b61-9433-d3bb3cfcf3ce" providerId="AD" clId="Web-{B7557997-CB03-02F3-16A6-D1460801A410}" dt="2024-10-18T08:19:00.266" v="14" actId="1076"/>
          <ac:spMkLst>
            <pc:docMk/>
            <pc:sldMk cId="3669558073" sldId="268"/>
            <ac:spMk id="18" creationId="{7D1FCF33-C968-8DBA-377A-7248C15D7746}"/>
          </ac:spMkLst>
        </pc:spChg>
        <pc:picChg chg="add">
          <ac:chgData name="Jean-Yves Plantec" userId="S::plantec@insa-toulouse.fr::daca66c7-8e67-4b61-9433-d3bb3cfcf3ce" providerId="AD" clId="Web-{B7557997-CB03-02F3-16A6-D1460801A410}" dt="2024-10-18T08:19:13.985" v="15"/>
          <ac:picMkLst>
            <pc:docMk/>
            <pc:sldMk cId="3669558073" sldId="268"/>
            <ac:picMk id="8" creationId="{6CA2F4F1-6A92-14B4-70B9-0432AF378DA3}"/>
          </ac:picMkLst>
        </pc:picChg>
        <pc:picChg chg="add">
          <ac:chgData name="Jean-Yves Plantec" userId="S::plantec@insa-toulouse.fr::daca66c7-8e67-4b61-9433-d3bb3cfcf3ce" providerId="AD" clId="Web-{B7557997-CB03-02F3-16A6-D1460801A410}" dt="2024-10-18T08:19:14.016" v="16"/>
          <ac:picMkLst>
            <pc:docMk/>
            <pc:sldMk cId="3669558073" sldId="268"/>
            <ac:picMk id="10" creationId="{ABC14834-FF66-F9D2-EB0F-ACDFE8AF9E60}"/>
          </ac:picMkLst>
        </pc:picChg>
      </pc:sldChg>
      <pc:sldChg chg="addSp modSp">
        <pc:chgData name="Jean-Yves Plantec" userId="S::plantec@insa-toulouse.fr::daca66c7-8e67-4b61-9433-d3bb3cfcf3ce" providerId="AD" clId="Web-{B7557997-CB03-02F3-16A6-D1460801A410}" dt="2024-10-18T08:18:27.234" v="2" actId="20577"/>
        <pc:sldMkLst>
          <pc:docMk/>
          <pc:sldMk cId="646790015" sldId="281"/>
        </pc:sldMkLst>
        <pc:spChg chg="add mod">
          <ac:chgData name="Jean-Yves Plantec" userId="S::plantec@insa-toulouse.fr::daca66c7-8e67-4b61-9433-d3bb3cfcf3ce" providerId="AD" clId="Web-{B7557997-CB03-02F3-16A6-D1460801A410}" dt="2024-10-18T08:18:27.234" v="2" actId="20577"/>
          <ac:spMkLst>
            <pc:docMk/>
            <pc:sldMk cId="646790015" sldId="281"/>
            <ac:spMk id="7" creationId="{8B351A08-9F46-8662-E1E7-A1F15E732EB1}"/>
          </ac:spMkLst>
        </pc:spChg>
      </pc:sldChg>
      <pc:sldChg chg="addSp modSp">
        <pc:chgData name="Jean-Yves Plantec" userId="S::plantec@insa-toulouse.fr::daca66c7-8e67-4b61-9433-d3bb3cfcf3ce" providerId="AD" clId="Web-{B7557997-CB03-02F3-16A6-D1460801A410}" dt="2024-10-18T08:19:34.970" v="25" actId="20577"/>
        <pc:sldMkLst>
          <pc:docMk/>
          <pc:sldMk cId="4184445784" sldId="282"/>
        </pc:sldMkLst>
        <pc:spChg chg="mod">
          <ac:chgData name="Jean-Yves Plantec" userId="S::plantec@insa-toulouse.fr::daca66c7-8e67-4b61-9433-d3bb3cfcf3ce" providerId="AD" clId="Web-{B7557997-CB03-02F3-16A6-D1460801A410}" dt="2024-10-18T08:19:34.970" v="25" actId="20577"/>
          <ac:spMkLst>
            <pc:docMk/>
            <pc:sldMk cId="4184445784" sldId="282"/>
            <ac:spMk id="2" creationId="{F9250CF9-7994-F421-BB90-0C52777D4FAF}"/>
          </ac:spMkLst>
        </pc:spChg>
        <pc:spChg chg="add mod">
          <ac:chgData name="Jean-Yves Plantec" userId="S::plantec@insa-toulouse.fr::daca66c7-8e67-4b61-9433-d3bb3cfcf3ce" providerId="AD" clId="Web-{B7557997-CB03-02F3-16A6-D1460801A410}" dt="2024-10-18T08:19:31.063" v="24" actId="20577"/>
          <ac:spMkLst>
            <pc:docMk/>
            <pc:sldMk cId="4184445784" sldId="282"/>
            <ac:spMk id="6" creationId="{CB8E4721-AB91-2BA9-8957-EB7C73910B96}"/>
          </ac:spMkLst>
        </pc:spChg>
      </pc:sldChg>
      <pc:sldChg chg="addSp modSp">
        <pc:chgData name="Jean-Yves Plantec" userId="S::plantec@insa-toulouse.fr::daca66c7-8e67-4b61-9433-d3bb3cfcf3ce" providerId="AD" clId="Web-{B7557997-CB03-02F3-16A6-D1460801A410}" dt="2024-10-18T08:24:37.712" v="128"/>
        <pc:sldMkLst>
          <pc:docMk/>
          <pc:sldMk cId="3768588982" sldId="283"/>
        </pc:sldMkLst>
        <pc:spChg chg="mod">
          <ac:chgData name="Jean-Yves Plantec" userId="S::plantec@insa-toulouse.fr::daca66c7-8e67-4b61-9433-d3bb3cfcf3ce" providerId="AD" clId="Web-{B7557997-CB03-02F3-16A6-D1460801A410}" dt="2024-10-18T08:20:24.987" v="26" actId="14100"/>
          <ac:spMkLst>
            <pc:docMk/>
            <pc:sldMk cId="3768588982" sldId="283"/>
            <ac:spMk id="18" creationId="{7D1FCF33-C968-8DBA-377A-7248C15D7746}"/>
          </ac:spMkLst>
        </pc:spChg>
        <pc:graphicFrameChg chg="add mod modGraphic">
          <ac:chgData name="Jean-Yves Plantec" userId="S::plantec@insa-toulouse.fr::daca66c7-8e67-4b61-9433-d3bb3cfcf3ce" providerId="AD" clId="Web-{B7557997-CB03-02F3-16A6-D1460801A410}" dt="2024-10-18T08:24:37.712" v="128"/>
          <ac:graphicFrameMkLst>
            <pc:docMk/>
            <pc:sldMk cId="3768588982" sldId="283"/>
            <ac:graphicFrameMk id="6" creationId="{1FADE7A1-8D3D-EFDC-28BA-F571C19F27D3}"/>
          </ac:graphicFrameMkLst>
        </pc:graphicFrameChg>
      </pc:sldChg>
      <pc:sldChg chg="addSp delSp modSp">
        <pc:chgData name="Jean-Yves Plantec" userId="S::plantec@insa-toulouse.fr::daca66c7-8e67-4b61-9433-d3bb3cfcf3ce" providerId="AD" clId="Web-{B7557997-CB03-02F3-16A6-D1460801A410}" dt="2024-10-18T08:28:26.281" v="133"/>
        <pc:sldMkLst>
          <pc:docMk/>
          <pc:sldMk cId="4037789394" sldId="301"/>
        </pc:sldMkLst>
        <pc:picChg chg="add mod">
          <ac:chgData name="Jean-Yves Plantec" userId="S::plantec@insa-toulouse.fr::daca66c7-8e67-4b61-9433-d3bb3cfcf3ce" providerId="AD" clId="Web-{B7557997-CB03-02F3-16A6-D1460801A410}" dt="2024-10-18T08:28:26.281" v="133"/>
          <ac:picMkLst>
            <pc:docMk/>
            <pc:sldMk cId="4037789394" sldId="301"/>
            <ac:picMk id="7" creationId="{D90EEEE8-03A5-9208-1606-FF0F3A443EC0}"/>
          </ac:picMkLst>
        </pc:picChg>
      </pc:sldChg>
    </pc:docChg>
  </pc:docChgLst>
  <pc:docChgLst>
    <pc:chgData name="Hamid Le Fleurier" userId="S::lefleuri@insa-toulouse.fr::e5fa3524-cd5c-4924-8454-f81200eae8af" providerId="AD" clId="Web-{D89E4EC5-726E-4B3A-8BE6-CAE51B9F954B}"/>
    <pc:docChg chg="modSld">
      <pc:chgData name="Hamid Le Fleurier" userId="S::lefleuri@insa-toulouse.fr::e5fa3524-cd5c-4924-8454-f81200eae8af" providerId="AD" clId="Web-{D89E4EC5-726E-4B3A-8BE6-CAE51B9F954B}" dt="2024-10-22T16:24:43.913" v="0" actId="20577"/>
      <pc:docMkLst>
        <pc:docMk/>
      </pc:docMkLst>
      <pc:sldChg chg="modSp">
        <pc:chgData name="Hamid Le Fleurier" userId="S::lefleuri@insa-toulouse.fr::e5fa3524-cd5c-4924-8454-f81200eae8af" providerId="AD" clId="Web-{D89E4EC5-726E-4B3A-8BE6-CAE51B9F954B}" dt="2024-10-22T16:24:43.913" v="0" actId="20577"/>
        <pc:sldMkLst>
          <pc:docMk/>
          <pc:sldMk cId="1101632693" sldId="265"/>
        </pc:sldMkLst>
        <pc:spChg chg="mod">
          <ac:chgData name="Hamid Le Fleurier" userId="S::lefleuri@insa-toulouse.fr::e5fa3524-cd5c-4924-8454-f81200eae8af" providerId="AD" clId="Web-{D89E4EC5-726E-4B3A-8BE6-CAE51B9F954B}" dt="2024-10-22T16:24:43.913" v="0" actId="20577"/>
          <ac:spMkLst>
            <pc:docMk/>
            <pc:sldMk cId="1101632693" sldId="265"/>
            <ac:spMk id="3" creationId="{CE92D46A-5403-05F4-03A5-DF5EC6EC86B3}"/>
          </ac:spMkLst>
        </pc:spChg>
      </pc:sldChg>
    </pc:docChg>
  </pc:docChgLst>
  <pc:docChgLst>
    <pc:chgData name="Jean-Yves Plantec" userId="S::plantec@insa-toulouse.fr::daca66c7-8e67-4b61-9433-d3bb3cfcf3ce" providerId="AD" clId="Web-{A00D1D29-4D51-F0B8-F1BB-86A1F97D4E08}"/>
    <pc:docChg chg="delSld modSld">
      <pc:chgData name="Jean-Yves Plantec" userId="S::plantec@insa-toulouse.fr::daca66c7-8e67-4b61-9433-d3bb3cfcf3ce" providerId="AD" clId="Web-{A00D1D29-4D51-F0B8-F1BB-86A1F97D4E08}" dt="2024-10-01T14:49:40.429" v="12" actId="20577"/>
      <pc:docMkLst>
        <pc:docMk/>
      </pc:docMkLst>
      <pc:sldChg chg="modSp">
        <pc:chgData name="Jean-Yves Plantec" userId="S::plantec@insa-toulouse.fr::daca66c7-8e67-4b61-9433-d3bb3cfcf3ce" providerId="AD" clId="Web-{A00D1D29-4D51-F0B8-F1BB-86A1F97D4E08}" dt="2024-10-01T14:48:50.895" v="0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A00D1D29-4D51-F0B8-F1BB-86A1F97D4E08}" dt="2024-10-01T14:48:50.895" v="0" actId="20577"/>
          <ac:spMkLst>
            <pc:docMk/>
            <pc:sldMk cId="1101632693" sldId="265"/>
            <ac:spMk id="3" creationId="{CE92D46A-5403-05F4-03A5-DF5EC6EC86B3}"/>
          </ac:spMkLst>
        </pc:spChg>
      </pc:sldChg>
      <pc:sldChg chg="modSp">
        <pc:chgData name="Jean-Yves Plantec" userId="S::plantec@insa-toulouse.fr::daca66c7-8e67-4b61-9433-d3bb3cfcf3ce" providerId="AD" clId="Web-{A00D1D29-4D51-F0B8-F1BB-86A1F97D4E08}" dt="2024-10-01T14:49:40.429" v="12" actId="20577"/>
        <pc:sldMkLst>
          <pc:docMk/>
          <pc:sldMk cId="3975415292" sldId="292"/>
        </pc:sldMkLst>
        <pc:spChg chg="mod">
          <ac:chgData name="Jean-Yves Plantec" userId="S::plantec@insa-toulouse.fr::daca66c7-8e67-4b61-9433-d3bb3cfcf3ce" providerId="AD" clId="Web-{A00D1D29-4D51-F0B8-F1BB-86A1F97D4E08}" dt="2024-10-01T14:49:30.678" v="8" actId="20577"/>
          <ac:spMkLst>
            <pc:docMk/>
            <pc:sldMk cId="3975415292" sldId="292"/>
            <ac:spMk id="2" creationId="{AA19ED0C-B115-00C9-8AE2-C3FDB5A8E80A}"/>
          </ac:spMkLst>
        </pc:spChg>
        <pc:spChg chg="mod">
          <ac:chgData name="Jean-Yves Plantec" userId="S::plantec@insa-toulouse.fr::daca66c7-8e67-4b61-9433-d3bb3cfcf3ce" providerId="AD" clId="Web-{A00D1D29-4D51-F0B8-F1BB-86A1F97D4E08}" dt="2024-10-01T14:49:37.288" v="11" actId="20577"/>
          <ac:spMkLst>
            <pc:docMk/>
            <pc:sldMk cId="3975415292" sldId="292"/>
            <ac:spMk id="3" creationId="{CE92D46A-5403-05F4-03A5-DF5EC6EC86B3}"/>
          </ac:spMkLst>
        </pc:spChg>
        <pc:spChg chg="mod">
          <ac:chgData name="Jean-Yves Plantec" userId="S::plantec@insa-toulouse.fr::daca66c7-8e67-4b61-9433-d3bb3cfcf3ce" providerId="AD" clId="Web-{A00D1D29-4D51-F0B8-F1BB-86A1F97D4E08}" dt="2024-10-01T14:49:40.429" v="12" actId="20577"/>
          <ac:spMkLst>
            <pc:docMk/>
            <pc:sldMk cId="3975415292" sldId="292"/>
            <ac:spMk id="7" creationId="{0F68B682-44CE-2DFF-D8F3-00C734CF59BF}"/>
          </ac:spMkLst>
        </pc:spChg>
      </pc:sldChg>
      <pc:sldChg chg="del">
        <pc:chgData name="Jean-Yves Plantec" userId="S::plantec@insa-toulouse.fr::daca66c7-8e67-4b61-9433-d3bb3cfcf3ce" providerId="AD" clId="Web-{A00D1D29-4D51-F0B8-F1BB-86A1F97D4E08}" dt="2024-10-01T14:49:09.771" v="1"/>
        <pc:sldMkLst>
          <pc:docMk/>
          <pc:sldMk cId="3744930737" sldId="293"/>
        </pc:sldMkLst>
      </pc:sldChg>
      <pc:sldChg chg="del">
        <pc:chgData name="Jean-Yves Plantec" userId="S::plantec@insa-toulouse.fr::daca66c7-8e67-4b61-9433-d3bb3cfcf3ce" providerId="AD" clId="Web-{A00D1D29-4D51-F0B8-F1BB-86A1F97D4E08}" dt="2024-10-01T14:49:09.771" v="2"/>
        <pc:sldMkLst>
          <pc:docMk/>
          <pc:sldMk cId="1702643316" sldId="294"/>
        </pc:sldMkLst>
      </pc:sldChg>
      <pc:sldChg chg="del">
        <pc:chgData name="Jean-Yves Plantec" userId="S::plantec@insa-toulouse.fr::daca66c7-8e67-4b61-9433-d3bb3cfcf3ce" providerId="AD" clId="Web-{A00D1D29-4D51-F0B8-F1BB-86A1F97D4E08}" dt="2024-10-01T14:49:09.771" v="3"/>
        <pc:sldMkLst>
          <pc:docMk/>
          <pc:sldMk cId="4057670599" sldId="295"/>
        </pc:sldMkLst>
      </pc:sldChg>
      <pc:sldChg chg="del">
        <pc:chgData name="Jean-Yves Plantec" userId="S::plantec@insa-toulouse.fr::daca66c7-8e67-4b61-9433-d3bb3cfcf3ce" providerId="AD" clId="Web-{A00D1D29-4D51-F0B8-F1BB-86A1F97D4E08}" dt="2024-10-01T14:49:09.787" v="5"/>
        <pc:sldMkLst>
          <pc:docMk/>
          <pc:sldMk cId="1952889409" sldId="297"/>
        </pc:sldMkLst>
      </pc:sldChg>
      <pc:sldChg chg="del">
        <pc:chgData name="Jean-Yves Plantec" userId="S::plantec@insa-toulouse.fr::daca66c7-8e67-4b61-9433-d3bb3cfcf3ce" providerId="AD" clId="Web-{A00D1D29-4D51-F0B8-F1BB-86A1F97D4E08}" dt="2024-10-01T14:49:09.787" v="6"/>
        <pc:sldMkLst>
          <pc:docMk/>
          <pc:sldMk cId="772696728" sldId="298"/>
        </pc:sldMkLst>
      </pc:sldChg>
      <pc:sldChg chg="del">
        <pc:chgData name="Jean-Yves Plantec" userId="S::plantec@insa-toulouse.fr::daca66c7-8e67-4b61-9433-d3bb3cfcf3ce" providerId="AD" clId="Web-{A00D1D29-4D51-F0B8-F1BB-86A1F97D4E08}" dt="2024-10-01T14:49:09.787" v="7"/>
        <pc:sldMkLst>
          <pc:docMk/>
          <pc:sldMk cId="2815951369" sldId="299"/>
        </pc:sldMkLst>
      </pc:sldChg>
      <pc:sldChg chg="del">
        <pc:chgData name="Jean-Yves Plantec" userId="S::plantec@insa-toulouse.fr::daca66c7-8e67-4b61-9433-d3bb3cfcf3ce" providerId="AD" clId="Web-{A00D1D29-4D51-F0B8-F1BB-86A1F97D4E08}" dt="2024-10-01T14:49:09.787" v="4"/>
        <pc:sldMkLst>
          <pc:docMk/>
          <pc:sldMk cId="3917977462" sldId="300"/>
        </pc:sldMkLst>
      </pc:sldChg>
    </pc:docChg>
  </pc:docChgLst>
  <pc:docChgLst>
    <pc:chgData name="Jean-Yves Plantec" userId="S::plantec@insa-toulouse.fr::daca66c7-8e67-4b61-9433-d3bb3cfcf3ce" providerId="AD" clId="Web-{D3EFC86F-2239-7024-AFB7-CD90C36BF1E5}"/>
    <pc:docChg chg="delSld modSld">
      <pc:chgData name="Jean-Yves Plantec" userId="S::plantec@insa-toulouse.fr::daca66c7-8e67-4b61-9433-d3bb3cfcf3ce" providerId="AD" clId="Web-{D3EFC86F-2239-7024-AFB7-CD90C36BF1E5}" dt="2024-10-09T13:19:30.740" v="369" actId="1076"/>
      <pc:docMkLst>
        <pc:docMk/>
      </pc:docMkLst>
      <pc:sldChg chg="modSp">
        <pc:chgData name="Jean-Yves Plantec" userId="S::plantec@insa-toulouse.fr::daca66c7-8e67-4b61-9433-d3bb3cfcf3ce" providerId="AD" clId="Web-{D3EFC86F-2239-7024-AFB7-CD90C36BF1E5}" dt="2024-10-09T13:18:32.160" v="363" actId="20577"/>
        <pc:sldMkLst>
          <pc:docMk/>
          <pc:sldMk cId="1101632693" sldId="265"/>
        </pc:sldMkLst>
        <pc:spChg chg="mod">
          <ac:chgData name="Jean-Yves Plantec" userId="S::plantec@insa-toulouse.fr::daca66c7-8e67-4b61-9433-d3bb3cfcf3ce" providerId="AD" clId="Web-{D3EFC86F-2239-7024-AFB7-CD90C36BF1E5}" dt="2024-10-09T13:18:32.160" v="363" actId="20577"/>
          <ac:spMkLst>
            <pc:docMk/>
            <pc:sldMk cId="1101632693" sldId="265"/>
            <ac:spMk id="3" creationId="{CE92D46A-5403-05F4-03A5-DF5EC6EC86B3}"/>
          </ac:spMkLst>
        </pc:spChg>
      </pc:sldChg>
      <pc:sldChg chg="modSp">
        <pc:chgData name="Jean-Yves Plantec" userId="S::plantec@insa-toulouse.fr::daca66c7-8e67-4b61-9433-d3bb3cfcf3ce" providerId="AD" clId="Web-{D3EFC86F-2239-7024-AFB7-CD90C36BF1E5}" dt="2024-10-09T12:19:56.365" v="168"/>
        <pc:sldMkLst>
          <pc:docMk/>
          <pc:sldMk cId="1353463475" sldId="266"/>
        </pc:sldMkLst>
        <pc:graphicFrameChg chg="mod modGraphic">
          <ac:chgData name="Jean-Yves Plantec" userId="S::plantec@insa-toulouse.fr::daca66c7-8e67-4b61-9433-d3bb3cfcf3ce" providerId="AD" clId="Web-{D3EFC86F-2239-7024-AFB7-CD90C36BF1E5}" dt="2024-10-09T12:19:56.365" v="168"/>
          <ac:graphicFrameMkLst>
            <pc:docMk/>
            <pc:sldMk cId="1353463475" sldId="266"/>
            <ac:graphicFrameMk id="9" creationId="{DA99F306-A4F9-06E3-20EA-26E0D5C7794F}"/>
          </ac:graphicFrameMkLst>
        </pc:graphicFrameChg>
      </pc:sldChg>
      <pc:sldChg chg="addSp delSp modSp addAnim delAnim modAnim modNotes">
        <pc:chgData name="Jean-Yves Plantec" userId="S::plantec@insa-toulouse.fr::daca66c7-8e67-4b61-9433-d3bb3cfcf3ce" providerId="AD" clId="Web-{D3EFC86F-2239-7024-AFB7-CD90C36BF1E5}" dt="2024-10-09T13:19:30.740" v="369" actId="1076"/>
        <pc:sldMkLst>
          <pc:docMk/>
          <pc:sldMk cId="2576564880" sldId="276"/>
        </pc:sldMkLst>
        <pc:spChg chg="mod">
          <ac:chgData name="Jean-Yves Plantec" userId="S::plantec@insa-toulouse.fr::daca66c7-8e67-4b61-9433-d3bb3cfcf3ce" providerId="AD" clId="Web-{D3EFC86F-2239-7024-AFB7-CD90C36BF1E5}" dt="2024-10-08T14:24:48.245" v="19"/>
          <ac:spMkLst>
            <pc:docMk/>
            <pc:sldMk cId="2576564880" sldId="276"/>
            <ac:spMk id="6" creationId="{729ECF58-C8D1-C535-55C2-380CD651D083}"/>
          </ac:spMkLst>
        </pc:spChg>
        <pc:spChg chg="mod">
          <ac:chgData name="Jean-Yves Plantec" userId="S::plantec@insa-toulouse.fr::daca66c7-8e67-4b61-9433-d3bb3cfcf3ce" providerId="AD" clId="Web-{D3EFC86F-2239-7024-AFB7-CD90C36BF1E5}" dt="2024-10-09T12:46:11.193" v="278" actId="1076"/>
          <ac:spMkLst>
            <pc:docMk/>
            <pc:sldMk cId="2576564880" sldId="276"/>
            <ac:spMk id="12" creationId="{42430B4F-AA92-9170-F987-7183315950E6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0"/>
          <ac:spMkLst>
            <pc:docMk/>
            <pc:sldMk cId="2576564880" sldId="276"/>
            <ac:spMk id="22" creationId="{AE8F3B57-EB05-5B55-18FF-395ED1D982B7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1"/>
          <ac:spMkLst>
            <pc:docMk/>
            <pc:sldMk cId="2576564880" sldId="276"/>
            <ac:spMk id="23" creationId="{133DBAD4-8675-ABE0-B45B-AA9EBD8D9967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2"/>
          <ac:spMkLst>
            <pc:docMk/>
            <pc:sldMk cId="2576564880" sldId="276"/>
            <ac:spMk id="24" creationId="{C1167E61-A781-43F4-ECAC-63CCA7197E75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29" v="18"/>
          <ac:spMkLst>
            <pc:docMk/>
            <pc:sldMk cId="2576564880" sldId="276"/>
            <ac:spMk id="25" creationId="{6D844F8B-8AF4-069E-AAD9-0B3394D3A07D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3"/>
          <ac:spMkLst>
            <pc:docMk/>
            <pc:sldMk cId="2576564880" sldId="276"/>
            <ac:spMk id="26" creationId="{2CC18E50-1658-CB3F-40F6-80289EF061FD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4"/>
          <ac:spMkLst>
            <pc:docMk/>
            <pc:sldMk cId="2576564880" sldId="276"/>
            <ac:spMk id="27" creationId="{0E63ADC9-2504-0AB8-4741-AC2A2289B809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5"/>
          <ac:spMkLst>
            <pc:docMk/>
            <pc:sldMk cId="2576564880" sldId="276"/>
            <ac:spMk id="28" creationId="{32BBDA97-5667-46AD-EEB5-917C66946C99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6"/>
          <ac:spMkLst>
            <pc:docMk/>
            <pc:sldMk cId="2576564880" sldId="276"/>
            <ac:spMk id="29" creationId="{82C5A44D-D9CF-09CC-C9E2-AF2B42DFD898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30:03.551" v="53" actId="1076"/>
          <ac:spMkLst>
            <pc:docMk/>
            <pc:sldMk cId="2576564880" sldId="276"/>
            <ac:spMk id="30" creationId="{44DEBC08-8736-BC26-4B8A-A281B736D9B5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39:59.850" v="95" actId="20577"/>
          <ac:spMkLst>
            <pc:docMk/>
            <pc:sldMk cId="2576564880" sldId="276"/>
            <ac:spMk id="31" creationId="{C517515A-753F-19CD-C6EB-52D670BB5413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45" v="29"/>
          <ac:spMkLst>
            <pc:docMk/>
            <pc:sldMk cId="2576564880" sldId="276"/>
            <ac:spMk id="32" creationId="{59DDBF62-9BFB-5A5A-569E-54C1C93BD210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260" v="30"/>
          <ac:spMkLst>
            <pc:docMk/>
            <pc:sldMk cId="2576564880" sldId="276"/>
            <ac:spMk id="33" creationId="{DA2D58E7-98F6-80C8-2D6F-1298D9883430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5:05:46.877" v="105"/>
          <ac:spMkLst>
            <pc:docMk/>
            <pc:sldMk cId="2576564880" sldId="276"/>
            <ac:spMk id="38" creationId="{2F11EA2D-77AD-3239-4F31-8586BBEBA7BF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5:05:36.174" v="104"/>
          <ac:spMkLst>
            <pc:docMk/>
            <pc:sldMk cId="2576564880" sldId="276"/>
            <ac:spMk id="39" creationId="{B1EE734A-AF8C-1AD1-143A-F375E7FA5883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10.775" v="17" actId="20577"/>
          <ac:spMkLst>
            <pc:docMk/>
            <pc:sldMk cId="2576564880" sldId="276"/>
            <ac:spMk id="45" creationId="{4D38ACD9-D681-7F9D-4A57-0D2CBD502423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4"/>
          <ac:spMkLst>
            <pc:docMk/>
            <pc:sldMk cId="2576564880" sldId="276"/>
            <ac:spMk id="46" creationId="{7BA126F9-AC42-B992-7BFE-3664120F262F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08.195" v="3" actId="20577"/>
          <ac:spMkLst>
            <pc:docMk/>
            <pc:sldMk cId="2576564880" sldId="276"/>
            <ac:spMk id="49" creationId="{45108317-1913-BCE4-2597-8CC3F751773D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5"/>
          <ac:spMkLst>
            <pc:docMk/>
            <pc:sldMk cId="2576564880" sldId="276"/>
            <ac:spMk id="50" creationId="{2B485968-EF5F-6007-044B-29A323097AD4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6"/>
          <ac:spMkLst>
            <pc:docMk/>
            <pc:sldMk cId="2576564880" sldId="276"/>
            <ac:spMk id="51" creationId="{240C7E4A-7A45-ED53-F9AE-DDA995D73834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7"/>
          <ac:spMkLst>
            <pc:docMk/>
            <pc:sldMk cId="2576564880" sldId="276"/>
            <ac:spMk id="52" creationId="{5582E6A5-6C29-B3EF-9E04-9D3A9E3D509A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8"/>
          <ac:spMkLst>
            <pc:docMk/>
            <pc:sldMk cId="2576564880" sldId="276"/>
            <ac:spMk id="53" creationId="{29D55971-4268-20C7-6EA6-6EDC6CE809BD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9"/>
          <ac:spMkLst>
            <pc:docMk/>
            <pc:sldMk cId="2576564880" sldId="276"/>
            <ac:spMk id="54" creationId="{A6EA7566-860C-BFB0-2835-B623C12CCB62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4:48.979" v="31"/>
          <ac:spMkLst>
            <pc:docMk/>
            <pc:sldMk cId="2576564880" sldId="276"/>
            <ac:spMk id="56" creationId="{88CB515B-182F-9E26-9B10-F0FAD251CECC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30:03.582" v="54" actId="1076"/>
          <ac:spMkLst>
            <pc:docMk/>
            <pc:sldMk cId="2576564880" sldId="276"/>
            <ac:spMk id="59" creationId="{94FF9629-28D5-5264-41DB-7D3D4AF6C59D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11"/>
          <ac:spMkLst>
            <pc:docMk/>
            <pc:sldMk cId="2576564880" sldId="276"/>
            <ac:spMk id="60" creationId="{8292B73F-FB15-A97B-0A35-B844D326A01C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58" v="12"/>
          <ac:spMkLst>
            <pc:docMk/>
            <pc:sldMk cId="2576564880" sldId="276"/>
            <ac:spMk id="61" creationId="{744CE006-7242-2D6F-234F-5D9EC1980979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74" v="13"/>
          <ac:spMkLst>
            <pc:docMk/>
            <pc:sldMk cId="2576564880" sldId="276"/>
            <ac:spMk id="62" creationId="{A63CD82F-B66A-A538-0014-17B9C3C2FA5A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274" v="14"/>
          <ac:spMkLst>
            <pc:docMk/>
            <pc:sldMk cId="2576564880" sldId="276"/>
            <ac:spMk id="63" creationId="{80703845-6760-90F8-55A6-080E58E09B9B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3:51.790" v="15"/>
          <ac:spMkLst>
            <pc:docMk/>
            <pc:sldMk cId="2576564880" sldId="276"/>
            <ac:spMk id="64" creationId="{4704FE54-639F-CE47-02B3-33BEF63F950E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30:03.613" v="55" actId="1076"/>
          <ac:spMkLst>
            <pc:docMk/>
            <pc:sldMk cId="2576564880" sldId="276"/>
            <ac:spMk id="70" creationId="{ABD26DD9-C59C-57E0-A1B4-460C53AC3E3D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7:48.953" v="38" actId="20577"/>
          <ac:spMkLst>
            <pc:docMk/>
            <pc:sldMk cId="2576564880" sldId="276"/>
            <ac:spMk id="78" creationId="{50AE5EDC-E851-7B2A-969A-5FD4B39D0AFA}"/>
          </ac:spMkLst>
        </pc:spChg>
        <pc:spChg chg="mod">
          <ac:chgData name="Jean-Yves Plantec" userId="S::plantec@insa-toulouse.fr::daca66c7-8e67-4b61-9433-d3bb3cfcf3ce" providerId="AD" clId="Web-{D3EFC86F-2239-7024-AFB7-CD90C36BF1E5}" dt="2024-10-08T14:27:32.843" v="37"/>
          <ac:spMkLst>
            <pc:docMk/>
            <pc:sldMk cId="2576564880" sldId="276"/>
            <ac:spMk id="79" creationId="{49992107-C665-7F74-6245-8840C977FB94}"/>
          </ac:spMkLst>
        </pc:spChg>
        <pc:spChg chg="add mod">
          <ac:chgData name="Jean-Yves Plantec" userId="S::plantec@insa-toulouse.fr::daca66c7-8e67-4b61-9433-d3bb3cfcf3ce" providerId="AD" clId="Web-{D3EFC86F-2239-7024-AFB7-CD90C36BF1E5}" dt="2024-10-09T12:48:56.496" v="297" actId="1076"/>
          <ac:spMkLst>
            <pc:docMk/>
            <pc:sldMk cId="2576564880" sldId="276"/>
            <ac:spMk id="91" creationId="{A5AF53B1-33A7-FDFB-F520-4DAAFE68821C}"/>
          </ac:spMkLst>
        </pc:spChg>
        <pc:spChg chg="add mod">
          <ac:chgData name="Jean-Yves Plantec" userId="S::plantec@insa-toulouse.fr::daca66c7-8e67-4b61-9433-d3bb3cfcf3ce" providerId="AD" clId="Web-{D3EFC86F-2239-7024-AFB7-CD90C36BF1E5}" dt="2024-10-09T12:33:39.038" v="225" actId="14100"/>
          <ac:spMkLst>
            <pc:docMk/>
            <pc:sldMk cId="2576564880" sldId="276"/>
            <ac:spMk id="95" creationId="{77645287-4C9B-3534-C640-4565D7536673}"/>
          </ac:spMkLst>
        </pc:spChg>
        <pc:spChg chg="add mod">
          <ac:chgData name="Jean-Yves Plantec" userId="S::plantec@insa-toulouse.fr::daca66c7-8e67-4b61-9433-d3bb3cfcf3ce" providerId="AD" clId="Web-{D3EFC86F-2239-7024-AFB7-CD90C36BF1E5}" dt="2024-10-09T12:02:57.901" v="122" actId="1076"/>
          <ac:spMkLst>
            <pc:docMk/>
            <pc:sldMk cId="2576564880" sldId="276"/>
            <ac:spMk id="96" creationId="{D0E8FDA2-3358-9372-DB45-FD3D460771CE}"/>
          </ac:spMkLst>
        </pc:spChg>
        <pc:spChg chg="add mod">
          <ac:chgData name="Jean-Yves Plantec" userId="S::plantec@insa-toulouse.fr::daca66c7-8e67-4b61-9433-d3bb3cfcf3ce" providerId="AD" clId="Web-{D3EFC86F-2239-7024-AFB7-CD90C36BF1E5}" dt="2024-10-08T14:35:54.343" v="82" actId="20577"/>
          <ac:spMkLst>
            <pc:docMk/>
            <pc:sldMk cId="2576564880" sldId="276"/>
            <ac:spMk id="97" creationId="{0B59254B-8DA2-20C2-51B6-061ED67DC0F8}"/>
          </ac:spMkLst>
        </pc:spChg>
        <pc:picChg chg="mod">
          <ac:chgData name="Jean-Yves Plantec" userId="S::plantec@insa-toulouse.fr::daca66c7-8e67-4b61-9433-d3bb3cfcf3ce" providerId="AD" clId="Web-{D3EFC86F-2239-7024-AFB7-CD90C36BF1E5}" dt="2024-10-08T14:30:03.629" v="56" actId="1076"/>
          <ac:picMkLst>
            <pc:docMk/>
            <pc:sldMk cId="2576564880" sldId="276"/>
            <ac:picMk id="81" creationId="{B84E4676-1298-AAD9-ABAC-A9D76C7F19CA}"/>
          </ac:picMkLst>
        </pc:picChg>
        <pc:picChg chg="add mod modCrop">
          <ac:chgData name="Jean-Yves Plantec" userId="S::plantec@insa-toulouse.fr::daca66c7-8e67-4b61-9433-d3bb3cfcf3ce" providerId="AD" clId="Web-{D3EFC86F-2239-7024-AFB7-CD90C36BF1E5}" dt="2024-10-08T14:28:04.094" v="41" actId="1076"/>
          <ac:picMkLst>
            <pc:docMk/>
            <pc:sldMk cId="2576564880" sldId="276"/>
            <ac:picMk id="85" creationId="{47256A6E-227B-82DD-10D9-1FFE0231249D}"/>
          </ac:picMkLst>
        </pc:picChg>
        <pc:picChg chg="add mod modCrop">
          <ac:chgData name="Jean-Yves Plantec" userId="S::plantec@insa-toulouse.fr::daca66c7-8e67-4b61-9433-d3bb3cfcf3ce" providerId="AD" clId="Web-{D3EFC86F-2239-7024-AFB7-CD90C36BF1E5}" dt="2024-10-09T12:35:40.371" v="237"/>
          <ac:picMkLst>
            <pc:docMk/>
            <pc:sldMk cId="2576564880" sldId="276"/>
            <ac:picMk id="89" creationId="{31150943-1DBF-1F8B-BCD0-51AA837FB70E}"/>
          </ac:picMkLst>
        </pc:picChg>
        <pc:picChg chg="mod">
          <ac:chgData name="Jean-Yves Plantec" userId="S::plantec@insa-toulouse.fr::daca66c7-8e67-4b61-9433-d3bb3cfcf3ce" providerId="AD" clId="Web-{D3EFC86F-2239-7024-AFB7-CD90C36BF1E5}" dt="2024-10-09T12:46:25.865" v="280" actId="1076"/>
          <ac:picMkLst>
            <pc:docMk/>
            <pc:sldMk cId="2576564880" sldId="276"/>
            <ac:picMk id="90" creationId="{6C252002-4831-7497-4F10-4A45E336822F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3:15.920" v="251" actId="1076"/>
          <ac:picMkLst>
            <pc:docMk/>
            <pc:sldMk cId="2576564880" sldId="276"/>
            <ac:picMk id="94" creationId="{5895BBCD-E698-31CC-42FC-5C5353BAE106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4:06.563" v="259" actId="1076"/>
          <ac:picMkLst>
            <pc:docMk/>
            <pc:sldMk cId="2576564880" sldId="276"/>
            <ac:picMk id="98" creationId="{DE5245BF-48B4-691A-BF58-643D8212DA8D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6:11.224" v="279" actId="1076"/>
          <ac:picMkLst>
            <pc:docMk/>
            <pc:sldMk cId="2576564880" sldId="276"/>
            <ac:picMk id="99" creationId="{61F2ECA7-9FEA-A944-37B4-CE85F7ED1ABA}"/>
          </ac:picMkLst>
        </pc:picChg>
        <pc:picChg chg="add mod modCrop">
          <ac:chgData name="Jean-Yves Plantec" userId="S::plantec@insa-toulouse.fr::daca66c7-8e67-4b61-9433-d3bb3cfcf3ce" providerId="AD" clId="Web-{D3EFC86F-2239-7024-AFB7-CD90C36BF1E5}" dt="2024-10-09T12:46:38.491" v="283" actId="1076"/>
          <ac:picMkLst>
            <pc:docMk/>
            <pc:sldMk cId="2576564880" sldId="276"/>
            <ac:picMk id="100" creationId="{73271163-A4D1-9E97-F776-458C29A35606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6:35.303" v="282" actId="1076"/>
          <ac:picMkLst>
            <pc:docMk/>
            <pc:sldMk cId="2576564880" sldId="276"/>
            <ac:picMk id="101" creationId="{DC2F4EBD-0C48-966B-FDA0-91E5910191BE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7:15.367" v="287" actId="1076"/>
          <ac:picMkLst>
            <pc:docMk/>
            <pc:sldMk cId="2576564880" sldId="276"/>
            <ac:picMk id="102" creationId="{A8288F1D-779C-3DCD-B699-455999D25328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7:49.040" v="291" actId="1076"/>
          <ac:picMkLst>
            <pc:docMk/>
            <pc:sldMk cId="2576564880" sldId="276"/>
            <ac:picMk id="103" creationId="{116BEE9E-249E-F4A6-3D68-3B2B2DA78D35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2:48:44.214" v="296" actId="1076"/>
          <ac:picMkLst>
            <pc:docMk/>
            <pc:sldMk cId="2576564880" sldId="276"/>
            <ac:picMk id="104" creationId="{B6A2C9C6-93E2-3F96-CFA5-DC59ED60661C}"/>
          </ac:picMkLst>
        </pc:picChg>
        <pc:picChg chg="add mod">
          <ac:chgData name="Jean-Yves Plantec" userId="S::plantec@insa-toulouse.fr::daca66c7-8e67-4b61-9433-d3bb3cfcf3ce" providerId="AD" clId="Web-{D3EFC86F-2239-7024-AFB7-CD90C36BF1E5}" dt="2024-10-09T13:19:30.740" v="369" actId="1076"/>
          <ac:picMkLst>
            <pc:docMk/>
            <pc:sldMk cId="2576564880" sldId="276"/>
            <ac:picMk id="105" creationId="{909F876D-7668-F562-87D1-218441009F11}"/>
          </ac:picMkLst>
        </pc:picChg>
        <pc:cxnChg chg="mod">
          <ac:chgData name="Jean-Yves Plantec" userId="S::plantec@insa-toulouse.fr::daca66c7-8e67-4b61-9433-d3bb3cfcf3ce" providerId="AD" clId="Web-{D3EFC86F-2239-7024-AFB7-CD90C36BF1E5}" dt="2024-10-09T12:46:30.678" v="281" actId="14100"/>
          <ac:cxnSpMkLst>
            <pc:docMk/>
            <pc:sldMk cId="2576564880" sldId="276"/>
            <ac:cxnSpMk id="13" creationId="{6F1CC665-E6EE-8258-61E7-61BDCAD9126D}"/>
          </ac:cxnSpMkLst>
        </pc:cxnChg>
        <pc:cxnChg chg="add mod">
          <ac:chgData name="Jean-Yves Plantec" userId="S::plantec@insa-toulouse.fr::daca66c7-8e67-4b61-9433-d3bb3cfcf3ce" providerId="AD" clId="Web-{D3EFC86F-2239-7024-AFB7-CD90C36BF1E5}" dt="2024-10-09T12:02:18.025" v="108" actId="14100"/>
          <ac:cxnSpMkLst>
            <pc:docMk/>
            <pc:sldMk cId="2576564880" sldId="276"/>
            <ac:cxnSpMk id="92" creationId="{1B16CEFC-E3CD-42F1-44FE-CA5C76E4B8F8}"/>
          </ac:cxnSpMkLst>
        </pc:cxnChg>
        <pc:cxnChg chg="add mod">
          <ac:chgData name="Jean-Yves Plantec" userId="S::plantec@insa-toulouse.fr::daca66c7-8e67-4b61-9433-d3bb3cfcf3ce" providerId="AD" clId="Web-{D3EFC86F-2239-7024-AFB7-CD90C36BF1E5}" dt="2024-10-08T14:30:23.489" v="61" actId="14100"/>
          <ac:cxnSpMkLst>
            <pc:docMk/>
            <pc:sldMk cId="2576564880" sldId="276"/>
            <ac:cxnSpMk id="93" creationId="{A69C15AE-741A-06CE-946A-43D3369FAF5A}"/>
          </ac:cxnSpMkLst>
        </pc:cxnChg>
      </pc:sldChg>
      <pc:sldChg chg="addSp delSp modSp del">
        <pc:chgData name="Jean-Yves Plantec" userId="S::plantec@insa-toulouse.fr::daca66c7-8e67-4b61-9433-d3bb3cfcf3ce" providerId="AD" clId="Web-{D3EFC86F-2239-7024-AFB7-CD90C36BF1E5}" dt="2024-10-09T12:19:07.770" v="162"/>
        <pc:sldMkLst>
          <pc:docMk/>
          <pc:sldMk cId="4075447247" sldId="278"/>
        </pc:sldMkLst>
      </pc:sldChg>
      <pc:sldChg chg="modSp">
        <pc:chgData name="Jean-Yves Plantec" userId="S::plantec@insa-toulouse.fr::daca66c7-8e67-4b61-9433-d3bb3cfcf3ce" providerId="AD" clId="Web-{D3EFC86F-2239-7024-AFB7-CD90C36BF1E5}" dt="2024-10-09T12:13:31.569" v="144" actId="20577"/>
        <pc:sldMkLst>
          <pc:docMk/>
          <pc:sldMk cId="3975415292" sldId="292"/>
        </pc:sldMkLst>
        <pc:spChg chg="mod">
          <ac:chgData name="Jean-Yves Plantec" userId="S::plantec@insa-toulouse.fr::daca66c7-8e67-4b61-9433-d3bb3cfcf3ce" providerId="AD" clId="Web-{D3EFC86F-2239-7024-AFB7-CD90C36BF1E5}" dt="2024-10-09T12:13:31.569" v="144" actId="20577"/>
          <ac:spMkLst>
            <pc:docMk/>
            <pc:sldMk cId="3975415292" sldId="292"/>
            <ac:spMk id="7" creationId="{0F68B682-44CE-2DFF-D8F3-00C734CF59BF}"/>
          </ac:spMkLst>
        </pc:spChg>
      </pc:sldChg>
      <pc:sldChg chg="addSp delSp modSp">
        <pc:chgData name="Jean-Yves Plantec" userId="S::plantec@insa-toulouse.fr::daca66c7-8e67-4b61-9433-d3bb3cfcf3ce" providerId="AD" clId="Web-{D3EFC86F-2239-7024-AFB7-CD90C36BF1E5}" dt="2024-10-09T12:47:32.446" v="288"/>
        <pc:sldMkLst>
          <pc:docMk/>
          <pc:sldMk cId="1141672697" sldId="303"/>
        </pc:sldMkLst>
      </pc:sldChg>
    </pc:docChg>
  </pc:docChgLst>
  <pc:docChgLst>
    <pc:chgData name="Jean-Yves Plantec" userId="S::plantec@insa-toulouse.fr::daca66c7-8e67-4b61-9433-d3bb3cfcf3ce" providerId="AD" clId="Web-{FEB09A0F-0C26-4BBB-4AF6-F5C87B6AB90B}"/>
    <pc:docChg chg="modSld">
      <pc:chgData name="Jean-Yves Plantec" userId="S::plantec@insa-toulouse.fr::daca66c7-8e67-4b61-9433-d3bb3cfcf3ce" providerId="AD" clId="Web-{FEB09A0F-0C26-4BBB-4AF6-F5C87B6AB90B}" dt="2024-10-07T07:44:20.868" v="20" actId="20577"/>
      <pc:docMkLst>
        <pc:docMk/>
      </pc:docMkLst>
      <pc:sldChg chg="modSp">
        <pc:chgData name="Jean-Yves Plantec" userId="S::plantec@insa-toulouse.fr::daca66c7-8e67-4b61-9433-d3bb3cfcf3ce" providerId="AD" clId="Web-{FEB09A0F-0C26-4BBB-4AF6-F5C87B6AB90B}" dt="2024-10-07T07:44:20.868" v="20" actId="20577"/>
        <pc:sldMkLst>
          <pc:docMk/>
          <pc:sldMk cId="3975415292" sldId="292"/>
        </pc:sldMkLst>
        <pc:spChg chg="mod">
          <ac:chgData name="Jean-Yves Plantec" userId="S::plantec@insa-toulouse.fr::daca66c7-8e67-4b61-9433-d3bb3cfcf3ce" providerId="AD" clId="Web-{FEB09A0F-0C26-4BBB-4AF6-F5C87B6AB90B}" dt="2024-10-07T07:44:20.868" v="20" actId="20577"/>
          <ac:spMkLst>
            <pc:docMk/>
            <pc:sldMk cId="3975415292" sldId="292"/>
            <ac:spMk id="3" creationId="{CE92D46A-5403-05F4-03A5-DF5EC6EC86B3}"/>
          </ac:spMkLst>
        </pc:spChg>
      </pc:sldChg>
    </pc:docChg>
  </pc:docChgLst>
  <pc:docChgLst>
    <pc:chgData name="Christophe Romano" userId="S::cromano@insa-toulouse.fr::91c76572-de66-4537-8ce1-6a69263bf5b9" providerId="AD" clId="Web-{07F79806-7F85-A4B2-0125-27768DD7D6C8}"/>
    <pc:docChg chg="modSld">
      <pc:chgData name="Christophe Romano" userId="S::cromano@insa-toulouse.fr::91c76572-de66-4537-8ce1-6a69263bf5b9" providerId="AD" clId="Web-{07F79806-7F85-A4B2-0125-27768DD7D6C8}" dt="2024-09-30T15:24:57.852" v="352" actId="20577"/>
      <pc:docMkLst>
        <pc:docMk/>
      </pc:docMkLst>
      <pc:sldChg chg="modSp">
        <pc:chgData name="Christophe Romano" userId="S::cromano@insa-toulouse.fr::91c76572-de66-4537-8ce1-6a69263bf5b9" providerId="AD" clId="Web-{07F79806-7F85-A4B2-0125-27768DD7D6C8}" dt="2024-09-30T15:24:57.852" v="352" actId="20577"/>
        <pc:sldMkLst>
          <pc:docMk/>
          <pc:sldMk cId="3744930737" sldId="293"/>
        </pc:sldMkLst>
      </pc:sldChg>
      <pc:sldChg chg="modSp">
        <pc:chgData name="Christophe Romano" userId="S::cromano@insa-toulouse.fr::91c76572-de66-4537-8ce1-6a69263bf5b9" providerId="AD" clId="Web-{07F79806-7F85-A4B2-0125-27768DD7D6C8}" dt="2024-09-30T14:46:11.057" v="276" actId="20577"/>
        <pc:sldMkLst>
          <pc:docMk/>
          <pc:sldMk cId="3917977462" sldId="300"/>
        </pc:sldMkLst>
      </pc:sldChg>
    </pc:docChg>
  </pc:docChgLst>
  <pc:docChgLst>
    <pc:chgData name="Jean-Yves Plantec" userId="S::plantec@insa-toulouse.fr::daca66c7-8e67-4b61-9433-d3bb3cfcf3ce" providerId="AD" clId="Web-{BF33D766-98D9-2480-9313-75AD3A4D35C9}"/>
    <pc:docChg chg="modSld">
      <pc:chgData name="Jean-Yves Plantec" userId="S::plantec@insa-toulouse.fr::daca66c7-8e67-4b61-9433-d3bb3cfcf3ce" providerId="AD" clId="Web-{BF33D766-98D9-2480-9313-75AD3A4D35C9}" dt="2024-10-18T09:25:42.520" v="0"/>
      <pc:docMkLst>
        <pc:docMk/>
      </pc:docMkLst>
      <pc:sldChg chg="delSp">
        <pc:chgData name="Jean-Yves Plantec" userId="S::plantec@insa-toulouse.fr::daca66c7-8e67-4b61-9433-d3bb3cfcf3ce" providerId="AD" clId="Web-{BF33D766-98D9-2480-9313-75AD3A4D35C9}" dt="2024-10-18T09:25:42.520" v="0"/>
        <pc:sldMkLst>
          <pc:docMk/>
          <pc:sldMk cId="1199111884" sldId="263"/>
        </pc:sldMkLst>
      </pc:sldChg>
    </pc:docChg>
  </pc:docChgLst>
  <pc:docChgLst>
    <pc:chgData name="Jean-Yves Plantec" userId="S::plantec@insa-toulouse.fr::daca66c7-8e67-4b61-9433-d3bb3cfcf3ce" providerId="AD" clId="Web-{A40C16A2-E937-B870-DB42-BA5841B181B5}"/>
    <pc:docChg chg="modSld">
      <pc:chgData name="Jean-Yves Plantec" userId="S::plantec@insa-toulouse.fr::daca66c7-8e67-4b61-9433-d3bb3cfcf3ce" providerId="AD" clId="Web-{A40C16A2-E937-B870-DB42-BA5841B181B5}" dt="2024-10-08T14:17:02.807" v="5" actId="20577"/>
      <pc:docMkLst>
        <pc:docMk/>
      </pc:docMkLst>
      <pc:sldChg chg="modSp">
        <pc:chgData name="Jean-Yves Plantec" userId="S::plantec@insa-toulouse.fr::daca66c7-8e67-4b61-9433-d3bb3cfcf3ce" providerId="AD" clId="Web-{A40C16A2-E937-B870-DB42-BA5841B181B5}" dt="2024-10-08T14:17:02.807" v="5" actId="20577"/>
        <pc:sldMkLst>
          <pc:docMk/>
          <pc:sldMk cId="3614725447" sldId="260"/>
        </pc:sldMkLst>
        <pc:spChg chg="mod">
          <ac:chgData name="Jean-Yves Plantec" userId="S::plantec@insa-toulouse.fr::daca66c7-8e67-4b61-9433-d3bb3cfcf3ce" providerId="AD" clId="Web-{A40C16A2-E937-B870-DB42-BA5841B181B5}" dt="2024-10-08T14:17:02.807" v="5" actId="20577"/>
          <ac:spMkLst>
            <pc:docMk/>
            <pc:sldMk cId="3614725447" sldId="260"/>
            <ac:spMk id="3" creationId="{CE92D46A-5403-05F4-03A5-DF5EC6EC86B3}"/>
          </ac:spMkLst>
        </pc:spChg>
      </pc:sldChg>
    </pc:docChg>
  </pc:docChgLst>
  <pc:docChgLst>
    <pc:chgData name="Nathalie Matheu" userId="S::nmatheu@insa-toulouse.fr::b352041a-5173-42df-a21f-36fff3a7b184" providerId="AD" clId="Web-{648CFE32-EFA6-4D5E-901A-A6E2A7D52A13}"/>
    <pc:docChg chg="modSld">
      <pc:chgData name="Nathalie Matheu" userId="S::nmatheu@insa-toulouse.fr::b352041a-5173-42df-a21f-36fff3a7b184" providerId="AD" clId="Web-{648CFE32-EFA6-4D5E-901A-A6E2A7D52A13}" dt="2024-10-04T14:07:24.142" v="1" actId="20577"/>
      <pc:docMkLst>
        <pc:docMk/>
      </pc:docMkLst>
      <pc:sldChg chg="modSp">
        <pc:chgData name="Nathalie Matheu" userId="S::nmatheu@insa-toulouse.fr::b352041a-5173-42df-a21f-36fff3a7b184" providerId="AD" clId="Web-{648CFE32-EFA6-4D5E-901A-A6E2A7D52A13}" dt="2024-10-04T14:07:24.142" v="1" actId="20577"/>
        <pc:sldMkLst>
          <pc:docMk/>
          <pc:sldMk cId="1101632693" sldId="265"/>
        </pc:sldMkLst>
        <pc:spChg chg="mod">
          <ac:chgData name="Nathalie Matheu" userId="S::nmatheu@insa-toulouse.fr::b352041a-5173-42df-a21f-36fff3a7b184" providerId="AD" clId="Web-{648CFE32-EFA6-4D5E-901A-A6E2A7D52A13}" dt="2024-10-04T14:07:24.142" v="1" actId="20577"/>
          <ac:spMkLst>
            <pc:docMk/>
            <pc:sldMk cId="1101632693" sldId="265"/>
            <ac:spMk id="3" creationId="{CE92D46A-5403-05F4-03A5-DF5EC6EC86B3}"/>
          </ac:spMkLst>
        </pc:spChg>
      </pc:sldChg>
    </pc:docChg>
  </pc:docChgLst>
  <pc:docChgLst>
    <pc:chgData name="Jean-Yves Plantec" userId="S::plantec@insa-toulouse.fr::daca66c7-8e67-4b61-9433-d3bb3cfcf3ce" providerId="AD" clId="Web-{F1EC10B2-2FEA-EB6F-F9B0-88D8B83B892C}"/>
    <pc:docChg chg="addSld delSld modSld">
      <pc:chgData name="Jean-Yves Plantec" userId="S::plantec@insa-toulouse.fr::daca66c7-8e67-4b61-9433-d3bb3cfcf3ce" providerId="AD" clId="Web-{F1EC10B2-2FEA-EB6F-F9B0-88D8B83B892C}" dt="2024-09-26T10:06:46.176" v="333" actId="20577"/>
      <pc:docMkLst>
        <pc:docMk/>
      </pc:docMkLst>
      <pc:sldChg chg="add replId">
        <pc:chgData name="Jean-Yves Plantec" userId="S::plantec@insa-toulouse.fr::daca66c7-8e67-4b61-9433-d3bb3cfcf3ce" providerId="AD" clId="Web-{F1EC10B2-2FEA-EB6F-F9B0-88D8B83B892C}" dt="2024-09-26T09:44:35.660" v="0"/>
        <pc:sldMkLst>
          <pc:docMk/>
          <pc:sldMk cId="1720858262" sldId="291"/>
        </pc:sldMkLst>
      </pc:sldChg>
      <pc:sldChg chg="modSp add replId">
        <pc:chgData name="Jean-Yves Plantec" userId="S::plantec@insa-toulouse.fr::daca66c7-8e67-4b61-9433-d3bb3cfcf3ce" providerId="AD" clId="Web-{F1EC10B2-2FEA-EB6F-F9B0-88D8B83B892C}" dt="2024-09-26T10:01:24.071" v="320" actId="20577"/>
        <pc:sldMkLst>
          <pc:docMk/>
          <pc:sldMk cId="3975415292" sldId="292"/>
        </pc:sldMkLst>
        <pc:spChg chg="mod">
          <ac:chgData name="Jean-Yves Plantec" userId="S::plantec@insa-toulouse.fr::daca66c7-8e67-4b61-9433-d3bb3cfcf3ce" providerId="AD" clId="Web-{F1EC10B2-2FEA-EB6F-F9B0-88D8B83B892C}" dt="2024-09-26T09:48:06.777" v="39" actId="20577"/>
          <ac:spMkLst>
            <pc:docMk/>
            <pc:sldMk cId="3975415292" sldId="292"/>
            <ac:spMk id="2" creationId="{AA19ED0C-B115-00C9-8AE2-C3FDB5A8E80A}"/>
          </ac:spMkLst>
        </pc:spChg>
        <pc:spChg chg="mod">
          <ac:chgData name="Jean-Yves Plantec" userId="S::plantec@insa-toulouse.fr::daca66c7-8e67-4b61-9433-d3bb3cfcf3ce" providerId="AD" clId="Web-{F1EC10B2-2FEA-EB6F-F9B0-88D8B83B892C}" dt="2024-09-26T10:01:24.071" v="320" actId="20577"/>
          <ac:spMkLst>
            <pc:docMk/>
            <pc:sldMk cId="3975415292" sldId="292"/>
            <ac:spMk id="3" creationId="{CE92D46A-5403-05F4-03A5-DF5EC6EC86B3}"/>
          </ac:spMkLst>
        </pc:spChg>
      </pc:sldChg>
      <pc:sldChg chg="addSp delSp modSp add replId">
        <pc:chgData name="Jean-Yves Plantec" userId="S::plantec@insa-toulouse.fr::daca66c7-8e67-4b61-9433-d3bb3cfcf3ce" providerId="AD" clId="Web-{F1EC10B2-2FEA-EB6F-F9B0-88D8B83B892C}" dt="2024-09-26T10:01:06.320" v="300" actId="20577"/>
        <pc:sldMkLst>
          <pc:docMk/>
          <pc:sldMk cId="3744930737" sldId="293"/>
        </pc:sldMkLst>
      </pc:sldChg>
      <pc:sldChg chg="addSp delSp modSp add replId">
        <pc:chgData name="Jean-Yves Plantec" userId="S::plantec@insa-toulouse.fr::daca66c7-8e67-4b61-9433-d3bb3cfcf3ce" providerId="AD" clId="Web-{F1EC10B2-2FEA-EB6F-F9B0-88D8B83B892C}" dt="2024-09-26T10:00:56.226" v="294" actId="20577"/>
        <pc:sldMkLst>
          <pc:docMk/>
          <pc:sldMk cId="1702643316" sldId="294"/>
        </pc:sldMkLst>
      </pc:sldChg>
      <pc:sldChg chg="modSp add replId">
        <pc:chgData name="Jean-Yves Plantec" userId="S::plantec@insa-toulouse.fr::daca66c7-8e67-4b61-9433-d3bb3cfcf3ce" providerId="AD" clId="Web-{F1EC10B2-2FEA-EB6F-F9B0-88D8B83B892C}" dt="2024-09-26T09:56:52.030" v="223" actId="20577"/>
        <pc:sldMkLst>
          <pc:docMk/>
          <pc:sldMk cId="4057670599" sldId="295"/>
        </pc:sldMkLst>
      </pc:sldChg>
      <pc:sldChg chg="addSp delSp modSp add del replId">
        <pc:chgData name="Jean-Yves Plantec" userId="S::plantec@insa-toulouse.fr::daca66c7-8e67-4b61-9433-d3bb3cfcf3ce" providerId="AD" clId="Web-{F1EC10B2-2FEA-EB6F-F9B0-88D8B83B892C}" dt="2024-09-26T09:46:53.946" v="29"/>
        <pc:sldMkLst>
          <pc:docMk/>
          <pc:sldMk cId="3205131367" sldId="296"/>
        </pc:sldMkLst>
      </pc:sldChg>
      <pc:sldChg chg="addSp delSp modSp add replId">
        <pc:chgData name="Jean-Yves Plantec" userId="S::plantec@insa-toulouse.fr::daca66c7-8e67-4b61-9433-d3bb3cfcf3ce" providerId="AD" clId="Web-{F1EC10B2-2FEA-EB6F-F9B0-88D8B83B892C}" dt="2024-09-26T09:55:44.856" v="179" actId="20577"/>
        <pc:sldMkLst>
          <pc:docMk/>
          <pc:sldMk cId="1952889409" sldId="297"/>
        </pc:sldMkLst>
      </pc:sldChg>
      <pc:sldChg chg="addSp delSp modSp add replId">
        <pc:chgData name="Jean-Yves Plantec" userId="S::plantec@insa-toulouse.fr::daca66c7-8e67-4b61-9433-d3bb3cfcf3ce" providerId="AD" clId="Web-{F1EC10B2-2FEA-EB6F-F9B0-88D8B83B892C}" dt="2024-09-26T09:54:53.229" v="156" actId="20577"/>
        <pc:sldMkLst>
          <pc:docMk/>
          <pc:sldMk cId="772696728" sldId="298"/>
        </pc:sldMkLst>
      </pc:sldChg>
      <pc:sldChg chg="addSp modSp add replId">
        <pc:chgData name="Jean-Yves Plantec" userId="S::plantec@insa-toulouse.fr::daca66c7-8e67-4b61-9433-d3bb3cfcf3ce" providerId="AD" clId="Web-{F1EC10B2-2FEA-EB6F-F9B0-88D8B83B892C}" dt="2024-09-26T10:01:54.572" v="325" actId="20577"/>
        <pc:sldMkLst>
          <pc:docMk/>
          <pc:sldMk cId="2815951369" sldId="299"/>
        </pc:sldMkLst>
      </pc:sldChg>
      <pc:sldChg chg="modSp add replId">
        <pc:chgData name="Jean-Yves Plantec" userId="S::plantec@insa-toulouse.fr::daca66c7-8e67-4b61-9433-d3bb3cfcf3ce" providerId="AD" clId="Web-{F1EC10B2-2FEA-EB6F-F9B0-88D8B83B892C}" dt="2024-09-26T09:56:22.388" v="197" actId="20577"/>
        <pc:sldMkLst>
          <pc:docMk/>
          <pc:sldMk cId="3917977462" sldId="300"/>
        </pc:sldMkLst>
      </pc:sldChg>
      <pc:sldChg chg="addSp modSp add mod replId modClrScheme chgLayout">
        <pc:chgData name="Jean-Yves Plantec" userId="S::plantec@insa-toulouse.fr::daca66c7-8e67-4b61-9433-d3bb3cfcf3ce" providerId="AD" clId="Web-{F1EC10B2-2FEA-EB6F-F9B0-88D8B83B892C}" dt="2024-09-26T10:06:46.176" v="333" actId="20577"/>
        <pc:sldMkLst>
          <pc:docMk/>
          <pc:sldMk cId="4037789394" sldId="301"/>
        </pc:sldMkLst>
        <pc:spChg chg="mod ord">
          <ac:chgData name="Jean-Yves Plantec" userId="S::plantec@insa-toulouse.fr::daca66c7-8e67-4b61-9433-d3bb3cfcf3ce" providerId="AD" clId="Web-{F1EC10B2-2FEA-EB6F-F9B0-88D8B83B892C}" dt="2024-09-26T10:06:28.113" v="330"/>
          <ac:spMkLst>
            <pc:docMk/>
            <pc:sldMk cId="4037789394" sldId="301"/>
            <ac:spMk id="2" creationId="{F9250CF9-7994-F421-BB90-0C52777D4FAF}"/>
          </ac:spMkLst>
        </pc:spChg>
        <pc:spChg chg="mod ord">
          <ac:chgData name="Jean-Yves Plantec" userId="S::plantec@insa-toulouse.fr::daca66c7-8e67-4b61-9433-d3bb3cfcf3ce" providerId="AD" clId="Web-{F1EC10B2-2FEA-EB6F-F9B0-88D8B83B892C}" dt="2024-09-26T10:06:28.113" v="330"/>
          <ac:spMkLst>
            <pc:docMk/>
            <pc:sldMk cId="4037789394" sldId="301"/>
            <ac:spMk id="3" creationId="{ECB1724F-0DD5-FD94-7357-6558119D5A28}"/>
          </ac:spMkLst>
        </pc:spChg>
        <pc:spChg chg="add mod ord">
          <ac:chgData name="Jean-Yves Plantec" userId="S::plantec@insa-toulouse.fr::daca66c7-8e67-4b61-9433-d3bb3cfcf3ce" providerId="AD" clId="Web-{F1EC10B2-2FEA-EB6F-F9B0-88D8B83B892C}" dt="2024-09-26T10:06:46.176" v="333" actId="20577"/>
          <ac:spMkLst>
            <pc:docMk/>
            <pc:sldMk cId="4037789394" sldId="301"/>
            <ac:spMk id="4" creationId="{9B87EC96-CF7B-E73B-0FFE-D940D4BBB66C}"/>
          </ac:spMkLst>
        </pc:spChg>
        <pc:spChg chg="mod ord">
          <ac:chgData name="Jean-Yves Plantec" userId="S::plantec@insa-toulouse.fr::daca66c7-8e67-4b61-9433-d3bb3cfcf3ce" providerId="AD" clId="Web-{F1EC10B2-2FEA-EB6F-F9B0-88D8B83B892C}" dt="2024-09-26T10:06:28.113" v="330"/>
          <ac:spMkLst>
            <pc:docMk/>
            <pc:sldMk cId="4037789394" sldId="301"/>
            <ac:spMk id="5" creationId="{058C7C14-13BF-9492-3822-AB44D3416EFB}"/>
          </ac:spMkLst>
        </pc:spChg>
        <pc:spChg chg="mod">
          <ac:chgData name="Jean-Yves Plantec" userId="S::plantec@insa-toulouse.fr::daca66c7-8e67-4b61-9433-d3bb3cfcf3ce" providerId="AD" clId="Web-{F1EC10B2-2FEA-EB6F-F9B0-88D8B83B892C}" dt="2024-09-26T10:06:14.565" v="329" actId="20577"/>
          <ac:spMkLst>
            <pc:docMk/>
            <pc:sldMk cId="4037789394" sldId="301"/>
            <ac:spMk id="18" creationId="{7D1FCF33-C968-8DBA-377A-7248C15D7746}"/>
          </ac:spMkLst>
        </pc:spChg>
      </pc:sldChg>
    </pc:docChg>
  </pc:docChgLst>
  <pc:docChgLst>
    <pc:chgData name="Hamid Le Fleurier" userId="S::lefleuri@insa-toulouse.fr::e5fa3524-cd5c-4924-8454-f81200eae8af" providerId="AD" clId="Web-{F83C8347-08E6-4594-8AB1-B8A1DAB01092}"/>
    <pc:docChg chg="modSld">
      <pc:chgData name="Hamid Le Fleurier" userId="S::lefleuri@insa-toulouse.fr::e5fa3524-cd5c-4924-8454-f81200eae8af" providerId="AD" clId="Web-{F83C8347-08E6-4594-8AB1-B8A1DAB01092}" dt="2024-10-07T09:49:36.574" v="0" actId="20577"/>
      <pc:docMkLst>
        <pc:docMk/>
      </pc:docMkLst>
      <pc:sldChg chg="modSp">
        <pc:chgData name="Hamid Le Fleurier" userId="S::lefleuri@insa-toulouse.fr::e5fa3524-cd5c-4924-8454-f81200eae8af" providerId="AD" clId="Web-{F83C8347-08E6-4594-8AB1-B8A1DAB01092}" dt="2024-10-07T09:49:36.574" v="0" actId="20577"/>
        <pc:sldMkLst>
          <pc:docMk/>
          <pc:sldMk cId="3975415292" sldId="292"/>
        </pc:sldMkLst>
        <pc:spChg chg="mod">
          <ac:chgData name="Hamid Le Fleurier" userId="S::lefleuri@insa-toulouse.fr::e5fa3524-cd5c-4924-8454-f81200eae8af" providerId="AD" clId="Web-{F83C8347-08E6-4594-8AB1-B8A1DAB01092}" dt="2024-10-07T09:49:36.574" v="0" actId="20577"/>
          <ac:spMkLst>
            <pc:docMk/>
            <pc:sldMk cId="3975415292" sldId="292"/>
            <ac:spMk id="3" creationId="{CE92D46A-5403-05F4-03A5-DF5EC6EC86B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2156EF8-C77D-3FA1-F13A-EB58C989F5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41E0484-4262-D2AF-C2C6-129E480011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F20DA-5900-1F4E-B9B1-3835D5B04F54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F7C90FE-8782-E324-BD4A-E3963634BA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5E4E053-9FCF-CA83-0300-618D84A76D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98C7D-6F32-E146-AAFE-EB1D36E151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161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2DD1E-121C-9345-9887-068F9D3EBFAC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726-8782-B74A-A6F8-03ACFEDD81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658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79425" indent="-250825">
              <a:lnSpc>
                <a:spcPct val="90000"/>
              </a:lnSpc>
              <a:spcBef>
                <a:spcPts val="999"/>
              </a:spcBef>
              <a:buFont typeface="Arial,Sans-Serif"/>
              <a:buChar char="•"/>
            </a:pPr>
            <a:r>
              <a:rPr lang="en-US" err="1"/>
              <a:t>effet</a:t>
            </a:r>
            <a:r>
              <a:rPr lang="en-US"/>
              <a:t> domino sur </a:t>
            </a:r>
            <a:r>
              <a:rPr lang="en-US" err="1"/>
              <a:t>chaque</a:t>
            </a:r>
            <a:r>
              <a:rPr lang="en-US"/>
              <a:t> action</a:t>
            </a:r>
            <a:endParaRPr lang="en-US">
              <a:ea typeface="Calibri"/>
              <a:cs typeface="Calibri"/>
            </a:endParaRPr>
          </a:p>
          <a:p>
            <a:pPr marL="479425" indent="-250825">
              <a:lnSpc>
                <a:spcPct val="90000"/>
              </a:lnSpc>
              <a:spcBef>
                <a:spcPts val="999"/>
              </a:spcBef>
              <a:buFont typeface="Arial,Sans-Serif"/>
              <a:buChar char="•"/>
            </a:pPr>
            <a:r>
              <a:rPr lang="en-US"/>
              <a:t>Faire </a:t>
            </a:r>
            <a:r>
              <a:rPr lang="en-US" err="1"/>
              <a:t>apparaître</a:t>
            </a:r>
            <a:r>
              <a:rPr lang="en-US"/>
              <a:t> Edtech</a:t>
            </a:r>
            <a:endParaRPr lang="en-US">
              <a:ea typeface="Calibri"/>
              <a:cs typeface="Calibri"/>
            </a:endParaRPr>
          </a:p>
          <a:p>
            <a:pPr marL="479425" indent="-250825">
              <a:lnSpc>
                <a:spcPct val="90000"/>
              </a:lnSpc>
              <a:spcBef>
                <a:spcPts val="999"/>
              </a:spcBef>
              <a:buFont typeface="Arial,Sans-Serif"/>
              <a:buChar char="•"/>
            </a:pPr>
            <a:r>
              <a:rPr lang="en-US"/>
              <a:t>Idée </a:t>
            </a:r>
            <a:r>
              <a:rPr lang="en-US" err="1"/>
              <a:t>decoût</a:t>
            </a:r>
            <a:r>
              <a:rPr lang="en-US"/>
              <a:t> rh </a:t>
            </a:r>
            <a:r>
              <a:rPr lang="en-US" err="1"/>
              <a:t>fonctionnement</a:t>
            </a:r>
            <a:r>
              <a:rPr lang="en-US"/>
              <a:t> </a:t>
            </a:r>
            <a:r>
              <a:rPr lang="en-US" err="1"/>
              <a:t>équipement</a:t>
            </a:r>
            <a:r>
              <a:rPr lang="en-US"/>
              <a:t> ?</a:t>
            </a:r>
            <a:endParaRPr lang="en-US">
              <a:ea typeface="Calibri"/>
              <a:cs typeface="Calibri"/>
            </a:endParaRPr>
          </a:p>
          <a:p>
            <a:endParaRPr lang="en-US"/>
          </a:p>
          <a:p>
            <a:r>
              <a:rPr lang="en-US"/>
              <a:t>A1  : </a:t>
            </a:r>
            <a:r>
              <a:rPr lang="en-US" err="1"/>
              <a:t>Construire</a:t>
            </a:r>
            <a:r>
              <a:rPr lang="en-US"/>
              <a:t> le socle du SI </a:t>
            </a:r>
            <a:r>
              <a:rPr lang="en-US" err="1"/>
              <a:t>élargie</a:t>
            </a:r>
            <a:r>
              <a:rPr lang="en-US"/>
              <a:t> et transnational</a:t>
            </a:r>
            <a:endParaRPr lang="fr-FR">
              <a:ea typeface="Calibri"/>
              <a:cs typeface="Calibri"/>
            </a:endParaRPr>
          </a:p>
          <a:p>
            <a:r>
              <a:rPr lang="en-US"/>
              <a:t>- </a:t>
            </a:r>
            <a:r>
              <a:rPr lang="en-US" err="1"/>
              <a:t>supann</a:t>
            </a:r>
            <a:r>
              <a:rPr lang="en-US"/>
              <a:t> fait le lien entre sources de données et applications &gt; </a:t>
            </a:r>
            <a:r>
              <a:rPr lang="en-US" err="1"/>
              <a:t>protocole</a:t>
            </a:r>
            <a:r>
              <a:rPr lang="en-US"/>
              <a:t> </a:t>
            </a:r>
            <a:r>
              <a:rPr lang="en-US" err="1"/>
              <a:t>ldap</a:t>
            </a:r>
            <a:r>
              <a:rPr lang="en-US"/>
              <a:t> ; </a:t>
            </a:r>
            <a:r>
              <a:rPr lang="en-US" err="1"/>
              <a:t>mdm</a:t>
            </a:r>
            <a:endParaRPr lang="fr-FR"/>
          </a:p>
          <a:p>
            <a:r>
              <a:rPr lang="en-US"/>
              <a:t>- ECIU </a:t>
            </a:r>
            <a:r>
              <a:rPr lang="en-US" err="1"/>
              <a:t>va</a:t>
            </a:r>
            <a:r>
              <a:rPr lang="en-US"/>
              <a:t> se baser sur les </a:t>
            </a:r>
            <a:r>
              <a:rPr lang="en-US" err="1"/>
              <a:t>IdaP</a:t>
            </a:r>
            <a:r>
              <a:rPr lang="en-US"/>
              <a:t> des </a:t>
            </a:r>
            <a:r>
              <a:rPr lang="en-US" err="1"/>
              <a:t>établissements</a:t>
            </a:r>
            <a:r>
              <a:rPr lang="en-US"/>
              <a:t> pour </a:t>
            </a:r>
            <a:r>
              <a:rPr lang="en-US" err="1"/>
              <a:t>vérifier</a:t>
            </a:r>
            <a:r>
              <a:rPr lang="en-US"/>
              <a:t> les </a:t>
            </a:r>
            <a:r>
              <a:rPr lang="en-US" err="1"/>
              <a:t>identités</a:t>
            </a:r>
            <a:r>
              <a:rPr lang="en-US"/>
              <a:t> des </a:t>
            </a:r>
            <a:r>
              <a:rPr lang="en-US" err="1"/>
              <a:t>personnes</a:t>
            </a:r>
            <a:r>
              <a:rPr lang="en-US"/>
              <a:t>, il faut que les IdP </a:t>
            </a:r>
            <a:r>
              <a:rPr lang="en-US" err="1"/>
              <a:t>soient</a:t>
            </a:r>
            <a:r>
              <a:rPr lang="en-US"/>
              <a:t> "compatibles" </a:t>
            </a:r>
            <a:r>
              <a:rPr lang="en-US" err="1"/>
              <a:t>EduGain</a:t>
            </a:r>
            <a:r>
              <a:rPr lang="en-US"/>
              <a:t> - OK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d’un socle technique pour </a:t>
            </a:r>
            <a:r>
              <a:rPr lang="en-US" err="1"/>
              <a:t>construire</a:t>
            </a:r>
            <a:r>
              <a:rPr lang="en-US"/>
              <a:t> le </a:t>
            </a:r>
            <a:r>
              <a:rPr lang="en-US" err="1"/>
              <a:t>futur</a:t>
            </a:r>
            <a:r>
              <a:rPr lang="en-US"/>
              <a:t> SI du </a:t>
            </a:r>
            <a:r>
              <a:rPr lang="en-US" err="1"/>
              <a:t>futur</a:t>
            </a:r>
            <a:r>
              <a:rPr lang="en-US"/>
              <a:t> GIP Groupe INSA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</a:t>
            </a:r>
            <a:r>
              <a:rPr lang="en-US" err="1"/>
              <a:t>renforcement</a:t>
            </a:r>
            <a:r>
              <a:rPr lang="en-US"/>
              <a:t> collaboration des </a:t>
            </a:r>
            <a:r>
              <a:rPr lang="en-US" err="1"/>
              <a:t>différentes</a:t>
            </a:r>
            <a:r>
              <a:rPr lang="en-US"/>
              <a:t> DSI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A2 : </a:t>
            </a:r>
            <a:r>
              <a:rPr lang="en-US" err="1"/>
              <a:t>Accélérer</a:t>
            </a:r>
            <a:r>
              <a:rPr lang="en-US"/>
              <a:t> </a:t>
            </a:r>
            <a:r>
              <a:rPr lang="en-US" err="1"/>
              <a:t>l’équipement</a:t>
            </a:r>
            <a:r>
              <a:rPr lang="en-US"/>
              <a:t> numérique des INSA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créant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</a:t>
            </a:r>
            <a:r>
              <a:rPr lang="en-US" err="1"/>
              <a:t>plateforme</a:t>
            </a:r>
            <a:r>
              <a:rPr lang="en-US"/>
              <a:t> de services</a:t>
            </a:r>
            <a:endParaRPr lang="fr-FR"/>
          </a:p>
          <a:p>
            <a:r>
              <a:rPr lang="en-US"/>
              <a:t>- POC entre </a:t>
            </a:r>
            <a:r>
              <a:rPr lang="en-US" err="1"/>
              <a:t>mai</a:t>
            </a:r>
            <a:r>
              <a:rPr lang="en-US"/>
              <a:t> et </a:t>
            </a:r>
            <a:r>
              <a:rPr lang="en-US" err="1"/>
              <a:t>septembre</a:t>
            </a:r>
            <a:r>
              <a:rPr lang="en-US"/>
              <a:t> ; </a:t>
            </a:r>
            <a:endParaRPr lang="fr-FR"/>
          </a:p>
          <a:p>
            <a:r>
              <a:rPr lang="en-US"/>
              <a:t>- intranets écoles </a:t>
            </a:r>
            <a:r>
              <a:rPr lang="en-US" err="1"/>
              <a:t>en</a:t>
            </a:r>
            <a:r>
              <a:rPr lang="en-US"/>
              <a:t> 2025</a:t>
            </a:r>
            <a:endParaRPr lang="fr-FR"/>
          </a:p>
          <a:p>
            <a:r>
              <a:rPr lang="en-US"/>
              <a:t>- salles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septembre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d’un </a:t>
            </a:r>
            <a:r>
              <a:rPr lang="en-US" err="1"/>
              <a:t>portail</a:t>
            </a:r>
            <a:r>
              <a:rPr lang="en-US"/>
              <a:t> de services Groupe INSA ; </a:t>
            </a:r>
            <a:r>
              <a:rPr lang="en-US" err="1"/>
              <a:t>l’opportunité</a:t>
            </a:r>
            <a:r>
              <a:rPr lang="en-US"/>
              <a:t> de </a:t>
            </a:r>
            <a:r>
              <a:rPr lang="en-US" err="1"/>
              <a:t>refonte</a:t>
            </a:r>
            <a:r>
              <a:rPr lang="en-US"/>
              <a:t> des intranets de écoles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collaboration </a:t>
            </a:r>
            <a:r>
              <a:rPr lang="en-US" err="1"/>
              <a:t>interservices</a:t>
            </a:r>
            <a:r>
              <a:rPr lang="en-US"/>
              <a:t> à </a:t>
            </a:r>
            <a:r>
              <a:rPr lang="en-US" err="1"/>
              <a:t>l’échelle</a:t>
            </a:r>
            <a:r>
              <a:rPr lang="en-US"/>
              <a:t> du Groupe (Com, RH, DSI…)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A3 : </a:t>
            </a:r>
            <a:r>
              <a:rPr lang="en-US" err="1"/>
              <a:t>Mieux</a:t>
            </a:r>
            <a:r>
              <a:rPr lang="en-US"/>
              <a:t> </a:t>
            </a:r>
            <a:r>
              <a:rPr lang="en-US" err="1"/>
              <a:t>accueillir</a:t>
            </a:r>
            <a:r>
              <a:rPr lang="en-US"/>
              <a:t> les primo-entrants et faire </a:t>
            </a:r>
            <a:r>
              <a:rPr lang="en-US" err="1"/>
              <a:t>communauté</a:t>
            </a:r>
            <a:endParaRPr lang="fr-FR"/>
          </a:p>
          <a:p>
            <a:r>
              <a:rPr lang="en-US"/>
              <a:t>- 1. </a:t>
            </a:r>
            <a:r>
              <a:rPr lang="en-US" err="1"/>
              <a:t>remédiation</a:t>
            </a:r>
            <a:r>
              <a:rPr lang="en-US"/>
              <a:t> : OK</a:t>
            </a:r>
            <a:endParaRPr lang="fr-FR"/>
          </a:p>
          <a:p>
            <a:r>
              <a:rPr lang="en-US"/>
              <a:t>- 2. </a:t>
            </a:r>
            <a:r>
              <a:rPr lang="en-US" err="1"/>
              <a:t>réussite</a:t>
            </a:r>
            <a:r>
              <a:rPr lang="en-US"/>
              <a:t> : OK</a:t>
            </a:r>
            <a:endParaRPr lang="fr-FR"/>
          </a:p>
          <a:p>
            <a:r>
              <a:rPr lang="en-US"/>
              <a:t>&gt;&gt; Long </a:t>
            </a:r>
            <a:r>
              <a:rPr lang="en-US" err="1"/>
              <a:t>terme</a:t>
            </a:r>
            <a:r>
              <a:rPr lang="en-US"/>
              <a:t> : </a:t>
            </a:r>
            <a:r>
              <a:rPr lang="en-US" err="1"/>
              <a:t>dynamique</a:t>
            </a:r>
            <a:r>
              <a:rPr lang="en-US"/>
              <a:t> / </a:t>
            </a:r>
            <a:r>
              <a:rPr lang="en-US" err="1"/>
              <a:t>remédiation</a:t>
            </a:r>
            <a:endParaRPr lang="fr-FR"/>
          </a:p>
          <a:p>
            <a:r>
              <a:rPr lang="en-US"/>
              <a:t>- 3. app : POC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cours</a:t>
            </a:r>
            <a:endParaRPr lang="fr-FR"/>
          </a:p>
          <a:p>
            <a:r>
              <a:rPr lang="en-US"/>
              <a:t>&gt; action </a:t>
            </a:r>
            <a:r>
              <a:rPr lang="en-US" err="1"/>
              <a:t>presque</a:t>
            </a:r>
            <a:r>
              <a:rPr lang="en-US"/>
              <a:t> </a:t>
            </a:r>
            <a:r>
              <a:rPr lang="en-US" err="1"/>
              <a:t>finie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d’un socle </a:t>
            </a:r>
            <a:r>
              <a:rPr lang="en-US" err="1"/>
              <a:t>commun</a:t>
            </a:r>
            <a:r>
              <a:rPr lang="en-US"/>
              <a:t> de </a:t>
            </a:r>
            <a:r>
              <a:rPr lang="en-US" err="1"/>
              <a:t>dispositifs</a:t>
            </a:r>
            <a:r>
              <a:rPr lang="en-US"/>
              <a:t> </a:t>
            </a:r>
            <a:r>
              <a:rPr lang="en-US" err="1"/>
              <a:t>d’accueil</a:t>
            </a:r>
            <a:r>
              <a:rPr lang="en-US"/>
              <a:t> des primo-entrants ; existence </a:t>
            </a:r>
            <a:r>
              <a:rPr lang="en-US" err="1"/>
              <a:t>d’une</a:t>
            </a:r>
            <a:r>
              <a:rPr lang="en-US"/>
              <a:t> application campus pour les é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collaboration </a:t>
            </a:r>
            <a:r>
              <a:rPr lang="en-US" err="1"/>
              <a:t>interservices</a:t>
            </a:r>
            <a:r>
              <a:rPr lang="en-US"/>
              <a:t> </a:t>
            </a:r>
            <a:r>
              <a:rPr lang="en-US" err="1"/>
              <a:t>Scol</a:t>
            </a:r>
            <a:r>
              <a:rPr lang="en-US"/>
              <a:t> à </a:t>
            </a:r>
            <a:r>
              <a:rPr lang="en-US" err="1"/>
              <a:t>l’échelle</a:t>
            </a:r>
            <a:r>
              <a:rPr lang="en-US"/>
              <a:t> du Groupe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A4 : </a:t>
            </a:r>
            <a:r>
              <a:rPr lang="en-US" err="1"/>
              <a:t>Renforcer</a:t>
            </a:r>
            <a:r>
              <a:rPr lang="en-US"/>
              <a:t> </a:t>
            </a:r>
            <a:r>
              <a:rPr lang="en-US" err="1"/>
              <a:t>l’offre</a:t>
            </a:r>
            <a:r>
              <a:rPr lang="en-US"/>
              <a:t> numérique du Groupe dans </a:t>
            </a:r>
            <a:r>
              <a:rPr lang="en-US" err="1"/>
              <a:t>une</a:t>
            </a:r>
            <a:r>
              <a:rPr lang="en-US"/>
              <a:t> démarche </a:t>
            </a:r>
            <a:r>
              <a:rPr lang="en-US" err="1"/>
              <a:t>Compétences</a:t>
            </a:r>
            <a:endParaRPr lang="fr-FR"/>
          </a:p>
          <a:p>
            <a:r>
              <a:rPr lang="en-US" err="1"/>
              <a:t>finie</a:t>
            </a:r>
            <a:endParaRPr lang="fr-FR"/>
          </a:p>
          <a:p>
            <a:r>
              <a:rPr lang="en-US"/>
              <a:t>&gt;&gt; 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CBL, </a:t>
            </a:r>
            <a:r>
              <a:rPr lang="en-US" err="1"/>
              <a:t>Interculturalité</a:t>
            </a:r>
            <a:r>
              <a:rPr lang="en-US"/>
              <a:t>, </a:t>
            </a:r>
            <a:r>
              <a:rPr lang="en-US" err="1"/>
              <a:t>ClimatSup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A5 : </a:t>
            </a:r>
            <a:r>
              <a:rPr lang="en-US" err="1"/>
              <a:t>Déployer</a:t>
            </a:r>
            <a:r>
              <a:rPr lang="en-US"/>
              <a:t> des e-TP et e-TD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journée</a:t>
            </a:r>
            <a:r>
              <a:rPr lang="en-US"/>
              <a:t> </a:t>
            </a:r>
            <a:r>
              <a:rPr lang="en-US" err="1"/>
              <a:t>Pôle</a:t>
            </a:r>
            <a:r>
              <a:rPr lang="en-US"/>
              <a:t> VR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journée</a:t>
            </a:r>
            <a:r>
              <a:rPr lang="en-US"/>
              <a:t> UPHF 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livrables</a:t>
            </a:r>
            <a:r>
              <a:rPr lang="en-US"/>
              <a:t> VR : OK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Glowbl</a:t>
            </a:r>
            <a:r>
              <a:rPr lang="en-US"/>
              <a:t> ?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de </a:t>
            </a:r>
            <a:r>
              <a:rPr lang="en-US" err="1"/>
              <a:t>moyens</a:t>
            </a:r>
            <a:r>
              <a:rPr lang="en-US"/>
              <a:t> VR dans 5 </a:t>
            </a:r>
            <a:r>
              <a:rPr lang="en-US" err="1"/>
              <a:t>établissements</a:t>
            </a:r>
            <a:r>
              <a:rPr lang="en-US"/>
              <a:t> sur 7 et de 9 </a:t>
            </a:r>
            <a:r>
              <a:rPr lang="en-US" err="1"/>
              <a:t>contextes</a:t>
            </a:r>
            <a:r>
              <a:rPr lang="en-US"/>
              <a:t> </a:t>
            </a:r>
            <a:r>
              <a:rPr lang="en-US" err="1"/>
              <a:t>pédagogiques</a:t>
            </a:r>
            <a:r>
              <a:rPr lang="en-US"/>
              <a:t> VR + modules de formation des IP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</a:t>
            </a:r>
            <a:r>
              <a:rPr lang="en-US" err="1"/>
              <a:t>création</a:t>
            </a:r>
            <a:r>
              <a:rPr lang="en-US"/>
              <a:t> d’un </a:t>
            </a:r>
            <a:r>
              <a:rPr lang="en-US" err="1"/>
              <a:t>Pôle</a:t>
            </a:r>
            <a:r>
              <a:rPr lang="en-US"/>
              <a:t> VR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A6 : </a:t>
            </a:r>
            <a:r>
              <a:rPr lang="en-US" err="1"/>
              <a:t>Développer</a:t>
            </a:r>
            <a:r>
              <a:rPr lang="en-US"/>
              <a:t> les acquis </a:t>
            </a:r>
            <a:r>
              <a:rPr lang="en-US" err="1"/>
              <a:t>d’apprentissage</a:t>
            </a:r>
            <a:r>
              <a:rPr lang="en-US"/>
              <a:t> et </a:t>
            </a:r>
            <a:r>
              <a:rPr lang="en-US" err="1"/>
              <a:t>l’accompagnement</a:t>
            </a:r>
            <a:r>
              <a:rPr lang="en-US"/>
              <a:t> au </a:t>
            </a:r>
            <a:r>
              <a:rPr lang="en-US" err="1"/>
              <a:t>projet</a:t>
            </a:r>
            <a:r>
              <a:rPr lang="en-US"/>
              <a:t> </a:t>
            </a:r>
            <a:r>
              <a:rPr lang="en-US" err="1"/>
              <a:t>professionnel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sco</a:t>
            </a:r>
            <a:r>
              <a:rPr lang="en-US"/>
              <a:t> OK ; DPO : OK &gt; CF doit faire </a:t>
            </a:r>
            <a:r>
              <a:rPr lang="en-US" err="1"/>
              <a:t>réunion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de service de </a:t>
            </a:r>
            <a:r>
              <a:rPr lang="en-US" err="1"/>
              <a:t>vérification</a:t>
            </a:r>
            <a:r>
              <a:rPr lang="en-US"/>
              <a:t> de </a:t>
            </a:r>
            <a:r>
              <a:rPr lang="en-US" err="1"/>
              <a:t>diplôme</a:t>
            </a:r>
            <a:r>
              <a:rPr lang="en-US"/>
              <a:t> ; </a:t>
            </a:r>
            <a:r>
              <a:rPr lang="en-US" err="1"/>
              <a:t>offre</a:t>
            </a:r>
            <a:r>
              <a:rPr lang="en-US"/>
              <a:t> de modules de soft skills aux </a:t>
            </a:r>
            <a:r>
              <a:rPr lang="en-US" err="1"/>
              <a:t>étudiants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responsabilité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</a:t>
            </a:r>
            <a:r>
              <a:rPr lang="en-US" err="1"/>
              <a:t>réunions</a:t>
            </a:r>
            <a:r>
              <a:rPr lang="en-US"/>
              <a:t> services </a:t>
            </a:r>
            <a:r>
              <a:rPr lang="en-US" err="1"/>
              <a:t>scolarité</a:t>
            </a:r>
            <a:r>
              <a:rPr lang="en-US"/>
              <a:t> des INSA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A7 : </a:t>
            </a:r>
            <a:r>
              <a:rPr lang="en-US" err="1"/>
              <a:t>Renforcer</a:t>
            </a:r>
            <a:r>
              <a:rPr lang="en-US"/>
              <a:t> les pratiques </a:t>
            </a:r>
            <a:r>
              <a:rPr lang="en-US" err="1"/>
              <a:t>d’évaluation</a:t>
            </a:r>
            <a:r>
              <a:rPr lang="en-US"/>
              <a:t> et le </a:t>
            </a:r>
            <a:r>
              <a:rPr lang="en-US" err="1"/>
              <a:t>suivi</a:t>
            </a:r>
            <a:r>
              <a:rPr lang="en-US"/>
              <a:t> des traces </a:t>
            </a:r>
            <a:r>
              <a:rPr lang="en-US" err="1"/>
              <a:t>d’apprentissage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marché</a:t>
            </a:r>
            <a:r>
              <a:rPr lang="en-US"/>
              <a:t> </a:t>
            </a:r>
            <a:r>
              <a:rPr lang="en-US" err="1"/>
              <a:t>notifié</a:t>
            </a:r>
            <a:endParaRPr lang="fr-FR"/>
          </a:p>
          <a:p>
            <a:r>
              <a:rPr lang="en-US"/>
              <a:t>- plugin engagement OK</a:t>
            </a:r>
            <a:endParaRPr lang="fr-FR"/>
          </a:p>
          <a:p>
            <a:r>
              <a:rPr lang="en-US"/>
              <a:t>- plugin Moodle + plugin </a:t>
            </a:r>
            <a:r>
              <a:rPr lang="en-US" err="1"/>
              <a:t>Nowledgeable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</a:t>
            </a:r>
            <a:r>
              <a:rPr lang="en-US" err="1"/>
              <a:t>d’outils</a:t>
            </a:r>
            <a:r>
              <a:rPr lang="en-US"/>
              <a:t> nouveaux pour la </a:t>
            </a:r>
            <a:r>
              <a:rPr lang="en-US" err="1"/>
              <a:t>pédagogie</a:t>
            </a:r>
            <a:r>
              <a:rPr lang="en-US"/>
              <a:t> : </a:t>
            </a:r>
            <a:r>
              <a:rPr lang="en-US" err="1"/>
              <a:t>exerciseurs</a:t>
            </a:r>
            <a:r>
              <a:rPr lang="en-US"/>
              <a:t> </a:t>
            </a:r>
            <a:r>
              <a:rPr lang="en-US" err="1"/>
              <a:t>en</a:t>
            </a:r>
            <a:r>
              <a:rPr lang="en-US"/>
              <a:t> </a:t>
            </a:r>
            <a:r>
              <a:rPr lang="en-US" err="1"/>
              <a:t>programmation</a:t>
            </a:r>
            <a:r>
              <a:rPr lang="en-US"/>
              <a:t>, </a:t>
            </a:r>
            <a:r>
              <a:rPr lang="en-US" err="1"/>
              <a:t>suivi</a:t>
            </a:r>
            <a:r>
              <a:rPr lang="en-US"/>
              <a:t> de TP ; plugin de </a:t>
            </a:r>
            <a:r>
              <a:rPr lang="en-US" err="1"/>
              <a:t>suivi</a:t>
            </a:r>
            <a:r>
              <a:rPr lang="en-US"/>
              <a:t> de </a:t>
            </a:r>
            <a:r>
              <a:rPr lang="en-US" err="1"/>
              <a:t>l’engagement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</a:t>
            </a:r>
            <a:r>
              <a:rPr lang="en-US" err="1"/>
              <a:t>collectif</a:t>
            </a:r>
            <a:r>
              <a:rPr lang="en-US"/>
              <a:t> des ens. </a:t>
            </a:r>
            <a:r>
              <a:rPr lang="en-US" err="1"/>
              <a:t>informatique</a:t>
            </a:r>
            <a:r>
              <a:rPr lang="en-US"/>
              <a:t> 1A</a:t>
            </a:r>
            <a:endParaRPr lang="fr-FR"/>
          </a:p>
          <a:p>
            <a:r>
              <a:rPr lang="en-US"/>
              <a:t> </a:t>
            </a:r>
            <a:endParaRPr lang="fr-FR"/>
          </a:p>
          <a:p>
            <a:r>
              <a:rPr lang="en-US"/>
              <a:t>A8 : </a:t>
            </a:r>
            <a:r>
              <a:rPr lang="en-US" err="1"/>
              <a:t>Accompagner</a:t>
            </a:r>
            <a:r>
              <a:rPr lang="en-US"/>
              <a:t> </a:t>
            </a:r>
            <a:r>
              <a:rPr lang="en-US" err="1"/>
              <a:t>tous</a:t>
            </a:r>
            <a:r>
              <a:rPr lang="en-US"/>
              <a:t> les personnels au numérique</a:t>
            </a:r>
            <a:endParaRPr lang="fr-FR"/>
          </a:p>
          <a:p>
            <a:r>
              <a:rPr lang="en-US"/>
              <a:t>Aspects transformants :</a:t>
            </a:r>
            <a:endParaRPr lang="fr-FR"/>
          </a:p>
          <a:p>
            <a:r>
              <a:rPr lang="en-US"/>
              <a:t>- service </a:t>
            </a:r>
            <a:r>
              <a:rPr lang="en-US" err="1"/>
              <a:t>fourni</a:t>
            </a:r>
            <a:r>
              <a:rPr lang="en-US"/>
              <a:t> : existence de formations </a:t>
            </a:r>
            <a:r>
              <a:rPr lang="en-US" err="1"/>
              <a:t>tous</a:t>
            </a:r>
            <a:r>
              <a:rPr lang="en-US"/>
              <a:t> personnels (</a:t>
            </a:r>
            <a:r>
              <a:rPr lang="en-US" err="1"/>
              <a:t>ClimatSup</a:t>
            </a:r>
            <a:r>
              <a:rPr lang="en-US"/>
              <a:t>, Teams et PC, VR, </a:t>
            </a:r>
            <a:r>
              <a:rPr lang="en-US" err="1"/>
              <a:t>Interculturalité</a:t>
            </a:r>
            <a:r>
              <a:rPr lang="en-US"/>
              <a:t>, IA, GPC…)</a:t>
            </a:r>
            <a:endParaRPr lang="fr-FR"/>
          </a:p>
          <a:p>
            <a:r>
              <a:rPr lang="en-US"/>
              <a:t>- </a:t>
            </a:r>
            <a:r>
              <a:rPr lang="en-US" err="1"/>
              <a:t>dynamique</a:t>
            </a:r>
            <a:r>
              <a:rPr lang="en-US"/>
              <a:t> collective </a:t>
            </a:r>
            <a:r>
              <a:rPr lang="en-US" err="1"/>
              <a:t>moyen</a:t>
            </a:r>
            <a:r>
              <a:rPr lang="en-US"/>
              <a:t> </a:t>
            </a:r>
            <a:r>
              <a:rPr lang="en-US" err="1"/>
              <a:t>terme</a:t>
            </a:r>
            <a:r>
              <a:rPr lang="en-US"/>
              <a:t> : </a:t>
            </a:r>
            <a:r>
              <a:rPr lang="en-US" err="1"/>
              <a:t>apprendre</a:t>
            </a:r>
            <a:r>
              <a:rPr lang="en-US"/>
              <a:t> ensemble - </a:t>
            </a:r>
            <a:r>
              <a:rPr lang="en-US" err="1"/>
              <a:t>organisation</a:t>
            </a:r>
            <a:r>
              <a:rPr lang="en-US"/>
              <a:t> </a:t>
            </a:r>
            <a:r>
              <a:rPr lang="en-US" err="1"/>
              <a:t>apprenante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BBDDB7-B9B5-494C-99B3-DAF27BD73691}" type="slidenum"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569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7D60F-E1CA-2A4C-BFAD-A75F08E20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43340" y="1937932"/>
            <a:ext cx="6862714" cy="2387600"/>
          </a:xfrm>
        </p:spPr>
        <p:txBody>
          <a:bodyPr lIns="0" tIns="0" rIns="0" bIns="0" anchor="b">
            <a:normAutofit/>
          </a:bodyPr>
          <a:lstStyle>
            <a:lvl1pPr algn="l"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/>
              <a:t>Ajoutez </a:t>
            </a:r>
            <a:br>
              <a:rPr lang="fr-FR"/>
            </a:br>
            <a:r>
              <a:rPr lang="fr-FR"/>
              <a:t>un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2E63CE0-43F4-C54E-95D2-17A7F633C2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43340" y="4574051"/>
            <a:ext cx="3877053" cy="832104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Ajoutez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138B00-E126-3D43-9646-A2B68F9F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256" y="6619735"/>
            <a:ext cx="2743200" cy="246888"/>
          </a:xfrm>
        </p:spPr>
        <p:txBody>
          <a:bodyPr/>
          <a:lstStyle/>
          <a:p>
            <a:fld id="{72A1568A-D12D-BD49-ACDF-27454F9476FE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8DE7D3-EEF9-3945-9A58-C4EDCD86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7543"/>
            <a:ext cx="4114800" cy="246888"/>
          </a:xfrm>
        </p:spPr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295" name="Espace réservé pour une image  294">
            <a:extLst>
              <a:ext uri="{FF2B5EF4-FFF2-40B4-BE49-F238E27FC236}">
                <a16:creationId xmlns:a16="http://schemas.microsoft.com/office/drawing/2014/main" id="{C9171E68-93DA-52AC-0452-991A4584A69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58763" y="1095375"/>
            <a:ext cx="4114800" cy="470217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Ajoutez une image</a:t>
            </a:r>
          </a:p>
        </p:txBody>
      </p:sp>
    </p:spTree>
    <p:extLst>
      <p:ext uri="{BB962C8B-B14F-4D97-AF65-F5344CB8AC3E}">
        <p14:creationId xmlns:p14="http://schemas.microsoft.com/office/powerpoint/2010/main" val="1654575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7D60F-E1CA-2A4C-BFAD-A75F08E20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61276" y="1230009"/>
            <a:ext cx="6862714" cy="2387600"/>
          </a:xfrm>
        </p:spPr>
        <p:txBody>
          <a:bodyPr lIns="0" tIns="0" rIns="0" bIns="0" anchor="b"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fr-FR"/>
              <a:t>Ajoutez</a:t>
            </a:r>
            <a:br>
              <a:rPr lang="fr-FR"/>
            </a:br>
            <a:r>
              <a:rPr lang="fr-FR"/>
              <a:t>un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2E63CE0-43F4-C54E-95D2-17A7F633C2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61276" y="3866128"/>
            <a:ext cx="3877053" cy="832104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Ajoutez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138B00-E126-3D43-9646-A2B68F9F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256" y="6619735"/>
            <a:ext cx="2743200" cy="246888"/>
          </a:xfrm>
        </p:spPr>
        <p:txBody>
          <a:bodyPr/>
          <a:lstStyle/>
          <a:p>
            <a:fld id="{72A1568A-D12D-BD49-ACDF-27454F9476FE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8DE7D3-EEF9-3945-9A58-C4EDCD86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7543"/>
            <a:ext cx="4114800" cy="246888"/>
          </a:xfrm>
        </p:spPr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295" name="Espace réservé pour une image  294">
            <a:extLst>
              <a:ext uri="{FF2B5EF4-FFF2-40B4-BE49-F238E27FC236}">
                <a16:creationId xmlns:a16="http://schemas.microsoft.com/office/drawing/2014/main" id="{C9171E68-93DA-52AC-0452-991A4584A69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923990" y="835742"/>
            <a:ext cx="3990916" cy="6018689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Ajoutez une image</a:t>
            </a:r>
          </a:p>
        </p:txBody>
      </p:sp>
    </p:spTree>
    <p:extLst>
      <p:ext uri="{BB962C8B-B14F-4D97-AF65-F5344CB8AC3E}">
        <p14:creationId xmlns:p14="http://schemas.microsoft.com/office/powerpoint/2010/main" val="285437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E6501D-D638-5341-A3D6-C975B47D16D8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831850" y="1709738"/>
            <a:ext cx="6125541" cy="2852737"/>
          </a:xfrm>
        </p:spPr>
        <p:txBody>
          <a:bodyPr anchor="b">
            <a:normAutofit/>
          </a:bodyPr>
          <a:lstStyle>
            <a:lvl1pPr>
              <a:defRPr sz="4000" b="1">
                <a:solidFill>
                  <a:srgbClr val="F39128"/>
                </a:solidFill>
              </a:defRPr>
            </a:lvl1pPr>
          </a:lstStyle>
          <a:p>
            <a:r>
              <a:rPr lang="fr-FR"/>
              <a:t>1.</a:t>
            </a:r>
            <a:br>
              <a:rPr lang="fr-FR"/>
            </a:br>
            <a:r>
              <a:rPr lang="fr-FR"/>
              <a:t>Ajoutez un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DB8691-0DC9-504A-B3AC-B2C7C5BF73F3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39128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Ajoutez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F1ED47-B272-9145-871C-8B5923354F0C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143256" y="6619735"/>
            <a:ext cx="2743200" cy="246888"/>
          </a:xfrm>
        </p:spPr>
        <p:txBody>
          <a:bodyPr/>
          <a:lstStyle/>
          <a:p>
            <a:fld id="{A91E7A29-43AF-9140-B38B-AE4EAF52DB00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FB5BEA-98FC-F047-ACB8-EAA04DE24A8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4038600" y="6607543"/>
            <a:ext cx="4114800" cy="246888"/>
          </a:xfrm>
        </p:spPr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745484-5614-C047-802C-66B2AEF62EA9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>
          <a:xfrm>
            <a:off x="9336024" y="6613639"/>
            <a:ext cx="2743200" cy="246888"/>
          </a:xfrm>
        </p:spPr>
        <p:txBody>
          <a:bodyPr/>
          <a:lstStyle/>
          <a:p>
            <a:fld id="{3F394568-A123-CF43-B37D-0430507FD9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57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640BDD-92E6-A741-9CC1-B41F1883C5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4522" y="700891"/>
            <a:ext cx="10409094" cy="1325563"/>
          </a:xfrm>
        </p:spPr>
        <p:txBody>
          <a:bodyPr lIns="0" tIns="0" rIns="0" bIns="0" anchor="t" anchorCtr="0"/>
          <a:lstStyle>
            <a:lvl1pPr>
              <a:defRPr b="1">
                <a:solidFill>
                  <a:srgbClr val="F39128"/>
                </a:solidFill>
              </a:defRPr>
            </a:lvl1pPr>
          </a:lstStyle>
          <a:p>
            <a:r>
              <a:rPr lang="fr-FR"/>
              <a:t>Ajoutez un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8608D4-9C36-A84D-A3A4-1AEB096C7D1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94522" y="1825625"/>
            <a:ext cx="9672836" cy="4351338"/>
          </a:xfrm>
        </p:spPr>
        <p:txBody>
          <a:bodyPr lIns="0" tIns="0" rIns="0" bIns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/>
              <a:t>Ajoutez du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949874-8B14-7745-B3C4-7955031B3A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256" y="6619735"/>
            <a:ext cx="2743200" cy="246888"/>
          </a:xfrm>
        </p:spPr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B4C0E0-3842-A04A-8C48-34DC7A3EA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7543"/>
            <a:ext cx="4114800" cy="246888"/>
          </a:xfrm>
        </p:spPr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EA55F7-2499-7442-8219-F9EF97521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6024" y="6613639"/>
            <a:ext cx="2743200" cy="246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394568-A123-CF43-B37D-0430507FD9C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8339353-86E8-5F4C-8AAE-A8CC29CA3CDD}"/>
              </a:ext>
            </a:extLst>
          </p:cNvPr>
          <p:cNvGrpSpPr/>
          <p:nvPr userDrawn="1"/>
        </p:nvGrpSpPr>
        <p:grpSpPr>
          <a:xfrm rot="5400000">
            <a:off x="10900537" y="-2246218"/>
            <a:ext cx="3514831" cy="2448605"/>
            <a:chOff x="3416300" y="1562100"/>
            <a:chExt cx="5361017" cy="3734749"/>
          </a:xfrm>
        </p:grpSpPr>
        <p:sp>
          <p:nvSpPr>
            <p:cNvPr id="13" name="Forme libre 12">
              <a:extLst>
                <a:ext uri="{FF2B5EF4-FFF2-40B4-BE49-F238E27FC236}">
                  <a16:creationId xmlns:a16="http://schemas.microsoft.com/office/drawing/2014/main" id="{2CF4CD20-33AC-084A-A220-BACC7195E0A9}"/>
                </a:ext>
              </a:extLst>
            </p:cNvPr>
            <p:cNvSpPr/>
            <p:nvPr/>
          </p:nvSpPr>
          <p:spPr>
            <a:xfrm>
              <a:off x="3416300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orme libre 13">
              <a:extLst>
                <a:ext uri="{FF2B5EF4-FFF2-40B4-BE49-F238E27FC236}">
                  <a16:creationId xmlns:a16="http://schemas.microsoft.com/office/drawing/2014/main" id="{7E9F8D44-95DB-8D43-8AF3-6CE31D8B0330}"/>
                </a:ext>
              </a:extLst>
            </p:cNvPr>
            <p:cNvSpPr/>
            <p:nvPr/>
          </p:nvSpPr>
          <p:spPr>
            <a:xfrm>
              <a:off x="3465895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 14">
              <a:extLst>
                <a:ext uri="{FF2B5EF4-FFF2-40B4-BE49-F238E27FC236}">
                  <a16:creationId xmlns:a16="http://schemas.microsoft.com/office/drawing/2014/main" id="{2563C85F-D919-7943-A6AE-95DD8BCA65BE}"/>
                </a:ext>
              </a:extLst>
            </p:cNvPr>
            <p:cNvSpPr/>
            <p:nvPr/>
          </p:nvSpPr>
          <p:spPr>
            <a:xfrm>
              <a:off x="3416300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" name="Forme libre 15">
              <a:extLst>
                <a:ext uri="{FF2B5EF4-FFF2-40B4-BE49-F238E27FC236}">
                  <a16:creationId xmlns:a16="http://schemas.microsoft.com/office/drawing/2014/main" id="{350E9F83-085A-B643-80D7-A4BA87E9955C}"/>
                </a:ext>
              </a:extLst>
            </p:cNvPr>
            <p:cNvSpPr/>
            <p:nvPr/>
          </p:nvSpPr>
          <p:spPr>
            <a:xfrm>
              <a:off x="3465895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" name="Forme libre 16">
              <a:extLst>
                <a:ext uri="{FF2B5EF4-FFF2-40B4-BE49-F238E27FC236}">
                  <a16:creationId xmlns:a16="http://schemas.microsoft.com/office/drawing/2014/main" id="{D5A61D9E-AD76-D947-A780-2711FB028ABD}"/>
                </a:ext>
              </a:extLst>
            </p:cNvPr>
            <p:cNvSpPr/>
            <p:nvPr/>
          </p:nvSpPr>
          <p:spPr>
            <a:xfrm>
              <a:off x="3416300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" name="Forme libre 17">
              <a:extLst>
                <a:ext uri="{FF2B5EF4-FFF2-40B4-BE49-F238E27FC236}">
                  <a16:creationId xmlns:a16="http://schemas.microsoft.com/office/drawing/2014/main" id="{DE7ACC9C-1A15-664C-A3EE-C2B7FC188DFB}"/>
                </a:ext>
              </a:extLst>
            </p:cNvPr>
            <p:cNvSpPr/>
            <p:nvPr/>
          </p:nvSpPr>
          <p:spPr>
            <a:xfrm>
              <a:off x="3465895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" name="Forme libre 18">
              <a:extLst>
                <a:ext uri="{FF2B5EF4-FFF2-40B4-BE49-F238E27FC236}">
                  <a16:creationId xmlns:a16="http://schemas.microsoft.com/office/drawing/2014/main" id="{BFB8EB91-D341-B34A-BF0F-26533A16BF3E}"/>
                </a:ext>
              </a:extLst>
            </p:cNvPr>
            <p:cNvSpPr/>
            <p:nvPr/>
          </p:nvSpPr>
          <p:spPr>
            <a:xfrm>
              <a:off x="3416300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orme libre 19">
              <a:extLst>
                <a:ext uri="{FF2B5EF4-FFF2-40B4-BE49-F238E27FC236}">
                  <a16:creationId xmlns:a16="http://schemas.microsoft.com/office/drawing/2014/main" id="{781D124E-219E-7342-A046-8D0B71C1CC5E}"/>
                </a:ext>
              </a:extLst>
            </p:cNvPr>
            <p:cNvSpPr/>
            <p:nvPr/>
          </p:nvSpPr>
          <p:spPr>
            <a:xfrm>
              <a:off x="3465895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orme libre 20">
              <a:extLst>
                <a:ext uri="{FF2B5EF4-FFF2-40B4-BE49-F238E27FC236}">
                  <a16:creationId xmlns:a16="http://schemas.microsoft.com/office/drawing/2014/main" id="{49C999CD-6B51-A548-8F3F-195FD8C2AA19}"/>
                </a:ext>
              </a:extLst>
            </p:cNvPr>
            <p:cNvSpPr/>
            <p:nvPr/>
          </p:nvSpPr>
          <p:spPr>
            <a:xfrm>
              <a:off x="3416300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 21">
              <a:extLst>
                <a:ext uri="{FF2B5EF4-FFF2-40B4-BE49-F238E27FC236}">
                  <a16:creationId xmlns:a16="http://schemas.microsoft.com/office/drawing/2014/main" id="{7F4A2AD2-54F6-4846-94BF-0EB015342C6A}"/>
                </a:ext>
              </a:extLst>
            </p:cNvPr>
            <p:cNvSpPr/>
            <p:nvPr/>
          </p:nvSpPr>
          <p:spPr>
            <a:xfrm>
              <a:off x="3465895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 22">
              <a:extLst>
                <a:ext uri="{FF2B5EF4-FFF2-40B4-BE49-F238E27FC236}">
                  <a16:creationId xmlns:a16="http://schemas.microsoft.com/office/drawing/2014/main" id="{D5614A6E-4502-0A4A-A10C-B4CBEA4D3E01}"/>
                </a:ext>
              </a:extLst>
            </p:cNvPr>
            <p:cNvSpPr/>
            <p:nvPr/>
          </p:nvSpPr>
          <p:spPr>
            <a:xfrm>
              <a:off x="3416300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orme libre 23">
              <a:extLst>
                <a:ext uri="{FF2B5EF4-FFF2-40B4-BE49-F238E27FC236}">
                  <a16:creationId xmlns:a16="http://schemas.microsoft.com/office/drawing/2014/main" id="{7980990B-9C5A-744D-9620-8BBCC7C817B5}"/>
                </a:ext>
              </a:extLst>
            </p:cNvPr>
            <p:cNvSpPr/>
            <p:nvPr/>
          </p:nvSpPr>
          <p:spPr>
            <a:xfrm>
              <a:off x="3465895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Forme libre 24">
              <a:extLst>
                <a:ext uri="{FF2B5EF4-FFF2-40B4-BE49-F238E27FC236}">
                  <a16:creationId xmlns:a16="http://schemas.microsoft.com/office/drawing/2014/main" id="{E0773674-FDC1-A647-B7E1-FEE51F1D6717}"/>
                </a:ext>
              </a:extLst>
            </p:cNvPr>
            <p:cNvSpPr/>
            <p:nvPr/>
          </p:nvSpPr>
          <p:spPr>
            <a:xfrm>
              <a:off x="3416300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Forme libre 25">
              <a:extLst>
                <a:ext uri="{FF2B5EF4-FFF2-40B4-BE49-F238E27FC236}">
                  <a16:creationId xmlns:a16="http://schemas.microsoft.com/office/drawing/2014/main" id="{78646905-34C3-6D4C-8818-BC656B3F41F2}"/>
                </a:ext>
              </a:extLst>
            </p:cNvPr>
            <p:cNvSpPr/>
            <p:nvPr/>
          </p:nvSpPr>
          <p:spPr>
            <a:xfrm>
              <a:off x="3465895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" name="Forme libre 26">
              <a:extLst>
                <a:ext uri="{FF2B5EF4-FFF2-40B4-BE49-F238E27FC236}">
                  <a16:creationId xmlns:a16="http://schemas.microsoft.com/office/drawing/2014/main" id="{7ED2AAE2-0B13-BC47-8C5E-ADAD593C6CC5}"/>
                </a:ext>
              </a:extLst>
            </p:cNvPr>
            <p:cNvSpPr/>
            <p:nvPr/>
          </p:nvSpPr>
          <p:spPr>
            <a:xfrm>
              <a:off x="3416300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" name="Forme libre 27">
              <a:extLst>
                <a:ext uri="{FF2B5EF4-FFF2-40B4-BE49-F238E27FC236}">
                  <a16:creationId xmlns:a16="http://schemas.microsoft.com/office/drawing/2014/main" id="{50690E96-94AC-894D-8C26-FA76E0829EC3}"/>
                </a:ext>
              </a:extLst>
            </p:cNvPr>
            <p:cNvSpPr/>
            <p:nvPr/>
          </p:nvSpPr>
          <p:spPr>
            <a:xfrm>
              <a:off x="3465895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" name="Forme libre 28">
              <a:extLst>
                <a:ext uri="{FF2B5EF4-FFF2-40B4-BE49-F238E27FC236}">
                  <a16:creationId xmlns:a16="http://schemas.microsoft.com/office/drawing/2014/main" id="{06332B0E-5A1F-0543-AB10-DAD2198458E8}"/>
                </a:ext>
              </a:extLst>
            </p:cNvPr>
            <p:cNvSpPr/>
            <p:nvPr/>
          </p:nvSpPr>
          <p:spPr>
            <a:xfrm>
              <a:off x="3416300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0" name="Forme libre 29">
              <a:extLst>
                <a:ext uri="{FF2B5EF4-FFF2-40B4-BE49-F238E27FC236}">
                  <a16:creationId xmlns:a16="http://schemas.microsoft.com/office/drawing/2014/main" id="{21E6C128-0B3D-6845-B231-CC90517EED26}"/>
                </a:ext>
              </a:extLst>
            </p:cNvPr>
            <p:cNvSpPr/>
            <p:nvPr/>
          </p:nvSpPr>
          <p:spPr>
            <a:xfrm>
              <a:off x="3465895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 30">
              <a:extLst>
                <a:ext uri="{FF2B5EF4-FFF2-40B4-BE49-F238E27FC236}">
                  <a16:creationId xmlns:a16="http://schemas.microsoft.com/office/drawing/2014/main" id="{E14C11FD-3DF0-DF48-BB59-140700BFA188}"/>
                </a:ext>
              </a:extLst>
            </p:cNvPr>
            <p:cNvSpPr/>
            <p:nvPr/>
          </p:nvSpPr>
          <p:spPr>
            <a:xfrm>
              <a:off x="3416300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2" name="Forme libre 31">
              <a:extLst>
                <a:ext uri="{FF2B5EF4-FFF2-40B4-BE49-F238E27FC236}">
                  <a16:creationId xmlns:a16="http://schemas.microsoft.com/office/drawing/2014/main" id="{DFBA913D-F748-5F4F-8807-A8CE7DBAA4FE}"/>
                </a:ext>
              </a:extLst>
            </p:cNvPr>
            <p:cNvSpPr/>
            <p:nvPr/>
          </p:nvSpPr>
          <p:spPr>
            <a:xfrm>
              <a:off x="3465895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3" name="Forme libre 32">
              <a:extLst>
                <a:ext uri="{FF2B5EF4-FFF2-40B4-BE49-F238E27FC236}">
                  <a16:creationId xmlns:a16="http://schemas.microsoft.com/office/drawing/2014/main" id="{EA025D6B-2ACF-EA47-ABE9-1BCD00288446}"/>
                </a:ext>
              </a:extLst>
            </p:cNvPr>
            <p:cNvSpPr/>
            <p:nvPr/>
          </p:nvSpPr>
          <p:spPr>
            <a:xfrm>
              <a:off x="3821063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4" name="Forme libre 33">
              <a:extLst>
                <a:ext uri="{FF2B5EF4-FFF2-40B4-BE49-F238E27FC236}">
                  <a16:creationId xmlns:a16="http://schemas.microsoft.com/office/drawing/2014/main" id="{BA7612D2-C2B9-344C-AB31-3FA003CD9DBB}"/>
                </a:ext>
              </a:extLst>
            </p:cNvPr>
            <p:cNvSpPr/>
            <p:nvPr/>
          </p:nvSpPr>
          <p:spPr>
            <a:xfrm>
              <a:off x="3870659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5" name="Forme libre 34">
              <a:extLst>
                <a:ext uri="{FF2B5EF4-FFF2-40B4-BE49-F238E27FC236}">
                  <a16:creationId xmlns:a16="http://schemas.microsoft.com/office/drawing/2014/main" id="{C202104E-CF13-F74E-9C15-CAF42B8E09A0}"/>
                </a:ext>
              </a:extLst>
            </p:cNvPr>
            <p:cNvSpPr/>
            <p:nvPr/>
          </p:nvSpPr>
          <p:spPr>
            <a:xfrm>
              <a:off x="3821063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6" name="Forme libre 35">
              <a:extLst>
                <a:ext uri="{FF2B5EF4-FFF2-40B4-BE49-F238E27FC236}">
                  <a16:creationId xmlns:a16="http://schemas.microsoft.com/office/drawing/2014/main" id="{60586E47-423C-514A-80CA-98EE5CB2B4DD}"/>
                </a:ext>
              </a:extLst>
            </p:cNvPr>
            <p:cNvSpPr/>
            <p:nvPr/>
          </p:nvSpPr>
          <p:spPr>
            <a:xfrm>
              <a:off x="3870659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 36">
              <a:extLst>
                <a:ext uri="{FF2B5EF4-FFF2-40B4-BE49-F238E27FC236}">
                  <a16:creationId xmlns:a16="http://schemas.microsoft.com/office/drawing/2014/main" id="{DBB012C4-ED8E-6949-A553-C3A188FB44F6}"/>
                </a:ext>
              </a:extLst>
            </p:cNvPr>
            <p:cNvSpPr/>
            <p:nvPr/>
          </p:nvSpPr>
          <p:spPr>
            <a:xfrm>
              <a:off x="3821063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orme libre 37">
              <a:extLst>
                <a:ext uri="{FF2B5EF4-FFF2-40B4-BE49-F238E27FC236}">
                  <a16:creationId xmlns:a16="http://schemas.microsoft.com/office/drawing/2014/main" id="{316147DF-8959-DE4B-9433-1047CAA6D64B}"/>
                </a:ext>
              </a:extLst>
            </p:cNvPr>
            <p:cNvSpPr/>
            <p:nvPr/>
          </p:nvSpPr>
          <p:spPr>
            <a:xfrm>
              <a:off x="3870659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9" name="Forme libre 38">
              <a:extLst>
                <a:ext uri="{FF2B5EF4-FFF2-40B4-BE49-F238E27FC236}">
                  <a16:creationId xmlns:a16="http://schemas.microsoft.com/office/drawing/2014/main" id="{E487C7DA-05C1-4946-9AAA-7A7F484212C3}"/>
                </a:ext>
              </a:extLst>
            </p:cNvPr>
            <p:cNvSpPr/>
            <p:nvPr/>
          </p:nvSpPr>
          <p:spPr>
            <a:xfrm>
              <a:off x="3821063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orme libre 39">
              <a:extLst>
                <a:ext uri="{FF2B5EF4-FFF2-40B4-BE49-F238E27FC236}">
                  <a16:creationId xmlns:a16="http://schemas.microsoft.com/office/drawing/2014/main" id="{A95F64E1-1542-3A46-9A98-B03F3049B72D}"/>
                </a:ext>
              </a:extLst>
            </p:cNvPr>
            <p:cNvSpPr/>
            <p:nvPr/>
          </p:nvSpPr>
          <p:spPr>
            <a:xfrm>
              <a:off x="3870659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1" name="Forme libre 40">
              <a:extLst>
                <a:ext uri="{FF2B5EF4-FFF2-40B4-BE49-F238E27FC236}">
                  <a16:creationId xmlns:a16="http://schemas.microsoft.com/office/drawing/2014/main" id="{EFF0541F-44EB-1C44-A770-93FD7F4D563D}"/>
                </a:ext>
              </a:extLst>
            </p:cNvPr>
            <p:cNvSpPr/>
            <p:nvPr/>
          </p:nvSpPr>
          <p:spPr>
            <a:xfrm>
              <a:off x="3821063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2" name="Forme libre 41">
              <a:extLst>
                <a:ext uri="{FF2B5EF4-FFF2-40B4-BE49-F238E27FC236}">
                  <a16:creationId xmlns:a16="http://schemas.microsoft.com/office/drawing/2014/main" id="{F6FAC347-807E-2E47-A91B-BE06F826F21F}"/>
                </a:ext>
              </a:extLst>
            </p:cNvPr>
            <p:cNvSpPr/>
            <p:nvPr/>
          </p:nvSpPr>
          <p:spPr>
            <a:xfrm>
              <a:off x="3870659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3" name="Forme libre 42">
              <a:extLst>
                <a:ext uri="{FF2B5EF4-FFF2-40B4-BE49-F238E27FC236}">
                  <a16:creationId xmlns:a16="http://schemas.microsoft.com/office/drawing/2014/main" id="{0D41F0C6-A7A1-3342-92BA-9185D3BA969B}"/>
                </a:ext>
              </a:extLst>
            </p:cNvPr>
            <p:cNvSpPr/>
            <p:nvPr/>
          </p:nvSpPr>
          <p:spPr>
            <a:xfrm>
              <a:off x="3821063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4" name="Forme libre 43">
              <a:extLst>
                <a:ext uri="{FF2B5EF4-FFF2-40B4-BE49-F238E27FC236}">
                  <a16:creationId xmlns:a16="http://schemas.microsoft.com/office/drawing/2014/main" id="{A0FFD9F7-D768-CC46-94F4-F5A804F9FFE6}"/>
                </a:ext>
              </a:extLst>
            </p:cNvPr>
            <p:cNvSpPr/>
            <p:nvPr/>
          </p:nvSpPr>
          <p:spPr>
            <a:xfrm>
              <a:off x="3870659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5" name="Forme libre 44">
              <a:extLst>
                <a:ext uri="{FF2B5EF4-FFF2-40B4-BE49-F238E27FC236}">
                  <a16:creationId xmlns:a16="http://schemas.microsoft.com/office/drawing/2014/main" id="{4A517174-41F3-444D-B35D-E09F97CA1E09}"/>
                </a:ext>
              </a:extLst>
            </p:cNvPr>
            <p:cNvSpPr/>
            <p:nvPr/>
          </p:nvSpPr>
          <p:spPr>
            <a:xfrm>
              <a:off x="3821063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6" name="Forme libre 45">
              <a:extLst>
                <a:ext uri="{FF2B5EF4-FFF2-40B4-BE49-F238E27FC236}">
                  <a16:creationId xmlns:a16="http://schemas.microsoft.com/office/drawing/2014/main" id="{6C16CC2D-110A-A446-95FF-7076CA8BAA72}"/>
                </a:ext>
              </a:extLst>
            </p:cNvPr>
            <p:cNvSpPr/>
            <p:nvPr/>
          </p:nvSpPr>
          <p:spPr>
            <a:xfrm>
              <a:off x="3870659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7" name="Forme libre 46">
              <a:extLst>
                <a:ext uri="{FF2B5EF4-FFF2-40B4-BE49-F238E27FC236}">
                  <a16:creationId xmlns:a16="http://schemas.microsoft.com/office/drawing/2014/main" id="{BF1E271C-39D0-B74B-BCDA-CD41E2D6227F}"/>
                </a:ext>
              </a:extLst>
            </p:cNvPr>
            <p:cNvSpPr/>
            <p:nvPr/>
          </p:nvSpPr>
          <p:spPr>
            <a:xfrm>
              <a:off x="3821063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8" name="Forme libre 47">
              <a:extLst>
                <a:ext uri="{FF2B5EF4-FFF2-40B4-BE49-F238E27FC236}">
                  <a16:creationId xmlns:a16="http://schemas.microsoft.com/office/drawing/2014/main" id="{7B13756D-9166-E24F-9388-F83FC4FE2373}"/>
                </a:ext>
              </a:extLst>
            </p:cNvPr>
            <p:cNvSpPr/>
            <p:nvPr/>
          </p:nvSpPr>
          <p:spPr>
            <a:xfrm>
              <a:off x="3870659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9" name="Forme libre 48">
              <a:extLst>
                <a:ext uri="{FF2B5EF4-FFF2-40B4-BE49-F238E27FC236}">
                  <a16:creationId xmlns:a16="http://schemas.microsoft.com/office/drawing/2014/main" id="{ECECE08A-2D4E-E048-8AF8-6739D843FD88}"/>
                </a:ext>
              </a:extLst>
            </p:cNvPr>
            <p:cNvSpPr/>
            <p:nvPr/>
          </p:nvSpPr>
          <p:spPr>
            <a:xfrm>
              <a:off x="3821063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0" name="Forme libre 49">
              <a:extLst>
                <a:ext uri="{FF2B5EF4-FFF2-40B4-BE49-F238E27FC236}">
                  <a16:creationId xmlns:a16="http://schemas.microsoft.com/office/drawing/2014/main" id="{8AD0663C-D869-D74B-8504-99BFBE36F2D0}"/>
                </a:ext>
              </a:extLst>
            </p:cNvPr>
            <p:cNvSpPr/>
            <p:nvPr/>
          </p:nvSpPr>
          <p:spPr>
            <a:xfrm>
              <a:off x="3870659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1" name="Forme libre 50">
              <a:extLst>
                <a:ext uri="{FF2B5EF4-FFF2-40B4-BE49-F238E27FC236}">
                  <a16:creationId xmlns:a16="http://schemas.microsoft.com/office/drawing/2014/main" id="{BCD3478E-14B6-2C44-9A74-7CC9C5604B8E}"/>
                </a:ext>
              </a:extLst>
            </p:cNvPr>
            <p:cNvSpPr/>
            <p:nvPr/>
          </p:nvSpPr>
          <p:spPr>
            <a:xfrm>
              <a:off x="3821063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2" name="Forme libre 51">
              <a:extLst>
                <a:ext uri="{FF2B5EF4-FFF2-40B4-BE49-F238E27FC236}">
                  <a16:creationId xmlns:a16="http://schemas.microsoft.com/office/drawing/2014/main" id="{834BA309-F9AB-6240-8419-278020FD491E}"/>
                </a:ext>
              </a:extLst>
            </p:cNvPr>
            <p:cNvSpPr/>
            <p:nvPr/>
          </p:nvSpPr>
          <p:spPr>
            <a:xfrm>
              <a:off x="3870659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3" name="Forme libre 52">
              <a:extLst>
                <a:ext uri="{FF2B5EF4-FFF2-40B4-BE49-F238E27FC236}">
                  <a16:creationId xmlns:a16="http://schemas.microsoft.com/office/drawing/2014/main" id="{5AE0CAB1-876B-3849-A4F5-E27DFB0D0FB2}"/>
                </a:ext>
              </a:extLst>
            </p:cNvPr>
            <p:cNvSpPr/>
            <p:nvPr/>
          </p:nvSpPr>
          <p:spPr>
            <a:xfrm>
              <a:off x="4225826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4" name="Forme libre 53">
              <a:extLst>
                <a:ext uri="{FF2B5EF4-FFF2-40B4-BE49-F238E27FC236}">
                  <a16:creationId xmlns:a16="http://schemas.microsoft.com/office/drawing/2014/main" id="{3E0186D9-4A9D-E94B-9107-D744A3EDF331}"/>
                </a:ext>
              </a:extLst>
            </p:cNvPr>
            <p:cNvSpPr/>
            <p:nvPr/>
          </p:nvSpPr>
          <p:spPr>
            <a:xfrm>
              <a:off x="4275422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5" name="Forme libre 54">
              <a:extLst>
                <a:ext uri="{FF2B5EF4-FFF2-40B4-BE49-F238E27FC236}">
                  <a16:creationId xmlns:a16="http://schemas.microsoft.com/office/drawing/2014/main" id="{8D56B752-5743-EF4D-8376-F70564923BA7}"/>
                </a:ext>
              </a:extLst>
            </p:cNvPr>
            <p:cNvSpPr/>
            <p:nvPr/>
          </p:nvSpPr>
          <p:spPr>
            <a:xfrm>
              <a:off x="4225826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6" name="Forme libre 55">
              <a:extLst>
                <a:ext uri="{FF2B5EF4-FFF2-40B4-BE49-F238E27FC236}">
                  <a16:creationId xmlns:a16="http://schemas.microsoft.com/office/drawing/2014/main" id="{2735D13E-7DEE-4546-8C76-F0FEFFD813DC}"/>
                </a:ext>
              </a:extLst>
            </p:cNvPr>
            <p:cNvSpPr/>
            <p:nvPr/>
          </p:nvSpPr>
          <p:spPr>
            <a:xfrm>
              <a:off x="4275422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7" name="Forme libre 56">
              <a:extLst>
                <a:ext uri="{FF2B5EF4-FFF2-40B4-BE49-F238E27FC236}">
                  <a16:creationId xmlns:a16="http://schemas.microsoft.com/office/drawing/2014/main" id="{CFA2D761-22D0-ED4D-BB42-244E43D406F4}"/>
                </a:ext>
              </a:extLst>
            </p:cNvPr>
            <p:cNvSpPr/>
            <p:nvPr/>
          </p:nvSpPr>
          <p:spPr>
            <a:xfrm>
              <a:off x="4225826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8" name="Forme libre 57">
              <a:extLst>
                <a:ext uri="{FF2B5EF4-FFF2-40B4-BE49-F238E27FC236}">
                  <a16:creationId xmlns:a16="http://schemas.microsoft.com/office/drawing/2014/main" id="{410B1214-EBF0-6E4C-B345-7230F17B7EAB}"/>
                </a:ext>
              </a:extLst>
            </p:cNvPr>
            <p:cNvSpPr/>
            <p:nvPr/>
          </p:nvSpPr>
          <p:spPr>
            <a:xfrm>
              <a:off x="4275422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9" name="Forme libre 58">
              <a:extLst>
                <a:ext uri="{FF2B5EF4-FFF2-40B4-BE49-F238E27FC236}">
                  <a16:creationId xmlns:a16="http://schemas.microsoft.com/office/drawing/2014/main" id="{14E242DF-6FC5-D346-B999-5751EC2F1906}"/>
                </a:ext>
              </a:extLst>
            </p:cNvPr>
            <p:cNvSpPr/>
            <p:nvPr/>
          </p:nvSpPr>
          <p:spPr>
            <a:xfrm>
              <a:off x="4225826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0" name="Forme libre 59">
              <a:extLst>
                <a:ext uri="{FF2B5EF4-FFF2-40B4-BE49-F238E27FC236}">
                  <a16:creationId xmlns:a16="http://schemas.microsoft.com/office/drawing/2014/main" id="{1C48FD67-D3DA-9542-8089-774263044466}"/>
                </a:ext>
              </a:extLst>
            </p:cNvPr>
            <p:cNvSpPr/>
            <p:nvPr/>
          </p:nvSpPr>
          <p:spPr>
            <a:xfrm>
              <a:off x="4275422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1" name="Forme libre 60">
              <a:extLst>
                <a:ext uri="{FF2B5EF4-FFF2-40B4-BE49-F238E27FC236}">
                  <a16:creationId xmlns:a16="http://schemas.microsoft.com/office/drawing/2014/main" id="{1EB3F7B0-AA57-CA43-8CF1-3C4E6F65E354}"/>
                </a:ext>
              </a:extLst>
            </p:cNvPr>
            <p:cNvSpPr/>
            <p:nvPr/>
          </p:nvSpPr>
          <p:spPr>
            <a:xfrm>
              <a:off x="4225826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2" name="Forme libre 61">
              <a:extLst>
                <a:ext uri="{FF2B5EF4-FFF2-40B4-BE49-F238E27FC236}">
                  <a16:creationId xmlns:a16="http://schemas.microsoft.com/office/drawing/2014/main" id="{7DC793B2-5C1B-664A-8E18-6FCA01B0C9D3}"/>
                </a:ext>
              </a:extLst>
            </p:cNvPr>
            <p:cNvSpPr/>
            <p:nvPr/>
          </p:nvSpPr>
          <p:spPr>
            <a:xfrm>
              <a:off x="4275422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3" name="Forme libre 62">
              <a:extLst>
                <a:ext uri="{FF2B5EF4-FFF2-40B4-BE49-F238E27FC236}">
                  <a16:creationId xmlns:a16="http://schemas.microsoft.com/office/drawing/2014/main" id="{F47438D2-73F3-1A44-829C-46AADA85223C}"/>
                </a:ext>
              </a:extLst>
            </p:cNvPr>
            <p:cNvSpPr/>
            <p:nvPr/>
          </p:nvSpPr>
          <p:spPr>
            <a:xfrm>
              <a:off x="4225826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4" name="Forme libre 63">
              <a:extLst>
                <a:ext uri="{FF2B5EF4-FFF2-40B4-BE49-F238E27FC236}">
                  <a16:creationId xmlns:a16="http://schemas.microsoft.com/office/drawing/2014/main" id="{BF613CC7-6EDB-8349-A500-6D5D86F8D935}"/>
                </a:ext>
              </a:extLst>
            </p:cNvPr>
            <p:cNvSpPr/>
            <p:nvPr/>
          </p:nvSpPr>
          <p:spPr>
            <a:xfrm>
              <a:off x="4275422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5" name="Forme libre 64">
              <a:extLst>
                <a:ext uri="{FF2B5EF4-FFF2-40B4-BE49-F238E27FC236}">
                  <a16:creationId xmlns:a16="http://schemas.microsoft.com/office/drawing/2014/main" id="{0158135C-A4A5-254B-B14F-99801DB063D8}"/>
                </a:ext>
              </a:extLst>
            </p:cNvPr>
            <p:cNvSpPr/>
            <p:nvPr/>
          </p:nvSpPr>
          <p:spPr>
            <a:xfrm>
              <a:off x="4225826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6" name="Forme libre 65">
              <a:extLst>
                <a:ext uri="{FF2B5EF4-FFF2-40B4-BE49-F238E27FC236}">
                  <a16:creationId xmlns:a16="http://schemas.microsoft.com/office/drawing/2014/main" id="{2ABB456A-CF40-3E4A-B10B-648ED95309A0}"/>
                </a:ext>
              </a:extLst>
            </p:cNvPr>
            <p:cNvSpPr/>
            <p:nvPr/>
          </p:nvSpPr>
          <p:spPr>
            <a:xfrm>
              <a:off x="4275422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7" name="Forme libre 66">
              <a:extLst>
                <a:ext uri="{FF2B5EF4-FFF2-40B4-BE49-F238E27FC236}">
                  <a16:creationId xmlns:a16="http://schemas.microsoft.com/office/drawing/2014/main" id="{CD70848C-5092-6641-AA90-3364C70543CA}"/>
                </a:ext>
              </a:extLst>
            </p:cNvPr>
            <p:cNvSpPr/>
            <p:nvPr/>
          </p:nvSpPr>
          <p:spPr>
            <a:xfrm>
              <a:off x="4225826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8" name="Forme libre 67">
              <a:extLst>
                <a:ext uri="{FF2B5EF4-FFF2-40B4-BE49-F238E27FC236}">
                  <a16:creationId xmlns:a16="http://schemas.microsoft.com/office/drawing/2014/main" id="{B3DBF835-28E4-044F-9F07-61CEF9E44079}"/>
                </a:ext>
              </a:extLst>
            </p:cNvPr>
            <p:cNvSpPr/>
            <p:nvPr/>
          </p:nvSpPr>
          <p:spPr>
            <a:xfrm>
              <a:off x="4275422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9" name="Forme libre 68">
              <a:extLst>
                <a:ext uri="{FF2B5EF4-FFF2-40B4-BE49-F238E27FC236}">
                  <a16:creationId xmlns:a16="http://schemas.microsoft.com/office/drawing/2014/main" id="{45038F96-267B-7F4C-93EF-54E330EE0682}"/>
                </a:ext>
              </a:extLst>
            </p:cNvPr>
            <p:cNvSpPr/>
            <p:nvPr/>
          </p:nvSpPr>
          <p:spPr>
            <a:xfrm>
              <a:off x="4225826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0" name="Forme libre 69">
              <a:extLst>
                <a:ext uri="{FF2B5EF4-FFF2-40B4-BE49-F238E27FC236}">
                  <a16:creationId xmlns:a16="http://schemas.microsoft.com/office/drawing/2014/main" id="{EAE8E506-29CD-3A40-92F4-196B17689DD2}"/>
                </a:ext>
              </a:extLst>
            </p:cNvPr>
            <p:cNvSpPr/>
            <p:nvPr/>
          </p:nvSpPr>
          <p:spPr>
            <a:xfrm>
              <a:off x="4275422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1" name="Forme libre 70">
              <a:extLst>
                <a:ext uri="{FF2B5EF4-FFF2-40B4-BE49-F238E27FC236}">
                  <a16:creationId xmlns:a16="http://schemas.microsoft.com/office/drawing/2014/main" id="{A07A0919-F7C8-0940-A75F-A45DC890DCC5}"/>
                </a:ext>
              </a:extLst>
            </p:cNvPr>
            <p:cNvSpPr/>
            <p:nvPr/>
          </p:nvSpPr>
          <p:spPr>
            <a:xfrm>
              <a:off x="4225826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2" name="Forme libre 71">
              <a:extLst>
                <a:ext uri="{FF2B5EF4-FFF2-40B4-BE49-F238E27FC236}">
                  <a16:creationId xmlns:a16="http://schemas.microsoft.com/office/drawing/2014/main" id="{630378C9-8075-FD4E-9A0D-09B93819B2FD}"/>
                </a:ext>
              </a:extLst>
            </p:cNvPr>
            <p:cNvSpPr/>
            <p:nvPr/>
          </p:nvSpPr>
          <p:spPr>
            <a:xfrm>
              <a:off x="4275422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3" name="Forme libre 72">
              <a:extLst>
                <a:ext uri="{FF2B5EF4-FFF2-40B4-BE49-F238E27FC236}">
                  <a16:creationId xmlns:a16="http://schemas.microsoft.com/office/drawing/2014/main" id="{C3E15FCC-D446-9C47-95C2-486EB70CAF2D}"/>
                </a:ext>
              </a:extLst>
            </p:cNvPr>
            <p:cNvSpPr/>
            <p:nvPr/>
          </p:nvSpPr>
          <p:spPr>
            <a:xfrm>
              <a:off x="4630589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4" name="Forme libre 73">
              <a:extLst>
                <a:ext uri="{FF2B5EF4-FFF2-40B4-BE49-F238E27FC236}">
                  <a16:creationId xmlns:a16="http://schemas.microsoft.com/office/drawing/2014/main" id="{841B249B-3D04-1D41-8402-E7B0FE5A675D}"/>
                </a:ext>
              </a:extLst>
            </p:cNvPr>
            <p:cNvSpPr/>
            <p:nvPr/>
          </p:nvSpPr>
          <p:spPr>
            <a:xfrm>
              <a:off x="4680185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5" name="Forme libre 74">
              <a:extLst>
                <a:ext uri="{FF2B5EF4-FFF2-40B4-BE49-F238E27FC236}">
                  <a16:creationId xmlns:a16="http://schemas.microsoft.com/office/drawing/2014/main" id="{2B833711-6190-2349-A326-F10982C398C6}"/>
                </a:ext>
              </a:extLst>
            </p:cNvPr>
            <p:cNvSpPr/>
            <p:nvPr/>
          </p:nvSpPr>
          <p:spPr>
            <a:xfrm>
              <a:off x="4630589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6" name="Forme libre 75">
              <a:extLst>
                <a:ext uri="{FF2B5EF4-FFF2-40B4-BE49-F238E27FC236}">
                  <a16:creationId xmlns:a16="http://schemas.microsoft.com/office/drawing/2014/main" id="{909D463B-1F55-A64F-82D8-286BC6804431}"/>
                </a:ext>
              </a:extLst>
            </p:cNvPr>
            <p:cNvSpPr/>
            <p:nvPr/>
          </p:nvSpPr>
          <p:spPr>
            <a:xfrm>
              <a:off x="4680185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7" name="Forme libre 76">
              <a:extLst>
                <a:ext uri="{FF2B5EF4-FFF2-40B4-BE49-F238E27FC236}">
                  <a16:creationId xmlns:a16="http://schemas.microsoft.com/office/drawing/2014/main" id="{E3294A03-A8F0-AF48-8BC9-A8D124D2F8FF}"/>
                </a:ext>
              </a:extLst>
            </p:cNvPr>
            <p:cNvSpPr/>
            <p:nvPr/>
          </p:nvSpPr>
          <p:spPr>
            <a:xfrm>
              <a:off x="4630589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8" name="Forme libre 77">
              <a:extLst>
                <a:ext uri="{FF2B5EF4-FFF2-40B4-BE49-F238E27FC236}">
                  <a16:creationId xmlns:a16="http://schemas.microsoft.com/office/drawing/2014/main" id="{4FEF5C24-5D7F-9942-8339-BDD64D66BD5B}"/>
                </a:ext>
              </a:extLst>
            </p:cNvPr>
            <p:cNvSpPr/>
            <p:nvPr/>
          </p:nvSpPr>
          <p:spPr>
            <a:xfrm>
              <a:off x="4680185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9" name="Forme libre 78">
              <a:extLst>
                <a:ext uri="{FF2B5EF4-FFF2-40B4-BE49-F238E27FC236}">
                  <a16:creationId xmlns:a16="http://schemas.microsoft.com/office/drawing/2014/main" id="{5C9A60D5-F601-4144-9387-665EEE8EADBD}"/>
                </a:ext>
              </a:extLst>
            </p:cNvPr>
            <p:cNvSpPr/>
            <p:nvPr/>
          </p:nvSpPr>
          <p:spPr>
            <a:xfrm>
              <a:off x="4630589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0" name="Forme libre 79">
              <a:extLst>
                <a:ext uri="{FF2B5EF4-FFF2-40B4-BE49-F238E27FC236}">
                  <a16:creationId xmlns:a16="http://schemas.microsoft.com/office/drawing/2014/main" id="{4CA727E3-804E-5E46-9B28-615C54CDD04E}"/>
                </a:ext>
              </a:extLst>
            </p:cNvPr>
            <p:cNvSpPr/>
            <p:nvPr/>
          </p:nvSpPr>
          <p:spPr>
            <a:xfrm>
              <a:off x="4680185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1" name="Forme libre 80">
              <a:extLst>
                <a:ext uri="{FF2B5EF4-FFF2-40B4-BE49-F238E27FC236}">
                  <a16:creationId xmlns:a16="http://schemas.microsoft.com/office/drawing/2014/main" id="{52BF0F8B-D3AD-CB41-BDBA-8C6C201B18E6}"/>
                </a:ext>
              </a:extLst>
            </p:cNvPr>
            <p:cNvSpPr/>
            <p:nvPr/>
          </p:nvSpPr>
          <p:spPr>
            <a:xfrm>
              <a:off x="4630589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2" name="Forme libre 81">
              <a:extLst>
                <a:ext uri="{FF2B5EF4-FFF2-40B4-BE49-F238E27FC236}">
                  <a16:creationId xmlns:a16="http://schemas.microsoft.com/office/drawing/2014/main" id="{8FD850FA-5624-6045-9DE6-1DAB4027AF47}"/>
                </a:ext>
              </a:extLst>
            </p:cNvPr>
            <p:cNvSpPr/>
            <p:nvPr/>
          </p:nvSpPr>
          <p:spPr>
            <a:xfrm>
              <a:off x="4680185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3" name="Forme libre 82">
              <a:extLst>
                <a:ext uri="{FF2B5EF4-FFF2-40B4-BE49-F238E27FC236}">
                  <a16:creationId xmlns:a16="http://schemas.microsoft.com/office/drawing/2014/main" id="{633C3734-48EE-5348-854C-434E4CB25B2E}"/>
                </a:ext>
              </a:extLst>
            </p:cNvPr>
            <p:cNvSpPr/>
            <p:nvPr/>
          </p:nvSpPr>
          <p:spPr>
            <a:xfrm>
              <a:off x="4630589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4" name="Forme libre 83">
              <a:extLst>
                <a:ext uri="{FF2B5EF4-FFF2-40B4-BE49-F238E27FC236}">
                  <a16:creationId xmlns:a16="http://schemas.microsoft.com/office/drawing/2014/main" id="{7AF92CB0-B118-6644-8C70-E36C664E0620}"/>
                </a:ext>
              </a:extLst>
            </p:cNvPr>
            <p:cNvSpPr/>
            <p:nvPr/>
          </p:nvSpPr>
          <p:spPr>
            <a:xfrm>
              <a:off x="4680185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5" name="Forme libre 84">
              <a:extLst>
                <a:ext uri="{FF2B5EF4-FFF2-40B4-BE49-F238E27FC236}">
                  <a16:creationId xmlns:a16="http://schemas.microsoft.com/office/drawing/2014/main" id="{67378334-309D-CE47-B7C8-09632C53E780}"/>
                </a:ext>
              </a:extLst>
            </p:cNvPr>
            <p:cNvSpPr/>
            <p:nvPr/>
          </p:nvSpPr>
          <p:spPr>
            <a:xfrm>
              <a:off x="4630589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6" name="Forme libre 85">
              <a:extLst>
                <a:ext uri="{FF2B5EF4-FFF2-40B4-BE49-F238E27FC236}">
                  <a16:creationId xmlns:a16="http://schemas.microsoft.com/office/drawing/2014/main" id="{C4F82560-3007-6C49-8EA2-D413077CBD14}"/>
                </a:ext>
              </a:extLst>
            </p:cNvPr>
            <p:cNvSpPr/>
            <p:nvPr/>
          </p:nvSpPr>
          <p:spPr>
            <a:xfrm>
              <a:off x="4680185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7" name="Forme libre 86">
              <a:extLst>
                <a:ext uri="{FF2B5EF4-FFF2-40B4-BE49-F238E27FC236}">
                  <a16:creationId xmlns:a16="http://schemas.microsoft.com/office/drawing/2014/main" id="{5FE54156-44AB-D14A-B403-2CD60D60B08E}"/>
                </a:ext>
              </a:extLst>
            </p:cNvPr>
            <p:cNvSpPr/>
            <p:nvPr/>
          </p:nvSpPr>
          <p:spPr>
            <a:xfrm>
              <a:off x="4630589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8" name="Forme libre 87">
              <a:extLst>
                <a:ext uri="{FF2B5EF4-FFF2-40B4-BE49-F238E27FC236}">
                  <a16:creationId xmlns:a16="http://schemas.microsoft.com/office/drawing/2014/main" id="{7D6DB6C0-2C9E-6C4D-8DD0-E9783359CCFA}"/>
                </a:ext>
              </a:extLst>
            </p:cNvPr>
            <p:cNvSpPr/>
            <p:nvPr/>
          </p:nvSpPr>
          <p:spPr>
            <a:xfrm>
              <a:off x="4680185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9" name="Forme libre 88">
              <a:extLst>
                <a:ext uri="{FF2B5EF4-FFF2-40B4-BE49-F238E27FC236}">
                  <a16:creationId xmlns:a16="http://schemas.microsoft.com/office/drawing/2014/main" id="{ED267D98-C77F-284A-B6CE-F30489C50257}"/>
                </a:ext>
              </a:extLst>
            </p:cNvPr>
            <p:cNvSpPr/>
            <p:nvPr/>
          </p:nvSpPr>
          <p:spPr>
            <a:xfrm>
              <a:off x="4630589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0" name="Forme libre 89">
              <a:extLst>
                <a:ext uri="{FF2B5EF4-FFF2-40B4-BE49-F238E27FC236}">
                  <a16:creationId xmlns:a16="http://schemas.microsoft.com/office/drawing/2014/main" id="{7C1D29D3-206E-DB4C-BA96-5C5AFA2439BF}"/>
                </a:ext>
              </a:extLst>
            </p:cNvPr>
            <p:cNvSpPr/>
            <p:nvPr/>
          </p:nvSpPr>
          <p:spPr>
            <a:xfrm>
              <a:off x="4680185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1" name="Forme libre 90">
              <a:extLst>
                <a:ext uri="{FF2B5EF4-FFF2-40B4-BE49-F238E27FC236}">
                  <a16:creationId xmlns:a16="http://schemas.microsoft.com/office/drawing/2014/main" id="{361CF260-223C-A943-B28F-9D47F8115E15}"/>
                </a:ext>
              </a:extLst>
            </p:cNvPr>
            <p:cNvSpPr/>
            <p:nvPr/>
          </p:nvSpPr>
          <p:spPr>
            <a:xfrm>
              <a:off x="4630589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2" name="Forme libre 91">
              <a:extLst>
                <a:ext uri="{FF2B5EF4-FFF2-40B4-BE49-F238E27FC236}">
                  <a16:creationId xmlns:a16="http://schemas.microsoft.com/office/drawing/2014/main" id="{3B685B31-7BD5-5248-958F-EFABC9B00F0D}"/>
                </a:ext>
              </a:extLst>
            </p:cNvPr>
            <p:cNvSpPr/>
            <p:nvPr/>
          </p:nvSpPr>
          <p:spPr>
            <a:xfrm>
              <a:off x="4680185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3" name="Forme libre 92">
              <a:extLst>
                <a:ext uri="{FF2B5EF4-FFF2-40B4-BE49-F238E27FC236}">
                  <a16:creationId xmlns:a16="http://schemas.microsoft.com/office/drawing/2014/main" id="{564E674B-BC8A-814F-88CC-BD5E3E2FA8F6}"/>
                </a:ext>
              </a:extLst>
            </p:cNvPr>
            <p:cNvSpPr/>
            <p:nvPr/>
          </p:nvSpPr>
          <p:spPr>
            <a:xfrm>
              <a:off x="5035352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4" name="Forme libre 93">
              <a:extLst>
                <a:ext uri="{FF2B5EF4-FFF2-40B4-BE49-F238E27FC236}">
                  <a16:creationId xmlns:a16="http://schemas.microsoft.com/office/drawing/2014/main" id="{4139CE05-08C1-F84C-B88A-4C8C60BFC9FD}"/>
                </a:ext>
              </a:extLst>
            </p:cNvPr>
            <p:cNvSpPr/>
            <p:nvPr/>
          </p:nvSpPr>
          <p:spPr>
            <a:xfrm>
              <a:off x="5084948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5" name="Forme libre 94">
              <a:extLst>
                <a:ext uri="{FF2B5EF4-FFF2-40B4-BE49-F238E27FC236}">
                  <a16:creationId xmlns:a16="http://schemas.microsoft.com/office/drawing/2014/main" id="{9FD452A1-4C20-ED40-A740-DB7C2A224797}"/>
                </a:ext>
              </a:extLst>
            </p:cNvPr>
            <p:cNvSpPr/>
            <p:nvPr/>
          </p:nvSpPr>
          <p:spPr>
            <a:xfrm>
              <a:off x="5035352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6" name="Forme libre 95">
              <a:extLst>
                <a:ext uri="{FF2B5EF4-FFF2-40B4-BE49-F238E27FC236}">
                  <a16:creationId xmlns:a16="http://schemas.microsoft.com/office/drawing/2014/main" id="{A3BC9E0D-127C-1840-8536-47B987E40783}"/>
                </a:ext>
              </a:extLst>
            </p:cNvPr>
            <p:cNvSpPr/>
            <p:nvPr/>
          </p:nvSpPr>
          <p:spPr>
            <a:xfrm>
              <a:off x="5084948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7" name="Forme libre 96">
              <a:extLst>
                <a:ext uri="{FF2B5EF4-FFF2-40B4-BE49-F238E27FC236}">
                  <a16:creationId xmlns:a16="http://schemas.microsoft.com/office/drawing/2014/main" id="{67D416F2-D725-554D-9814-E943B2C2A1DB}"/>
                </a:ext>
              </a:extLst>
            </p:cNvPr>
            <p:cNvSpPr/>
            <p:nvPr/>
          </p:nvSpPr>
          <p:spPr>
            <a:xfrm>
              <a:off x="5035352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8" name="Forme libre 97">
              <a:extLst>
                <a:ext uri="{FF2B5EF4-FFF2-40B4-BE49-F238E27FC236}">
                  <a16:creationId xmlns:a16="http://schemas.microsoft.com/office/drawing/2014/main" id="{8450B0F2-F26F-5E47-884F-9300045B60B4}"/>
                </a:ext>
              </a:extLst>
            </p:cNvPr>
            <p:cNvSpPr/>
            <p:nvPr/>
          </p:nvSpPr>
          <p:spPr>
            <a:xfrm>
              <a:off x="5084948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9" name="Forme libre 98">
              <a:extLst>
                <a:ext uri="{FF2B5EF4-FFF2-40B4-BE49-F238E27FC236}">
                  <a16:creationId xmlns:a16="http://schemas.microsoft.com/office/drawing/2014/main" id="{19B32AED-7CDA-D54A-BAA1-D813948E8466}"/>
                </a:ext>
              </a:extLst>
            </p:cNvPr>
            <p:cNvSpPr/>
            <p:nvPr/>
          </p:nvSpPr>
          <p:spPr>
            <a:xfrm>
              <a:off x="5035352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0" name="Forme libre 99">
              <a:extLst>
                <a:ext uri="{FF2B5EF4-FFF2-40B4-BE49-F238E27FC236}">
                  <a16:creationId xmlns:a16="http://schemas.microsoft.com/office/drawing/2014/main" id="{A248F117-2327-FE4B-B0F2-2F2832AE2019}"/>
                </a:ext>
              </a:extLst>
            </p:cNvPr>
            <p:cNvSpPr/>
            <p:nvPr/>
          </p:nvSpPr>
          <p:spPr>
            <a:xfrm>
              <a:off x="5084948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Forme libre 100">
              <a:extLst>
                <a:ext uri="{FF2B5EF4-FFF2-40B4-BE49-F238E27FC236}">
                  <a16:creationId xmlns:a16="http://schemas.microsoft.com/office/drawing/2014/main" id="{9EAC9F8D-E101-AF4C-A608-F8DF3CF4E8EB}"/>
                </a:ext>
              </a:extLst>
            </p:cNvPr>
            <p:cNvSpPr/>
            <p:nvPr/>
          </p:nvSpPr>
          <p:spPr>
            <a:xfrm>
              <a:off x="5035352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2" name="Forme libre 101">
              <a:extLst>
                <a:ext uri="{FF2B5EF4-FFF2-40B4-BE49-F238E27FC236}">
                  <a16:creationId xmlns:a16="http://schemas.microsoft.com/office/drawing/2014/main" id="{AD612E45-3F67-E74D-B241-E6B4C3084002}"/>
                </a:ext>
              </a:extLst>
            </p:cNvPr>
            <p:cNvSpPr/>
            <p:nvPr/>
          </p:nvSpPr>
          <p:spPr>
            <a:xfrm>
              <a:off x="5084948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3" name="Forme libre 102">
              <a:extLst>
                <a:ext uri="{FF2B5EF4-FFF2-40B4-BE49-F238E27FC236}">
                  <a16:creationId xmlns:a16="http://schemas.microsoft.com/office/drawing/2014/main" id="{63CA44C0-11E9-FC42-879F-F90919D46AFE}"/>
                </a:ext>
              </a:extLst>
            </p:cNvPr>
            <p:cNvSpPr/>
            <p:nvPr/>
          </p:nvSpPr>
          <p:spPr>
            <a:xfrm>
              <a:off x="5035352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4" name="Forme libre 103">
              <a:extLst>
                <a:ext uri="{FF2B5EF4-FFF2-40B4-BE49-F238E27FC236}">
                  <a16:creationId xmlns:a16="http://schemas.microsoft.com/office/drawing/2014/main" id="{017361D9-C47A-5C4D-B2B2-C3683B63BB6E}"/>
                </a:ext>
              </a:extLst>
            </p:cNvPr>
            <p:cNvSpPr/>
            <p:nvPr/>
          </p:nvSpPr>
          <p:spPr>
            <a:xfrm>
              <a:off x="5084948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5" name="Forme libre 104">
              <a:extLst>
                <a:ext uri="{FF2B5EF4-FFF2-40B4-BE49-F238E27FC236}">
                  <a16:creationId xmlns:a16="http://schemas.microsoft.com/office/drawing/2014/main" id="{2B33E84A-901C-044A-9079-65A3726F11AC}"/>
                </a:ext>
              </a:extLst>
            </p:cNvPr>
            <p:cNvSpPr/>
            <p:nvPr/>
          </p:nvSpPr>
          <p:spPr>
            <a:xfrm>
              <a:off x="5035352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6" name="Forme libre 105">
              <a:extLst>
                <a:ext uri="{FF2B5EF4-FFF2-40B4-BE49-F238E27FC236}">
                  <a16:creationId xmlns:a16="http://schemas.microsoft.com/office/drawing/2014/main" id="{DD6A24DD-C294-3846-B41C-7437CDFC9E39}"/>
                </a:ext>
              </a:extLst>
            </p:cNvPr>
            <p:cNvSpPr/>
            <p:nvPr/>
          </p:nvSpPr>
          <p:spPr>
            <a:xfrm>
              <a:off x="5084948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7" name="Forme libre 106">
              <a:extLst>
                <a:ext uri="{FF2B5EF4-FFF2-40B4-BE49-F238E27FC236}">
                  <a16:creationId xmlns:a16="http://schemas.microsoft.com/office/drawing/2014/main" id="{5C77C5B0-70DD-0646-A0A9-444B4B304A00}"/>
                </a:ext>
              </a:extLst>
            </p:cNvPr>
            <p:cNvSpPr/>
            <p:nvPr/>
          </p:nvSpPr>
          <p:spPr>
            <a:xfrm>
              <a:off x="5035352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8" name="Forme libre 107">
              <a:extLst>
                <a:ext uri="{FF2B5EF4-FFF2-40B4-BE49-F238E27FC236}">
                  <a16:creationId xmlns:a16="http://schemas.microsoft.com/office/drawing/2014/main" id="{80A8A5F4-6012-6B44-B0F5-3B4E6CA268FD}"/>
                </a:ext>
              </a:extLst>
            </p:cNvPr>
            <p:cNvSpPr/>
            <p:nvPr/>
          </p:nvSpPr>
          <p:spPr>
            <a:xfrm>
              <a:off x="5084948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9" name="Forme libre 108">
              <a:extLst>
                <a:ext uri="{FF2B5EF4-FFF2-40B4-BE49-F238E27FC236}">
                  <a16:creationId xmlns:a16="http://schemas.microsoft.com/office/drawing/2014/main" id="{349DBE89-D1AA-3349-8D02-97D0ED9238DA}"/>
                </a:ext>
              </a:extLst>
            </p:cNvPr>
            <p:cNvSpPr/>
            <p:nvPr/>
          </p:nvSpPr>
          <p:spPr>
            <a:xfrm>
              <a:off x="5035352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0" name="Forme libre 109">
              <a:extLst>
                <a:ext uri="{FF2B5EF4-FFF2-40B4-BE49-F238E27FC236}">
                  <a16:creationId xmlns:a16="http://schemas.microsoft.com/office/drawing/2014/main" id="{37DA2FA1-E39D-BE47-B58D-CF173A372F53}"/>
                </a:ext>
              </a:extLst>
            </p:cNvPr>
            <p:cNvSpPr/>
            <p:nvPr/>
          </p:nvSpPr>
          <p:spPr>
            <a:xfrm>
              <a:off x="5084948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1" name="Forme libre 110">
              <a:extLst>
                <a:ext uri="{FF2B5EF4-FFF2-40B4-BE49-F238E27FC236}">
                  <a16:creationId xmlns:a16="http://schemas.microsoft.com/office/drawing/2014/main" id="{EDBA7E5E-48BA-CF4A-A740-D4E0E43802FC}"/>
                </a:ext>
              </a:extLst>
            </p:cNvPr>
            <p:cNvSpPr/>
            <p:nvPr/>
          </p:nvSpPr>
          <p:spPr>
            <a:xfrm>
              <a:off x="5035352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2" name="Forme libre 111">
              <a:extLst>
                <a:ext uri="{FF2B5EF4-FFF2-40B4-BE49-F238E27FC236}">
                  <a16:creationId xmlns:a16="http://schemas.microsoft.com/office/drawing/2014/main" id="{606B2913-629C-5B45-871F-D4B9C9C7EE2E}"/>
                </a:ext>
              </a:extLst>
            </p:cNvPr>
            <p:cNvSpPr/>
            <p:nvPr/>
          </p:nvSpPr>
          <p:spPr>
            <a:xfrm>
              <a:off x="5084948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3" name="Forme libre 112">
              <a:extLst>
                <a:ext uri="{FF2B5EF4-FFF2-40B4-BE49-F238E27FC236}">
                  <a16:creationId xmlns:a16="http://schemas.microsoft.com/office/drawing/2014/main" id="{EBC19F43-2014-8B48-9313-403B8B1FC735}"/>
                </a:ext>
              </a:extLst>
            </p:cNvPr>
            <p:cNvSpPr/>
            <p:nvPr/>
          </p:nvSpPr>
          <p:spPr>
            <a:xfrm>
              <a:off x="5440116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4" name="Forme libre 113">
              <a:extLst>
                <a:ext uri="{FF2B5EF4-FFF2-40B4-BE49-F238E27FC236}">
                  <a16:creationId xmlns:a16="http://schemas.microsoft.com/office/drawing/2014/main" id="{2AF46752-79E1-6E46-BC3A-C7E097BB58E0}"/>
                </a:ext>
              </a:extLst>
            </p:cNvPr>
            <p:cNvSpPr/>
            <p:nvPr/>
          </p:nvSpPr>
          <p:spPr>
            <a:xfrm>
              <a:off x="5489711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5" name="Forme libre 114">
              <a:extLst>
                <a:ext uri="{FF2B5EF4-FFF2-40B4-BE49-F238E27FC236}">
                  <a16:creationId xmlns:a16="http://schemas.microsoft.com/office/drawing/2014/main" id="{3F4CF7CB-6477-6444-9895-E35CBB726BF3}"/>
                </a:ext>
              </a:extLst>
            </p:cNvPr>
            <p:cNvSpPr/>
            <p:nvPr/>
          </p:nvSpPr>
          <p:spPr>
            <a:xfrm>
              <a:off x="5440116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6" name="Forme libre 115">
              <a:extLst>
                <a:ext uri="{FF2B5EF4-FFF2-40B4-BE49-F238E27FC236}">
                  <a16:creationId xmlns:a16="http://schemas.microsoft.com/office/drawing/2014/main" id="{EF8FE373-E05F-3443-8634-F50233BC4B30}"/>
                </a:ext>
              </a:extLst>
            </p:cNvPr>
            <p:cNvSpPr/>
            <p:nvPr/>
          </p:nvSpPr>
          <p:spPr>
            <a:xfrm>
              <a:off x="5489711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7" name="Forme libre 116">
              <a:extLst>
                <a:ext uri="{FF2B5EF4-FFF2-40B4-BE49-F238E27FC236}">
                  <a16:creationId xmlns:a16="http://schemas.microsoft.com/office/drawing/2014/main" id="{E50B8C7E-3373-7F43-A6F5-1E7431473036}"/>
                </a:ext>
              </a:extLst>
            </p:cNvPr>
            <p:cNvSpPr/>
            <p:nvPr/>
          </p:nvSpPr>
          <p:spPr>
            <a:xfrm>
              <a:off x="5440116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8" name="Forme libre 117">
              <a:extLst>
                <a:ext uri="{FF2B5EF4-FFF2-40B4-BE49-F238E27FC236}">
                  <a16:creationId xmlns:a16="http://schemas.microsoft.com/office/drawing/2014/main" id="{3ED21E08-856C-BB4F-B7B3-CD036F7150AA}"/>
                </a:ext>
              </a:extLst>
            </p:cNvPr>
            <p:cNvSpPr/>
            <p:nvPr/>
          </p:nvSpPr>
          <p:spPr>
            <a:xfrm>
              <a:off x="5489711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9" name="Forme libre 118">
              <a:extLst>
                <a:ext uri="{FF2B5EF4-FFF2-40B4-BE49-F238E27FC236}">
                  <a16:creationId xmlns:a16="http://schemas.microsoft.com/office/drawing/2014/main" id="{C6332308-F843-ED4E-8F57-9A23371CA14B}"/>
                </a:ext>
              </a:extLst>
            </p:cNvPr>
            <p:cNvSpPr/>
            <p:nvPr/>
          </p:nvSpPr>
          <p:spPr>
            <a:xfrm>
              <a:off x="5440116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0" name="Forme libre 119">
              <a:extLst>
                <a:ext uri="{FF2B5EF4-FFF2-40B4-BE49-F238E27FC236}">
                  <a16:creationId xmlns:a16="http://schemas.microsoft.com/office/drawing/2014/main" id="{4E1EC020-09A4-8347-AD44-34D1DFD1398D}"/>
                </a:ext>
              </a:extLst>
            </p:cNvPr>
            <p:cNvSpPr/>
            <p:nvPr/>
          </p:nvSpPr>
          <p:spPr>
            <a:xfrm>
              <a:off x="5489711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1" name="Forme libre 120">
              <a:extLst>
                <a:ext uri="{FF2B5EF4-FFF2-40B4-BE49-F238E27FC236}">
                  <a16:creationId xmlns:a16="http://schemas.microsoft.com/office/drawing/2014/main" id="{D3FFCE33-C99E-944B-8399-B5E085B5942E}"/>
                </a:ext>
              </a:extLst>
            </p:cNvPr>
            <p:cNvSpPr/>
            <p:nvPr/>
          </p:nvSpPr>
          <p:spPr>
            <a:xfrm>
              <a:off x="5440116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2" name="Forme libre 121">
              <a:extLst>
                <a:ext uri="{FF2B5EF4-FFF2-40B4-BE49-F238E27FC236}">
                  <a16:creationId xmlns:a16="http://schemas.microsoft.com/office/drawing/2014/main" id="{8F071F1A-3211-4D4B-9372-EB4710750A9E}"/>
                </a:ext>
              </a:extLst>
            </p:cNvPr>
            <p:cNvSpPr/>
            <p:nvPr/>
          </p:nvSpPr>
          <p:spPr>
            <a:xfrm>
              <a:off x="5489711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3" name="Forme libre 122">
              <a:extLst>
                <a:ext uri="{FF2B5EF4-FFF2-40B4-BE49-F238E27FC236}">
                  <a16:creationId xmlns:a16="http://schemas.microsoft.com/office/drawing/2014/main" id="{57E138F9-63FF-574B-8C8D-A01E903CC3BF}"/>
                </a:ext>
              </a:extLst>
            </p:cNvPr>
            <p:cNvSpPr/>
            <p:nvPr/>
          </p:nvSpPr>
          <p:spPr>
            <a:xfrm>
              <a:off x="5440116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4" name="Forme libre 123">
              <a:extLst>
                <a:ext uri="{FF2B5EF4-FFF2-40B4-BE49-F238E27FC236}">
                  <a16:creationId xmlns:a16="http://schemas.microsoft.com/office/drawing/2014/main" id="{C3D777D8-6DBB-2A4E-AA0C-00FAC39DF0D9}"/>
                </a:ext>
              </a:extLst>
            </p:cNvPr>
            <p:cNvSpPr/>
            <p:nvPr/>
          </p:nvSpPr>
          <p:spPr>
            <a:xfrm>
              <a:off x="5489711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5" name="Forme libre 124">
              <a:extLst>
                <a:ext uri="{FF2B5EF4-FFF2-40B4-BE49-F238E27FC236}">
                  <a16:creationId xmlns:a16="http://schemas.microsoft.com/office/drawing/2014/main" id="{E55F69B3-2129-734B-B989-7FF00F7D1AAD}"/>
                </a:ext>
              </a:extLst>
            </p:cNvPr>
            <p:cNvSpPr/>
            <p:nvPr/>
          </p:nvSpPr>
          <p:spPr>
            <a:xfrm>
              <a:off x="5440116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6" name="Forme libre 125">
              <a:extLst>
                <a:ext uri="{FF2B5EF4-FFF2-40B4-BE49-F238E27FC236}">
                  <a16:creationId xmlns:a16="http://schemas.microsoft.com/office/drawing/2014/main" id="{7794E2C1-56C9-7741-936B-737FB7E93E81}"/>
                </a:ext>
              </a:extLst>
            </p:cNvPr>
            <p:cNvSpPr/>
            <p:nvPr/>
          </p:nvSpPr>
          <p:spPr>
            <a:xfrm>
              <a:off x="5489711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7" name="Forme libre 126">
              <a:extLst>
                <a:ext uri="{FF2B5EF4-FFF2-40B4-BE49-F238E27FC236}">
                  <a16:creationId xmlns:a16="http://schemas.microsoft.com/office/drawing/2014/main" id="{711460F4-D077-2F4D-8132-F83F598AA5A5}"/>
                </a:ext>
              </a:extLst>
            </p:cNvPr>
            <p:cNvSpPr/>
            <p:nvPr/>
          </p:nvSpPr>
          <p:spPr>
            <a:xfrm>
              <a:off x="5440116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8" name="Forme libre 127">
              <a:extLst>
                <a:ext uri="{FF2B5EF4-FFF2-40B4-BE49-F238E27FC236}">
                  <a16:creationId xmlns:a16="http://schemas.microsoft.com/office/drawing/2014/main" id="{E6362527-1799-0C46-AA63-F388D1E09BD6}"/>
                </a:ext>
              </a:extLst>
            </p:cNvPr>
            <p:cNvSpPr/>
            <p:nvPr/>
          </p:nvSpPr>
          <p:spPr>
            <a:xfrm>
              <a:off x="5489711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9" name="Forme libre 128">
              <a:extLst>
                <a:ext uri="{FF2B5EF4-FFF2-40B4-BE49-F238E27FC236}">
                  <a16:creationId xmlns:a16="http://schemas.microsoft.com/office/drawing/2014/main" id="{8DA41100-0004-444D-9C78-9B4BF9217F67}"/>
                </a:ext>
              </a:extLst>
            </p:cNvPr>
            <p:cNvSpPr/>
            <p:nvPr/>
          </p:nvSpPr>
          <p:spPr>
            <a:xfrm>
              <a:off x="5440116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0" name="Forme libre 129">
              <a:extLst>
                <a:ext uri="{FF2B5EF4-FFF2-40B4-BE49-F238E27FC236}">
                  <a16:creationId xmlns:a16="http://schemas.microsoft.com/office/drawing/2014/main" id="{1BE3F812-87AF-AD44-A2C8-5E3E18CE2192}"/>
                </a:ext>
              </a:extLst>
            </p:cNvPr>
            <p:cNvSpPr/>
            <p:nvPr/>
          </p:nvSpPr>
          <p:spPr>
            <a:xfrm>
              <a:off x="5489711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1" name="Forme libre 130">
              <a:extLst>
                <a:ext uri="{FF2B5EF4-FFF2-40B4-BE49-F238E27FC236}">
                  <a16:creationId xmlns:a16="http://schemas.microsoft.com/office/drawing/2014/main" id="{2E364581-0BDE-9247-AE0A-C02F2C00A8C9}"/>
                </a:ext>
              </a:extLst>
            </p:cNvPr>
            <p:cNvSpPr/>
            <p:nvPr/>
          </p:nvSpPr>
          <p:spPr>
            <a:xfrm>
              <a:off x="5440116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2" name="Forme libre 131">
              <a:extLst>
                <a:ext uri="{FF2B5EF4-FFF2-40B4-BE49-F238E27FC236}">
                  <a16:creationId xmlns:a16="http://schemas.microsoft.com/office/drawing/2014/main" id="{31B208A0-FBD5-354E-8E39-E3E1F882010C}"/>
                </a:ext>
              </a:extLst>
            </p:cNvPr>
            <p:cNvSpPr/>
            <p:nvPr/>
          </p:nvSpPr>
          <p:spPr>
            <a:xfrm>
              <a:off x="5489711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3" name="Forme libre 132">
              <a:extLst>
                <a:ext uri="{FF2B5EF4-FFF2-40B4-BE49-F238E27FC236}">
                  <a16:creationId xmlns:a16="http://schemas.microsoft.com/office/drawing/2014/main" id="{F7CDD041-E55C-9747-8874-CADA23646A28}"/>
                </a:ext>
              </a:extLst>
            </p:cNvPr>
            <p:cNvSpPr/>
            <p:nvPr/>
          </p:nvSpPr>
          <p:spPr>
            <a:xfrm>
              <a:off x="5844879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4" name="Forme libre 133">
              <a:extLst>
                <a:ext uri="{FF2B5EF4-FFF2-40B4-BE49-F238E27FC236}">
                  <a16:creationId xmlns:a16="http://schemas.microsoft.com/office/drawing/2014/main" id="{6DE6CF8F-4FBE-5D4A-987F-974F922FD683}"/>
                </a:ext>
              </a:extLst>
            </p:cNvPr>
            <p:cNvSpPr/>
            <p:nvPr/>
          </p:nvSpPr>
          <p:spPr>
            <a:xfrm>
              <a:off x="5894475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5" name="Forme libre 134">
              <a:extLst>
                <a:ext uri="{FF2B5EF4-FFF2-40B4-BE49-F238E27FC236}">
                  <a16:creationId xmlns:a16="http://schemas.microsoft.com/office/drawing/2014/main" id="{F93ACACF-C3A6-2744-872E-B26433E0C029}"/>
                </a:ext>
              </a:extLst>
            </p:cNvPr>
            <p:cNvSpPr/>
            <p:nvPr/>
          </p:nvSpPr>
          <p:spPr>
            <a:xfrm>
              <a:off x="5844879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6" name="Forme libre 135">
              <a:extLst>
                <a:ext uri="{FF2B5EF4-FFF2-40B4-BE49-F238E27FC236}">
                  <a16:creationId xmlns:a16="http://schemas.microsoft.com/office/drawing/2014/main" id="{A0455050-A25E-2F45-ABCB-9C520DE757A9}"/>
                </a:ext>
              </a:extLst>
            </p:cNvPr>
            <p:cNvSpPr/>
            <p:nvPr/>
          </p:nvSpPr>
          <p:spPr>
            <a:xfrm>
              <a:off x="5894475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7" name="Forme libre 136">
              <a:extLst>
                <a:ext uri="{FF2B5EF4-FFF2-40B4-BE49-F238E27FC236}">
                  <a16:creationId xmlns:a16="http://schemas.microsoft.com/office/drawing/2014/main" id="{A4AC82C0-4FC7-744F-A634-6769B6A63D6D}"/>
                </a:ext>
              </a:extLst>
            </p:cNvPr>
            <p:cNvSpPr/>
            <p:nvPr/>
          </p:nvSpPr>
          <p:spPr>
            <a:xfrm>
              <a:off x="5844879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8" name="Forme libre 137">
              <a:extLst>
                <a:ext uri="{FF2B5EF4-FFF2-40B4-BE49-F238E27FC236}">
                  <a16:creationId xmlns:a16="http://schemas.microsoft.com/office/drawing/2014/main" id="{52DF3C68-BF0E-4849-8DC4-0EF37FFADD18}"/>
                </a:ext>
              </a:extLst>
            </p:cNvPr>
            <p:cNvSpPr/>
            <p:nvPr/>
          </p:nvSpPr>
          <p:spPr>
            <a:xfrm>
              <a:off x="5894475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9" name="Forme libre 138">
              <a:extLst>
                <a:ext uri="{FF2B5EF4-FFF2-40B4-BE49-F238E27FC236}">
                  <a16:creationId xmlns:a16="http://schemas.microsoft.com/office/drawing/2014/main" id="{A673983A-D326-0D4F-9598-0D93E8FCD418}"/>
                </a:ext>
              </a:extLst>
            </p:cNvPr>
            <p:cNvSpPr/>
            <p:nvPr/>
          </p:nvSpPr>
          <p:spPr>
            <a:xfrm>
              <a:off x="5844879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0" name="Forme libre 139">
              <a:extLst>
                <a:ext uri="{FF2B5EF4-FFF2-40B4-BE49-F238E27FC236}">
                  <a16:creationId xmlns:a16="http://schemas.microsoft.com/office/drawing/2014/main" id="{EB88E79F-2BD4-6A47-BCB1-C934E262D1D2}"/>
                </a:ext>
              </a:extLst>
            </p:cNvPr>
            <p:cNvSpPr/>
            <p:nvPr/>
          </p:nvSpPr>
          <p:spPr>
            <a:xfrm>
              <a:off x="5894475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1" name="Forme libre 140">
              <a:extLst>
                <a:ext uri="{FF2B5EF4-FFF2-40B4-BE49-F238E27FC236}">
                  <a16:creationId xmlns:a16="http://schemas.microsoft.com/office/drawing/2014/main" id="{3323CE76-6A8A-2C4E-91B3-749203FEA3D8}"/>
                </a:ext>
              </a:extLst>
            </p:cNvPr>
            <p:cNvSpPr/>
            <p:nvPr/>
          </p:nvSpPr>
          <p:spPr>
            <a:xfrm>
              <a:off x="5844879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2" name="Forme libre 141">
              <a:extLst>
                <a:ext uri="{FF2B5EF4-FFF2-40B4-BE49-F238E27FC236}">
                  <a16:creationId xmlns:a16="http://schemas.microsoft.com/office/drawing/2014/main" id="{D37788F4-9EC7-484C-96AC-3E9BC0E08676}"/>
                </a:ext>
              </a:extLst>
            </p:cNvPr>
            <p:cNvSpPr/>
            <p:nvPr/>
          </p:nvSpPr>
          <p:spPr>
            <a:xfrm>
              <a:off x="5894475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3" name="Forme libre 142">
              <a:extLst>
                <a:ext uri="{FF2B5EF4-FFF2-40B4-BE49-F238E27FC236}">
                  <a16:creationId xmlns:a16="http://schemas.microsoft.com/office/drawing/2014/main" id="{0399A659-DD21-8243-A5CE-A79742881C79}"/>
                </a:ext>
              </a:extLst>
            </p:cNvPr>
            <p:cNvSpPr/>
            <p:nvPr/>
          </p:nvSpPr>
          <p:spPr>
            <a:xfrm>
              <a:off x="5844879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4" name="Forme libre 143">
              <a:extLst>
                <a:ext uri="{FF2B5EF4-FFF2-40B4-BE49-F238E27FC236}">
                  <a16:creationId xmlns:a16="http://schemas.microsoft.com/office/drawing/2014/main" id="{CB33003D-15B1-0F43-8CBF-3BB71FDE2134}"/>
                </a:ext>
              </a:extLst>
            </p:cNvPr>
            <p:cNvSpPr/>
            <p:nvPr/>
          </p:nvSpPr>
          <p:spPr>
            <a:xfrm>
              <a:off x="5894475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5" name="Forme libre 144">
              <a:extLst>
                <a:ext uri="{FF2B5EF4-FFF2-40B4-BE49-F238E27FC236}">
                  <a16:creationId xmlns:a16="http://schemas.microsoft.com/office/drawing/2014/main" id="{F09A175C-0926-2943-A29C-3BA8FC42B163}"/>
                </a:ext>
              </a:extLst>
            </p:cNvPr>
            <p:cNvSpPr/>
            <p:nvPr/>
          </p:nvSpPr>
          <p:spPr>
            <a:xfrm>
              <a:off x="5844879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6" name="Forme libre 145">
              <a:extLst>
                <a:ext uri="{FF2B5EF4-FFF2-40B4-BE49-F238E27FC236}">
                  <a16:creationId xmlns:a16="http://schemas.microsoft.com/office/drawing/2014/main" id="{CF81D21B-2B66-0549-81B7-120F1AE2525E}"/>
                </a:ext>
              </a:extLst>
            </p:cNvPr>
            <p:cNvSpPr/>
            <p:nvPr/>
          </p:nvSpPr>
          <p:spPr>
            <a:xfrm>
              <a:off x="5894475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7" name="Forme libre 146">
              <a:extLst>
                <a:ext uri="{FF2B5EF4-FFF2-40B4-BE49-F238E27FC236}">
                  <a16:creationId xmlns:a16="http://schemas.microsoft.com/office/drawing/2014/main" id="{B6FF9E1B-3C27-5A4E-BCCB-9700D8F338D2}"/>
                </a:ext>
              </a:extLst>
            </p:cNvPr>
            <p:cNvSpPr/>
            <p:nvPr/>
          </p:nvSpPr>
          <p:spPr>
            <a:xfrm>
              <a:off x="5844879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8" name="Forme libre 147">
              <a:extLst>
                <a:ext uri="{FF2B5EF4-FFF2-40B4-BE49-F238E27FC236}">
                  <a16:creationId xmlns:a16="http://schemas.microsoft.com/office/drawing/2014/main" id="{BD9002F3-6854-D544-B8F6-B9E1BA2F7227}"/>
                </a:ext>
              </a:extLst>
            </p:cNvPr>
            <p:cNvSpPr/>
            <p:nvPr/>
          </p:nvSpPr>
          <p:spPr>
            <a:xfrm>
              <a:off x="5894475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9" name="Forme libre 148">
              <a:extLst>
                <a:ext uri="{FF2B5EF4-FFF2-40B4-BE49-F238E27FC236}">
                  <a16:creationId xmlns:a16="http://schemas.microsoft.com/office/drawing/2014/main" id="{04381DE4-C618-104E-8D39-749975795388}"/>
                </a:ext>
              </a:extLst>
            </p:cNvPr>
            <p:cNvSpPr/>
            <p:nvPr/>
          </p:nvSpPr>
          <p:spPr>
            <a:xfrm>
              <a:off x="5844879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0" name="Forme libre 149">
              <a:extLst>
                <a:ext uri="{FF2B5EF4-FFF2-40B4-BE49-F238E27FC236}">
                  <a16:creationId xmlns:a16="http://schemas.microsoft.com/office/drawing/2014/main" id="{1F23645F-BFE1-5E4D-9892-CA7DC596CA96}"/>
                </a:ext>
              </a:extLst>
            </p:cNvPr>
            <p:cNvSpPr/>
            <p:nvPr/>
          </p:nvSpPr>
          <p:spPr>
            <a:xfrm>
              <a:off x="5894475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1" name="Forme libre 150">
              <a:extLst>
                <a:ext uri="{FF2B5EF4-FFF2-40B4-BE49-F238E27FC236}">
                  <a16:creationId xmlns:a16="http://schemas.microsoft.com/office/drawing/2014/main" id="{5DD52319-B755-A44C-B2BD-C9F45911E2ED}"/>
                </a:ext>
              </a:extLst>
            </p:cNvPr>
            <p:cNvSpPr/>
            <p:nvPr/>
          </p:nvSpPr>
          <p:spPr>
            <a:xfrm>
              <a:off x="5844879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2" name="Forme libre 151">
              <a:extLst>
                <a:ext uri="{FF2B5EF4-FFF2-40B4-BE49-F238E27FC236}">
                  <a16:creationId xmlns:a16="http://schemas.microsoft.com/office/drawing/2014/main" id="{51DFAF91-3220-CD41-B4AA-EEBC57AD4ED3}"/>
                </a:ext>
              </a:extLst>
            </p:cNvPr>
            <p:cNvSpPr/>
            <p:nvPr/>
          </p:nvSpPr>
          <p:spPr>
            <a:xfrm>
              <a:off x="5894475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3" name="Forme libre 152">
              <a:extLst>
                <a:ext uri="{FF2B5EF4-FFF2-40B4-BE49-F238E27FC236}">
                  <a16:creationId xmlns:a16="http://schemas.microsoft.com/office/drawing/2014/main" id="{8B95F4DA-6007-8143-A594-54A916524CB0}"/>
                </a:ext>
              </a:extLst>
            </p:cNvPr>
            <p:cNvSpPr/>
            <p:nvPr/>
          </p:nvSpPr>
          <p:spPr>
            <a:xfrm>
              <a:off x="6249642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4" name="Forme libre 153">
              <a:extLst>
                <a:ext uri="{FF2B5EF4-FFF2-40B4-BE49-F238E27FC236}">
                  <a16:creationId xmlns:a16="http://schemas.microsoft.com/office/drawing/2014/main" id="{8BC9B8EB-54D2-5647-9E8A-49278441722B}"/>
                </a:ext>
              </a:extLst>
            </p:cNvPr>
            <p:cNvSpPr/>
            <p:nvPr/>
          </p:nvSpPr>
          <p:spPr>
            <a:xfrm>
              <a:off x="6299238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5" name="Forme libre 154">
              <a:extLst>
                <a:ext uri="{FF2B5EF4-FFF2-40B4-BE49-F238E27FC236}">
                  <a16:creationId xmlns:a16="http://schemas.microsoft.com/office/drawing/2014/main" id="{05638F08-F8E4-9F49-AB16-66E6A698A5BA}"/>
                </a:ext>
              </a:extLst>
            </p:cNvPr>
            <p:cNvSpPr/>
            <p:nvPr/>
          </p:nvSpPr>
          <p:spPr>
            <a:xfrm>
              <a:off x="6249642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6" name="Forme libre 155">
              <a:extLst>
                <a:ext uri="{FF2B5EF4-FFF2-40B4-BE49-F238E27FC236}">
                  <a16:creationId xmlns:a16="http://schemas.microsoft.com/office/drawing/2014/main" id="{80B4F266-6764-2041-A72C-35FF961D38F2}"/>
                </a:ext>
              </a:extLst>
            </p:cNvPr>
            <p:cNvSpPr/>
            <p:nvPr/>
          </p:nvSpPr>
          <p:spPr>
            <a:xfrm>
              <a:off x="6299238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7" name="Forme libre 156">
              <a:extLst>
                <a:ext uri="{FF2B5EF4-FFF2-40B4-BE49-F238E27FC236}">
                  <a16:creationId xmlns:a16="http://schemas.microsoft.com/office/drawing/2014/main" id="{1E5E6A0E-3EA4-004A-BC34-D6E18BBECC8F}"/>
                </a:ext>
              </a:extLst>
            </p:cNvPr>
            <p:cNvSpPr/>
            <p:nvPr/>
          </p:nvSpPr>
          <p:spPr>
            <a:xfrm>
              <a:off x="6249642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8" name="Forme libre 157">
              <a:extLst>
                <a:ext uri="{FF2B5EF4-FFF2-40B4-BE49-F238E27FC236}">
                  <a16:creationId xmlns:a16="http://schemas.microsoft.com/office/drawing/2014/main" id="{E4B2A76E-D76E-5946-9255-8A746AAF8FE9}"/>
                </a:ext>
              </a:extLst>
            </p:cNvPr>
            <p:cNvSpPr/>
            <p:nvPr/>
          </p:nvSpPr>
          <p:spPr>
            <a:xfrm>
              <a:off x="6299238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9" name="Forme libre 158">
              <a:extLst>
                <a:ext uri="{FF2B5EF4-FFF2-40B4-BE49-F238E27FC236}">
                  <a16:creationId xmlns:a16="http://schemas.microsoft.com/office/drawing/2014/main" id="{22A8DDE3-7DC3-ED4F-8F5A-0DEEB0AC4258}"/>
                </a:ext>
              </a:extLst>
            </p:cNvPr>
            <p:cNvSpPr/>
            <p:nvPr/>
          </p:nvSpPr>
          <p:spPr>
            <a:xfrm>
              <a:off x="6249642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0" name="Forme libre 159">
              <a:extLst>
                <a:ext uri="{FF2B5EF4-FFF2-40B4-BE49-F238E27FC236}">
                  <a16:creationId xmlns:a16="http://schemas.microsoft.com/office/drawing/2014/main" id="{14253F20-9C40-3346-9C4A-7243FB63DA62}"/>
                </a:ext>
              </a:extLst>
            </p:cNvPr>
            <p:cNvSpPr/>
            <p:nvPr/>
          </p:nvSpPr>
          <p:spPr>
            <a:xfrm>
              <a:off x="6299238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1" name="Forme libre 160">
              <a:extLst>
                <a:ext uri="{FF2B5EF4-FFF2-40B4-BE49-F238E27FC236}">
                  <a16:creationId xmlns:a16="http://schemas.microsoft.com/office/drawing/2014/main" id="{C5BDFB50-C2C3-F74F-AF56-D71BB9F518D3}"/>
                </a:ext>
              </a:extLst>
            </p:cNvPr>
            <p:cNvSpPr/>
            <p:nvPr/>
          </p:nvSpPr>
          <p:spPr>
            <a:xfrm>
              <a:off x="6249642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2" name="Forme libre 161">
              <a:extLst>
                <a:ext uri="{FF2B5EF4-FFF2-40B4-BE49-F238E27FC236}">
                  <a16:creationId xmlns:a16="http://schemas.microsoft.com/office/drawing/2014/main" id="{532FFDD7-2D8E-594E-BC48-153A240C4385}"/>
                </a:ext>
              </a:extLst>
            </p:cNvPr>
            <p:cNvSpPr/>
            <p:nvPr/>
          </p:nvSpPr>
          <p:spPr>
            <a:xfrm>
              <a:off x="6299238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3" name="Forme libre 162">
              <a:extLst>
                <a:ext uri="{FF2B5EF4-FFF2-40B4-BE49-F238E27FC236}">
                  <a16:creationId xmlns:a16="http://schemas.microsoft.com/office/drawing/2014/main" id="{F9B58706-21E0-8A40-B898-0679D64093A8}"/>
                </a:ext>
              </a:extLst>
            </p:cNvPr>
            <p:cNvSpPr/>
            <p:nvPr/>
          </p:nvSpPr>
          <p:spPr>
            <a:xfrm>
              <a:off x="6249642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4" name="Forme libre 163">
              <a:extLst>
                <a:ext uri="{FF2B5EF4-FFF2-40B4-BE49-F238E27FC236}">
                  <a16:creationId xmlns:a16="http://schemas.microsoft.com/office/drawing/2014/main" id="{8023D267-680B-A441-9FE4-641B0E32C02A}"/>
                </a:ext>
              </a:extLst>
            </p:cNvPr>
            <p:cNvSpPr/>
            <p:nvPr/>
          </p:nvSpPr>
          <p:spPr>
            <a:xfrm>
              <a:off x="6299238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5" name="Forme libre 164">
              <a:extLst>
                <a:ext uri="{FF2B5EF4-FFF2-40B4-BE49-F238E27FC236}">
                  <a16:creationId xmlns:a16="http://schemas.microsoft.com/office/drawing/2014/main" id="{88A65403-9C15-2648-8B4F-733B4DC784C0}"/>
                </a:ext>
              </a:extLst>
            </p:cNvPr>
            <p:cNvSpPr/>
            <p:nvPr/>
          </p:nvSpPr>
          <p:spPr>
            <a:xfrm>
              <a:off x="6249642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6" name="Forme libre 165">
              <a:extLst>
                <a:ext uri="{FF2B5EF4-FFF2-40B4-BE49-F238E27FC236}">
                  <a16:creationId xmlns:a16="http://schemas.microsoft.com/office/drawing/2014/main" id="{01F3AA61-5099-1F42-84B4-754EC206C77A}"/>
                </a:ext>
              </a:extLst>
            </p:cNvPr>
            <p:cNvSpPr/>
            <p:nvPr/>
          </p:nvSpPr>
          <p:spPr>
            <a:xfrm>
              <a:off x="6299238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7" name="Forme libre 166">
              <a:extLst>
                <a:ext uri="{FF2B5EF4-FFF2-40B4-BE49-F238E27FC236}">
                  <a16:creationId xmlns:a16="http://schemas.microsoft.com/office/drawing/2014/main" id="{32FBF620-02BB-9043-A672-A225C774BFFB}"/>
                </a:ext>
              </a:extLst>
            </p:cNvPr>
            <p:cNvSpPr/>
            <p:nvPr/>
          </p:nvSpPr>
          <p:spPr>
            <a:xfrm>
              <a:off x="6249642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8" name="Forme libre 167">
              <a:extLst>
                <a:ext uri="{FF2B5EF4-FFF2-40B4-BE49-F238E27FC236}">
                  <a16:creationId xmlns:a16="http://schemas.microsoft.com/office/drawing/2014/main" id="{570E205D-F561-4446-8D53-FA52BABF2FB5}"/>
                </a:ext>
              </a:extLst>
            </p:cNvPr>
            <p:cNvSpPr/>
            <p:nvPr/>
          </p:nvSpPr>
          <p:spPr>
            <a:xfrm>
              <a:off x="6299238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9" name="Forme libre 168">
              <a:extLst>
                <a:ext uri="{FF2B5EF4-FFF2-40B4-BE49-F238E27FC236}">
                  <a16:creationId xmlns:a16="http://schemas.microsoft.com/office/drawing/2014/main" id="{E60228CF-028B-F949-97BA-50BAC80064D1}"/>
                </a:ext>
              </a:extLst>
            </p:cNvPr>
            <p:cNvSpPr/>
            <p:nvPr/>
          </p:nvSpPr>
          <p:spPr>
            <a:xfrm>
              <a:off x="6249642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0" name="Forme libre 169">
              <a:extLst>
                <a:ext uri="{FF2B5EF4-FFF2-40B4-BE49-F238E27FC236}">
                  <a16:creationId xmlns:a16="http://schemas.microsoft.com/office/drawing/2014/main" id="{96F9B0AF-7548-9648-A805-A7AEB437957A}"/>
                </a:ext>
              </a:extLst>
            </p:cNvPr>
            <p:cNvSpPr/>
            <p:nvPr/>
          </p:nvSpPr>
          <p:spPr>
            <a:xfrm>
              <a:off x="6299238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1" name="Forme libre 170">
              <a:extLst>
                <a:ext uri="{FF2B5EF4-FFF2-40B4-BE49-F238E27FC236}">
                  <a16:creationId xmlns:a16="http://schemas.microsoft.com/office/drawing/2014/main" id="{74D3954E-3BA8-1540-AB8A-19ECEE9A1989}"/>
                </a:ext>
              </a:extLst>
            </p:cNvPr>
            <p:cNvSpPr/>
            <p:nvPr/>
          </p:nvSpPr>
          <p:spPr>
            <a:xfrm>
              <a:off x="6249642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2" name="Forme libre 171">
              <a:extLst>
                <a:ext uri="{FF2B5EF4-FFF2-40B4-BE49-F238E27FC236}">
                  <a16:creationId xmlns:a16="http://schemas.microsoft.com/office/drawing/2014/main" id="{6638C275-4171-4646-9627-78823E75A40A}"/>
                </a:ext>
              </a:extLst>
            </p:cNvPr>
            <p:cNvSpPr/>
            <p:nvPr/>
          </p:nvSpPr>
          <p:spPr>
            <a:xfrm>
              <a:off x="6299238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3" name="Forme libre 172">
              <a:extLst>
                <a:ext uri="{FF2B5EF4-FFF2-40B4-BE49-F238E27FC236}">
                  <a16:creationId xmlns:a16="http://schemas.microsoft.com/office/drawing/2014/main" id="{526FFC3C-D98C-FF4C-B7F4-258F3CB670E0}"/>
                </a:ext>
              </a:extLst>
            </p:cNvPr>
            <p:cNvSpPr/>
            <p:nvPr/>
          </p:nvSpPr>
          <p:spPr>
            <a:xfrm>
              <a:off x="6654405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4" name="Forme libre 173">
              <a:extLst>
                <a:ext uri="{FF2B5EF4-FFF2-40B4-BE49-F238E27FC236}">
                  <a16:creationId xmlns:a16="http://schemas.microsoft.com/office/drawing/2014/main" id="{41E23A72-6765-774F-B56A-A7C0B0C267C8}"/>
                </a:ext>
              </a:extLst>
            </p:cNvPr>
            <p:cNvSpPr/>
            <p:nvPr/>
          </p:nvSpPr>
          <p:spPr>
            <a:xfrm>
              <a:off x="6704001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5" name="Forme libre 174">
              <a:extLst>
                <a:ext uri="{FF2B5EF4-FFF2-40B4-BE49-F238E27FC236}">
                  <a16:creationId xmlns:a16="http://schemas.microsoft.com/office/drawing/2014/main" id="{B2F904E2-0D6A-DE4B-9D7D-576DC6B33873}"/>
                </a:ext>
              </a:extLst>
            </p:cNvPr>
            <p:cNvSpPr/>
            <p:nvPr/>
          </p:nvSpPr>
          <p:spPr>
            <a:xfrm>
              <a:off x="6654405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6" name="Forme libre 175">
              <a:extLst>
                <a:ext uri="{FF2B5EF4-FFF2-40B4-BE49-F238E27FC236}">
                  <a16:creationId xmlns:a16="http://schemas.microsoft.com/office/drawing/2014/main" id="{A4E8E45C-00A5-6249-9D89-46102953640C}"/>
                </a:ext>
              </a:extLst>
            </p:cNvPr>
            <p:cNvSpPr/>
            <p:nvPr/>
          </p:nvSpPr>
          <p:spPr>
            <a:xfrm>
              <a:off x="6704001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7" name="Forme libre 176">
              <a:extLst>
                <a:ext uri="{FF2B5EF4-FFF2-40B4-BE49-F238E27FC236}">
                  <a16:creationId xmlns:a16="http://schemas.microsoft.com/office/drawing/2014/main" id="{AB6D0851-694D-7D4D-A086-7876546D4C9B}"/>
                </a:ext>
              </a:extLst>
            </p:cNvPr>
            <p:cNvSpPr/>
            <p:nvPr/>
          </p:nvSpPr>
          <p:spPr>
            <a:xfrm>
              <a:off x="6654405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8" name="Forme libre 177">
              <a:extLst>
                <a:ext uri="{FF2B5EF4-FFF2-40B4-BE49-F238E27FC236}">
                  <a16:creationId xmlns:a16="http://schemas.microsoft.com/office/drawing/2014/main" id="{B2DAC926-E770-8840-8B4F-0678147AB959}"/>
                </a:ext>
              </a:extLst>
            </p:cNvPr>
            <p:cNvSpPr/>
            <p:nvPr/>
          </p:nvSpPr>
          <p:spPr>
            <a:xfrm>
              <a:off x="6704001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79" name="Forme libre 178">
              <a:extLst>
                <a:ext uri="{FF2B5EF4-FFF2-40B4-BE49-F238E27FC236}">
                  <a16:creationId xmlns:a16="http://schemas.microsoft.com/office/drawing/2014/main" id="{B11C1F1A-B669-AD48-A001-74F3DB26AC46}"/>
                </a:ext>
              </a:extLst>
            </p:cNvPr>
            <p:cNvSpPr/>
            <p:nvPr/>
          </p:nvSpPr>
          <p:spPr>
            <a:xfrm>
              <a:off x="6654405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0" name="Forme libre 179">
              <a:extLst>
                <a:ext uri="{FF2B5EF4-FFF2-40B4-BE49-F238E27FC236}">
                  <a16:creationId xmlns:a16="http://schemas.microsoft.com/office/drawing/2014/main" id="{9E586FB4-3AA7-AE4D-9C5B-BB7147FC1C58}"/>
                </a:ext>
              </a:extLst>
            </p:cNvPr>
            <p:cNvSpPr/>
            <p:nvPr/>
          </p:nvSpPr>
          <p:spPr>
            <a:xfrm>
              <a:off x="6704001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1" name="Forme libre 180">
              <a:extLst>
                <a:ext uri="{FF2B5EF4-FFF2-40B4-BE49-F238E27FC236}">
                  <a16:creationId xmlns:a16="http://schemas.microsoft.com/office/drawing/2014/main" id="{02A66D92-1B8F-FA49-8DE6-C2BAE82DD724}"/>
                </a:ext>
              </a:extLst>
            </p:cNvPr>
            <p:cNvSpPr/>
            <p:nvPr/>
          </p:nvSpPr>
          <p:spPr>
            <a:xfrm>
              <a:off x="6654405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2" name="Forme libre 181">
              <a:extLst>
                <a:ext uri="{FF2B5EF4-FFF2-40B4-BE49-F238E27FC236}">
                  <a16:creationId xmlns:a16="http://schemas.microsoft.com/office/drawing/2014/main" id="{BA6D0EAD-E00A-FF47-85EF-A4F080E68ADA}"/>
                </a:ext>
              </a:extLst>
            </p:cNvPr>
            <p:cNvSpPr/>
            <p:nvPr/>
          </p:nvSpPr>
          <p:spPr>
            <a:xfrm>
              <a:off x="6704001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3" name="Forme libre 182">
              <a:extLst>
                <a:ext uri="{FF2B5EF4-FFF2-40B4-BE49-F238E27FC236}">
                  <a16:creationId xmlns:a16="http://schemas.microsoft.com/office/drawing/2014/main" id="{E2309757-1173-8B40-9083-7F5C68023EAD}"/>
                </a:ext>
              </a:extLst>
            </p:cNvPr>
            <p:cNvSpPr/>
            <p:nvPr/>
          </p:nvSpPr>
          <p:spPr>
            <a:xfrm>
              <a:off x="6654405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4" name="Forme libre 183">
              <a:extLst>
                <a:ext uri="{FF2B5EF4-FFF2-40B4-BE49-F238E27FC236}">
                  <a16:creationId xmlns:a16="http://schemas.microsoft.com/office/drawing/2014/main" id="{10FEC48D-3B4B-6D41-8E6B-2B19F140CDC5}"/>
                </a:ext>
              </a:extLst>
            </p:cNvPr>
            <p:cNvSpPr/>
            <p:nvPr/>
          </p:nvSpPr>
          <p:spPr>
            <a:xfrm>
              <a:off x="6704001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5" name="Forme libre 184">
              <a:extLst>
                <a:ext uri="{FF2B5EF4-FFF2-40B4-BE49-F238E27FC236}">
                  <a16:creationId xmlns:a16="http://schemas.microsoft.com/office/drawing/2014/main" id="{1A20C58E-DD42-8543-ADC6-FEA0170A9068}"/>
                </a:ext>
              </a:extLst>
            </p:cNvPr>
            <p:cNvSpPr/>
            <p:nvPr/>
          </p:nvSpPr>
          <p:spPr>
            <a:xfrm>
              <a:off x="6654405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6" name="Forme libre 185">
              <a:extLst>
                <a:ext uri="{FF2B5EF4-FFF2-40B4-BE49-F238E27FC236}">
                  <a16:creationId xmlns:a16="http://schemas.microsoft.com/office/drawing/2014/main" id="{6EC75C87-A292-114B-85E6-BF236BF66FA7}"/>
                </a:ext>
              </a:extLst>
            </p:cNvPr>
            <p:cNvSpPr/>
            <p:nvPr/>
          </p:nvSpPr>
          <p:spPr>
            <a:xfrm>
              <a:off x="6704001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7" name="Forme libre 186">
              <a:extLst>
                <a:ext uri="{FF2B5EF4-FFF2-40B4-BE49-F238E27FC236}">
                  <a16:creationId xmlns:a16="http://schemas.microsoft.com/office/drawing/2014/main" id="{DE92A72C-6718-BD46-A9FC-323336959E64}"/>
                </a:ext>
              </a:extLst>
            </p:cNvPr>
            <p:cNvSpPr/>
            <p:nvPr/>
          </p:nvSpPr>
          <p:spPr>
            <a:xfrm>
              <a:off x="6654405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8" name="Forme libre 187">
              <a:extLst>
                <a:ext uri="{FF2B5EF4-FFF2-40B4-BE49-F238E27FC236}">
                  <a16:creationId xmlns:a16="http://schemas.microsoft.com/office/drawing/2014/main" id="{F83EEDC0-061A-0D47-8B14-AE73A0A1A71D}"/>
                </a:ext>
              </a:extLst>
            </p:cNvPr>
            <p:cNvSpPr/>
            <p:nvPr/>
          </p:nvSpPr>
          <p:spPr>
            <a:xfrm>
              <a:off x="6704001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9" name="Forme libre 188">
              <a:extLst>
                <a:ext uri="{FF2B5EF4-FFF2-40B4-BE49-F238E27FC236}">
                  <a16:creationId xmlns:a16="http://schemas.microsoft.com/office/drawing/2014/main" id="{20C171FB-982C-5944-AD5E-2557599151E6}"/>
                </a:ext>
              </a:extLst>
            </p:cNvPr>
            <p:cNvSpPr/>
            <p:nvPr/>
          </p:nvSpPr>
          <p:spPr>
            <a:xfrm>
              <a:off x="6654405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0" name="Forme libre 189">
              <a:extLst>
                <a:ext uri="{FF2B5EF4-FFF2-40B4-BE49-F238E27FC236}">
                  <a16:creationId xmlns:a16="http://schemas.microsoft.com/office/drawing/2014/main" id="{929F7F7F-12C4-7444-B140-970BC3672330}"/>
                </a:ext>
              </a:extLst>
            </p:cNvPr>
            <p:cNvSpPr/>
            <p:nvPr/>
          </p:nvSpPr>
          <p:spPr>
            <a:xfrm>
              <a:off x="6704001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1" name="Forme libre 190">
              <a:extLst>
                <a:ext uri="{FF2B5EF4-FFF2-40B4-BE49-F238E27FC236}">
                  <a16:creationId xmlns:a16="http://schemas.microsoft.com/office/drawing/2014/main" id="{17D2396A-F54A-9547-BDA0-045C23E88C00}"/>
                </a:ext>
              </a:extLst>
            </p:cNvPr>
            <p:cNvSpPr/>
            <p:nvPr/>
          </p:nvSpPr>
          <p:spPr>
            <a:xfrm>
              <a:off x="6654405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2" name="Forme libre 191">
              <a:extLst>
                <a:ext uri="{FF2B5EF4-FFF2-40B4-BE49-F238E27FC236}">
                  <a16:creationId xmlns:a16="http://schemas.microsoft.com/office/drawing/2014/main" id="{E5C3CB62-2D49-C44E-9F93-AC729A1DE824}"/>
                </a:ext>
              </a:extLst>
            </p:cNvPr>
            <p:cNvSpPr/>
            <p:nvPr/>
          </p:nvSpPr>
          <p:spPr>
            <a:xfrm>
              <a:off x="6704001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3" name="Forme libre 192">
              <a:extLst>
                <a:ext uri="{FF2B5EF4-FFF2-40B4-BE49-F238E27FC236}">
                  <a16:creationId xmlns:a16="http://schemas.microsoft.com/office/drawing/2014/main" id="{501C6137-C629-064C-9CBC-91FB9CDB68AA}"/>
                </a:ext>
              </a:extLst>
            </p:cNvPr>
            <p:cNvSpPr/>
            <p:nvPr/>
          </p:nvSpPr>
          <p:spPr>
            <a:xfrm>
              <a:off x="7059168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4" name="Forme libre 193">
              <a:extLst>
                <a:ext uri="{FF2B5EF4-FFF2-40B4-BE49-F238E27FC236}">
                  <a16:creationId xmlns:a16="http://schemas.microsoft.com/office/drawing/2014/main" id="{4BCAC1D0-553C-D24F-B032-FAE44D069B7A}"/>
                </a:ext>
              </a:extLst>
            </p:cNvPr>
            <p:cNvSpPr/>
            <p:nvPr/>
          </p:nvSpPr>
          <p:spPr>
            <a:xfrm>
              <a:off x="7108764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5" name="Forme libre 194">
              <a:extLst>
                <a:ext uri="{FF2B5EF4-FFF2-40B4-BE49-F238E27FC236}">
                  <a16:creationId xmlns:a16="http://schemas.microsoft.com/office/drawing/2014/main" id="{F4DEC2B0-9984-3849-9B72-CDDBABE59EEB}"/>
                </a:ext>
              </a:extLst>
            </p:cNvPr>
            <p:cNvSpPr/>
            <p:nvPr/>
          </p:nvSpPr>
          <p:spPr>
            <a:xfrm>
              <a:off x="7059168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6" name="Forme libre 195">
              <a:extLst>
                <a:ext uri="{FF2B5EF4-FFF2-40B4-BE49-F238E27FC236}">
                  <a16:creationId xmlns:a16="http://schemas.microsoft.com/office/drawing/2014/main" id="{A40D58E3-8AA7-9D4A-B966-59CC1E1FBD87}"/>
                </a:ext>
              </a:extLst>
            </p:cNvPr>
            <p:cNvSpPr/>
            <p:nvPr/>
          </p:nvSpPr>
          <p:spPr>
            <a:xfrm>
              <a:off x="7108764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7" name="Forme libre 196">
              <a:extLst>
                <a:ext uri="{FF2B5EF4-FFF2-40B4-BE49-F238E27FC236}">
                  <a16:creationId xmlns:a16="http://schemas.microsoft.com/office/drawing/2014/main" id="{C0505950-041E-7143-AB02-B9F6C8FD5F9E}"/>
                </a:ext>
              </a:extLst>
            </p:cNvPr>
            <p:cNvSpPr/>
            <p:nvPr/>
          </p:nvSpPr>
          <p:spPr>
            <a:xfrm>
              <a:off x="7059168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8" name="Forme libre 197">
              <a:extLst>
                <a:ext uri="{FF2B5EF4-FFF2-40B4-BE49-F238E27FC236}">
                  <a16:creationId xmlns:a16="http://schemas.microsoft.com/office/drawing/2014/main" id="{D8451015-12EF-EC4E-BA5C-72C10E778F7C}"/>
                </a:ext>
              </a:extLst>
            </p:cNvPr>
            <p:cNvSpPr/>
            <p:nvPr/>
          </p:nvSpPr>
          <p:spPr>
            <a:xfrm>
              <a:off x="7108764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9" name="Forme libre 198">
              <a:extLst>
                <a:ext uri="{FF2B5EF4-FFF2-40B4-BE49-F238E27FC236}">
                  <a16:creationId xmlns:a16="http://schemas.microsoft.com/office/drawing/2014/main" id="{15852A7A-FA88-5A4D-807C-15EE6031420F}"/>
                </a:ext>
              </a:extLst>
            </p:cNvPr>
            <p:cNvSpPr/>
            <p:nvPr/>
          </p:nvSpPr>
          <p:spPr>
            <a:xfrm>
              <a:off x="7059168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0" name="Forme libre 199">
              <a:extLst>
                <a:ext uri="{FF2B5EF4-FFF2-40B4-BE49-F238E27FC236}">
                  <a16:creationId xmlns:a16="http://schemas.microsoft.com/office/drawing/2014/main" id="{0AB555E0-7341-FD4F-9FB0-2470426FD5E4}"/>
                </a:ext>
              </a:extLst>
            </p:cNvPr>
            <p:cNvSpPr/>
            <p:nvPr/>
          </p:nvSpPr>
          <p:spPr>
            <a:xfrm>
              <a:off x="7108764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1" name="Forme libre 200">
              <a:extLst>
                <a:ext uri="{FF2B5EF4-FFF2-40B4-BE49-F238E27FC236}">
                  <a16:creationId xmlns:a16="http://schemas.microsoft.com/office/drawing/2014/main" id="{C7EF2114-263A-6F4F-BF6C-BEF059B39086}"/>
                </a:ext>
              </a:extLst>
            </p:cNvPr>
            <p:cNvSpPr/>
            <p:nvPr/>
          </p:nvSpPr>
          <p:spPr>
            <a:xfrm>
              <a:off x="7059168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2" name="Forme libre 201">
              <a:extLst>
                <a:ext uri="{FF2B5EF4-FFF2-40B4-BE49-F238E27FC236}">
                  <a16:creationId xmlns:a16="http://schemas.microsoft.com/office/drawing/2014/main" id="{FB0CFFCE-8040-DB41-927F-340F0B05EFE4}"/>
                </a:ext>
              </a:extLst>
            </p:cNvPr>
            <p:cNvSpPr/>
            <p:nvPr/>
          </p:nvSpPr>
          <p:spPr>
            <a:xfrm>
              <a:off x="7108764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3" name="Forme libre 202">
              <a:extLst>
                <a:ext uri="{FF2B5EF4-FFF2-40B4-BE49-F238E27FC236}">
                  <a16:creationId xmlns:a16="http://schemas.microsoft.com/office/drawing/2014/main" id="{7D6F173B-8157-E249-854C-C27DFFB512C3}"/>
                </a:ext>
              </a:extLst>
            </p:cNvPr>
            <p:cNvSpPr/>
            <p:nvPr/>
          </p:nvSpPr>
          <p:spPr>
            <a:xfrm>
              <a:off x="7059168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4" name="Forme libre 203">
              <a:extLst>
                <a:ext uri="{FF2B5EF4-FFF2-40B4-BE49-F238E27FC236}">
                  <a16:creationId xmlns:a16="http://schemas.microsoft.com/office/drawing/2014/main" id="{C226F3D0-3CA6-0D43-A562-1A7B0B607A0C}"/>
                </a:ext>
              </a:extLst>
            </p:cNvPr>
            <p:cNvSpPr/>
            <p:nvPr/>
          </p:nvSpPr>
          <p:spPr>
            <a:xfrm>
              <a:off x="7108764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5" name="Forme libre 204">
              <a:extLst>
                <a:ext uri="{FF2B5EF4-FFF2-40B4-BE49-F238E27FC236}">
                  <a16:creationId xmlns:a16="http://schemas.microsoft.com/office/drawing/2014/main" id="{544E258D-E2E9-9B43-B91F-899D2FC2EB9A}"/>
                </a:ext>
              </a:extLst>
            </p:cNvPr>
            <p:cNvSpPr/>
            <p:nvPr/>
          </p:nvSpPr>
          <p:spPr>
            <a:xfrm>
              <a:off x="7059168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6" name="Forme libre 205">
              <a:extLst>
                <a:ext uri="{FF2B5EF4-FFF2-40B4-BE49-F238E27FC236}">
                  <a16:creationId xmlns:a16="http://schemas.microsoft.com/office/drawing/2014/main" id="{85D44A0F-E5E6-9B46-B5CF-7DBFAD3B55B8}"/>
                </a:ext>
              </a:extLst>
            </p:cNvPr>
            <p:cNvSpPr/>
            <p:nvPr/>
          </p:nvSpPr>
          <p:spPr>
            <a:xfrm>
              <a:off x="7108764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7" name="Forme libre 206">
              <a:extLst>
                <a:ext uri="{FF2B5EF4-FFF2-40B4-BE49-F238E27FC236}">
                  <a16:creationId xmlns:a16="http://schemas.microsoft.com/office/drawing/2014/main" id="{9D238918-FEF6-624A-8E66-02FC28DA6205}"/>
                </a:ext>
              </a:extLst>
            </p:cNvPr>
            <p:cNvSpPr/>
            <p:nvPr/>
          </p:nvSpPr>
          <p:spPr>
            <a:xfrm>
              <a:off x="7059168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8" name="Forme libre 207">
              <a:extLst>
                <a:ext uri="{FF2B5EF4-FFF2-40B4-BE49-F238E27FC236}">
                  <a16:creationId xmlns:a16="http://schemas.microsoft.com/office/drawing/2014/main" id="{1B5C544D-A6C1-0749-AA0A-1D93FD850C72}"/>
                </a:ext>
              </a:extLst>
            </p:cNvPr>
            <p:cNvSpPr/>
            <p:nvPr/>
          </p:nvSpPr>
          <p:spPr>
            <a:xfrm>
              <a:off x="7108764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9" name="Forme libre 208">
              <a:extLst>
                <a:ext uri="{FF2B5EF4-FFF2-40B4-BE49-F238E27FC236}">
                  <a16:creationId xmlns:a16="http://schemas.microsoft.com/office/drawing/2014/main" id="{E46CDF9A-827C-D040-AFA9-EF517D33B478}"/>
                </a:ext>
              </a:extLst>
            </p:cNvPr>
            <p:cNvSpPr/>
            <p:nvPr/>
          </p:nvSpPr>
          <p:spPr>
            <a:xfrm>
              <a:off x="7059168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0" name="Forme libre 209">
              <a:extLst>
                <a:ext uri="{FF2B5EF4-FFF2-40B4-BE49-F238E27FC236}">
                  <a16:creationId xmlns:a16="http://schemas.microsoft.com/office/drawing/2014/main" id="{1D25B189-E039-764B-9977-1543A1BE8CF8}"/>
                </a:ext>
              </a:extLst>
            </p:cNvPr>
            <p:cNvSpPr/>
            <p:nvPr/>
          </p:nvSpPr>
          <p:spPr>
            <a:xfrm>
              <a:off x="7108764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1" name="Forme libre 210">
              <a:extLst>
                <a:ext uri="{FF2B5EF4-FFF2-40B4-BE49-F238E27FC236}">
                  <a16:creationId xmlns:a16="http://schemas.microsoft.com/office/drawing/2014/main" id="{F4120920-2644-0F47-A5CE-D860252280D0}"/>
                </a:ext>
              </a:extLst>
            </p:cNvPr>
            <p:cNvSpPr/>
            <p:nvPr/>
          </p:nvSpPr>
          <p:spPr>
            <a:xfrm>
              <a:off x="7059168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2" name="Forme libre 211">
              <a:extLst>
                <a:ext uri="{FF2B5EF4-FFF2-40B4-BE49-F238E27FC236}">
                  <a16:creationId xmlns:a16="http://schemas.microsoft.com/office/drawing/2014/main" id="{74EA4888-5137-FD41-B36C-18EE66081659}"/>
                </a:ext>
              </a:extLst>
            </p:cNvPr>
            <p:cNvSpPr/>
            <p:nvPr/>
          </p:nvSpPr>
          <p:spPr>
            <a:xfrm>
              <a:off x="7108764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3" name="Forme libre 212">
              <a:extLst>
                <a:ext uri="{FF2B5EF4-FFF2-40B4-BE49-F238E27FC236}">
                  <a16:creationId xmlns:a16="http://schemas.microsoft.com/office/drawing/2014/main" id="{6C9DA636-FCF7-7F4A-81B9-75AE77942007}"/>
                </a:ext>
              </a:extLst>
            </p:cNvPr>
            <p:cNvSpPr/>
            <p:nvPr/>
          </p:nvSpPr>
          <p:spPr>
            <a:xfrm>
              <a:off x="7463932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4" name="Forme libre 213">
              <a:extLst>
                <a:ext uri="{FF2B5EF4-FFF2-40B4-BE49-F238E27FC236}">
                  <a16:creationId xmlns:a16="http://schemas.microsoft.com/office/drawing/2014/main" id="{CB420E3C-5A37-8749-BBDA-C43F8A84030C}"/>
                </a:ext>
              </a:extLst>
            </p:cNvPr>
            <p:cNvSpPr/>
            <p:nvPr/>
          </p:nvSpPr>
          <p:spPr>
            <a:xfrm>
              <a:off x="7513527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5" name="Forme libre 214">
              <a:extLst>
                <a:ext uri="{FF2B5EF4-FFF2-40B4-BE49-F238E27FC236}">
                  <a16:creationId xmlns:a16="http://schemas.microsoft.com/office/drawing/2014/main" id="{02E2FA4A-6E36-794A-87EE-D429EA7435BD}"/>
                </a:ext>
              </a:extLst>
            </p:cNvPr>
            <p:cNvSpPr/>
            <p:nvPr/>
          </p:nvSpPr>
          <p:spPr>
            <a:xfrm>
              <a:off x="7463932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6" name="Forme libre 215">
              <a:extLst>
                <a:ext uri="{FF2B5EF4-FFF2-40B4-BE49-F238E27FC236}">
                  <a16:creationId xmlns:a16="http://schemas.microsoft.com/office/drawing/2014/main" id="{235A5793-8115-E64E-B87C-CF68B40E45D3}"/>
                </a:ext>
              </a:extLst>
            </p:cNvPr>
            <p:cNvSpPr/>
            <p:nvPr/>
          </p:nvSpPr>
          <p:spPr>
            <a:xfrm>
              <a:off x="7513527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7" name="Forme libre 216">
              <a:extLst>
                <a:ext uri="{FF2B5EF4-FFF2-40B4-BE49-F238E27FC236}">
                  <a16:creationId xmlns:a16="http://schemas.microsoft.com/office/drawing/2014/main" id="{3299B19A-A4F8-154C-ACA9-1931B220AECC}"/>
                </a:ext>
              </a:extLst>
            </p:cNvPr>
            <p:cNvSpPr/>
            <p:nvPr/>
          </p:nvSpPr>
          <p:spPr>
            <a:xfrm>
              <a:off x="7463932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8" name="Forme libre 217">
              <a:extLst>
                <a:ext uri="{FF2B5EF4-FFF2-40B4-BE49-F238E27FC236}">
                  <a16:creationId xmlns:a16="http://schemas.microsoft.com/office/drawing/2014/main" id="{C89940AF-3E9D-9441-BBF5-519471D32DC9}"/>
                </a:ext>
              </a:extLst>
            </p:cNvPr>
            <p:cNvSpPr/>
            <p:nvPr/>
          </p:nvSpPr>
          <p:spPr>
            <a:xfrm>
              <a:off x="7513527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9" name="Forme libre 218">
              <a:extLst>
                <a:ext uri="{FF2B5EF4-FFF2-40B4-BE49-F238E27FC236}">
                  <a16:creationId xmlns:a16="http://schemas.microsoft.com/office/drawing/2014/main" id="{B78C9912-2DFB-A148-97CC-1BA2430A5084}"/>
                </a:ext>
              </a:extLst>
            </p:cNvPr>
            <p:cNvSpPr/>
            <p:nvPr/>
          </p:nvSpPr>
          <p:spPr>
            <a:xfrm>
              <a:off x="7463932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0" name="Forme libre 219">
              <a:extLst>
                <a:ext uri="{FF2B5EF4-FFF2-40B4-BE49-F238E27FC236}">
                  <a16:creationId xmlns:a16="http://schemas.microsoft.com/office/drawing/2014/main" id="{B22DB41D-671E-A64E-A5A3-E445CEAB30BE}"/>
                </a:ext>
              </a:extLst>
            </p:cNvPr>
            <p:cNvSpPr/>
            <p:nvPr/>
          </p:nvSpPr>
          <p:spPr>
            <a:xfrm>
              <a:off x="7513527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1" name="Forme libre 220">
              <a:extLst>
                <a:ext uri="{FF2B5EF4-FFF2-40B4-BE49-F238E27FC236}">
                  <a16:creationId xmlns:a16="http://schemas.microsoft.com/office/drawing/2014/main" id="{A44D4DA5-B40C-AC43-8AC8-9ADC4FD42622}"/>
                </a:ext>
              </a:extLst>
            </p:cNvPr>
            <p:cNvSpPr/>
            <p:nvPr/>
          </p:nvSpPr>
          <p:spPr>
            <a:xfrm>
              <a:off x="7463932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2" name="Forme libre 221">
              <a:extLst>
                <a:ext uri="{FF2B5EF4-FFF2-40B4-BE49-F238E27FC236}">
                  <a16:creationId xmlns:a16="http://schemas.microsoft.com/office/drawing/2014/main" id="{5C204857-A439-A144-A31A-BCD2E1E997F4}"/>
                </a:ext>
              </a:extLst>
            </p:cNvPr>
            <p:cNvSpPr/>
            <p:nvPr/>
          </p:nvSpPr>
          <p:spPr>
            <a:xfrm>
              <a:off x="7513527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3" name="Forme libre 222">
              <a:extLst>
                <a:ext uri="{FF2B5EF4-FFF2-40B4-BE49-F238E27FC236}">
                  <a16:creationId xmlns:a16="http://schemas.microsoft.com/office/drawing/2014/main" id="{4CBA950F-BFAE-FE41-AD74-8F623E53690B}"/>
                </a:ext>
              </a:extLst>
            </p:cNvPr>
            <p:cNvSpPr/>
            <p:nvPr/>
          </p:nvSpPr>
          <p:spPr>
            <a:xfrm>
              <a:off x="7463932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4" name="Forme libre 223">
              <a:extLst>
                <a:ext uri="{FF2B5EF4-FFF2-40B4-BE49-F238E27FC236}">
                  <a16:creationId xmlns:a16="http://schemas.microsoft.com/office/drawing/2014/main" id="{3DBF4194-3DAC-2146-A97E-2EFB962862C0}"/>
                </a:ext>
              </a:extLst>
            </p:cNvPr>
            <p:cNvSpPr/>
            <p:nvPr/>
          </p:nvSpPr>
          <p:spPr>
            <a:xfrm>
              <a:off x="7513527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5" name="Forme libre 224">
              <a:extLst>
                <a:ext uri="{FF2B5EF4-FFF2-40B4-BE49-F238E27FC236}">
                  <a16:creationId xmlns:a16="http://schemas.microsoft.com/office/drawing/2014/main" id="{4209842F-F6D1-A442-AF8B-6A989E06DF76}"/>
                </a:ext>
              </a:extLst>
            </p:cNvPr>
            <p:cNvSpPr/>
            <p:nvPr/>
          </p:nvSpPr>
          <p:spPr>
            <a:xfrm>
              <a:off x="7463932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6" name="Forme libre 225">
              <a:extLst>
                <a:ext uri="{FF2B5EF4-FFF2-40B4-BE49-F238E27FC236}">
                  <a16:creationId xmlns:a16="http://schemas.microsoft.com/office/drawing/2014/main" id="{B04F6744-844E-DA44-9C73-B16584796C10}"/>
                </a:ext>
              </a:extLst>
            </p:cNvPr>
            <p:cNvSpPr/>
            <p:nvPr/>
          </p:nvSpPr>
          <p:spPr>
            <a:xfrm>
              <a:off x="7513527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7" name="Forme libre 226">
              <a:extLst>
                <a:ext uri="{FF2B5EF4-FFF2-40B4-BE49-F238E27FC236}">
                  <a16:creationId xmlns:a16="http://schemas.microsoft.com/office/drawing/2014/main" id="{A37B88E9-428E-4848-9B81-2E0AFA110B38}"/>
                </a:ext>
              </a:extLst>
            </p:cNvPr>
            <p:cNvSpPr/>
            <p:nvPr/>
          </p:nvSpPr>
          <p:spPr>
            <a:xfrm>
              <a:off x="7463932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8" name="Forme libre 227">
              <a:extLst>
                <a:ext uri="{FF2B5EF4-FFF2-40B4-BE49-F238E27FC236}">
                  <a16:creationId xmlns:a16="http://schemas.microsoft.com/office/drawing/2014/main" id="{ED0C4646-271A-B74A-8D5A-D0BC0CF32F63}"/>
                </a:ext>
              </a:extLst>
            </p:cNvPr>
            <p:cNvSpPr/>
            <p:nvPr/>
          </p:nvSpPr>
          <p:spPr>
            <a:xfrm>
              <a:off x="7513527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9" name="Forme libre 228">
              <a:extLst>
                <a:ext uri="{FF2B5EF4-FFF2-40B4-BE49-F238E27FC236}">
                  <a16:creationId xmlns:a16="http://schemas.microsoft.com/office/drawing/2014/main" id="{D3927946-CCAA-A242-8FAF-967EF2FBA164}"/>
                </a:ext>
              </a:extLst>
            </p:cNvPr>
            <p:cNvSpPr/>
            <p:nvPr/>
          </p:nvSpPr>
          <p:spPr>
            <a:xfrm>
              <a:off x="7463932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0" name="Forme libre 229">
              <a:extLst>
                <a:ext uri="{FF2B5EF4-FFF2-40B4-BE49-F238E27FC236}">
                  <a16:creationId xmlns:a16="http://schemas.microsoft.com/office/drawing/2014/main" id="{3B3E9588-7979-2D40-92BA-B854F49767A9}"/>
                </a:ext>
              </a:extLst>
            </p:cNvPr>
            <p:cNvSpPr/>
            <p:nvPr/>
          </p:nvSpPr>
          <p:spPr>
            <a:xfrm>
              <a:off x="7513527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1" name="Forme libre 230">
              <a:extLst>
                <a:ext uri="{FF2B5EF4-FFF2-40B4-BE49-F238E27FC236}">
                  <a16:creationId xmlns:a16="http://schemas.microsoft.com/office/drawing/2014/main" id="{F8075BD7-8AFB-8A40-B352-61952B9A3501}"/>
                </a:ext>
              </a:extLst>
            </p:cNvPr>
            <p:cNvSpPr/>
            <p:nvPr/>
          </p:nvSpPr>
          <p:spPr>
            <a:xfrm>
              <a:off x="7463932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2" name="Forme libre 231">
              <a:extLst>
                <a:ext uri="{FF2B5EF4-FFF2-40B4-BE49-F238E27FC236}">
                  <a16:creationId xmlns:a16="http://schemas.microsoft.com/office/drawing/2014/main" id="{9ECE47DD-5332-8343-8D0E-94D7629AE0B5}"/>
                </a:ext>
              </a:extLst>
            </p:cNvPr>
            <p:cNvSpPr/>
            <p:nvPr/>
          </p:nvSpPr>
          <p:spPr>
            <a:xfrm>
              <a:off x="7513527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3" name="Forme libre 232">
              <a:extLst>
                <a:ext uri="{FF2B5EF4-FFF2-40B4-BE49-F238E27FC236}">
                  <a16:creationId xmlns:a16="http://schemas.microsoft.com/office/drawing/2014/main" id="{F5298C59-48A6-7344-87C2-187C9B817797}"/>
                </a:ext>
              </a:extLst>
            </p:cNvPr>
            <p:cNvSpPr/>
            <p:nvPr/>
          </p:nvSpPr>
          <p:spPr>
            <a:xfrm>
              <a:off x="7868695" y="524735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4" name="Forme libre 233">
              <a:extLst>
                <a:ext uri="{FF2B5EF4-FFF2-40B4-BE49-F238E27FC236}">
                  <a16:creationId xmlns:a16="http://schemas.microsoft.com/office/drawing/2014/main" id="{4FE7FB10-0D37-844C-BD53-49642A745F71}"/>
                </a:ext>
              </a:extLst>
            </p:cNvPr>
            <p:cNvSpPr/>
            <p:nvPr/>
          </p:nvSpPr>
          <p:spPr>
            <a:xfrm>
              <a:off x="7918291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5" name="Forme libre 234">
              <a:extLst>
                <a:ext uri="{FF2B5EF4-FFF2-40B4-BE49-F238E27FC236}">
                  <a16:creationId xmlns:a16="http://schemas.microsoft.com/office/drawing/2014/main" id="{18AA5B8F-9700-F045-9F3F-40CC827044F5}"/>
                </a:ext>
              </a:extLst>
            </p:cNvPr>
            <p:cNvSpPr/>
            <p:nvPr/>
          </p:nvSpPr>
          <p:spPr>
            <a:xfrm>
              <a:off x="7868695" y="484337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6" name="Forme libre 235">
              <a:extLst>
                <a:ext uri="{FF2B5EF4-FFF2-40B4-BE49-F238E27FC236}">
                  <a16:creationId xmlns:a16="http://schemas.microsoft.com/office/drawing/2014/main" id="{166CF37C-A879-2844-B18E-A305916101B1}"/>
                </a:ext>
              </a:extLst>
            </p:cNvPr>
            <p:cNvSpPr/>
            <p:nvPr/>
          </p:nvSpPr>
          <p:spPr>
            <a:xfrm>
              <a:off x="7918291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7" name="Forme libre 236">
              <a:extLst>
                <a:ext uri="{FF2B5EF4-FFF2-40B4-BE49-F238E27FC236}">
                  <a16:creationId xmlns:a16="http://schemas.microsoft.com/office/drawing/2014/main" id="{DCBD3DF2-8BE6-FD4D-AC93-485A96A98F22}"/>
                </a:ext>
              </a:extLst>
            </p:cNvPr>
            <p:cNvSpPr/>
            <p:nvPr/>
          </p:nvSpPr>
          <p:spPr>
            <a:xfrm>
              <a:off x="7868695" y="443940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8" name="Forme libre 237">
              <a:extLst>
                <a:ext uri="{FF2B5EF4-FFF2-40B4-BE49-F238E27FC236}">
                  <a16:creationId xmlns:a16="http://schemas.microsoft.com/office/drawing/2014/main" id="{06DCDA2F-DC52-EB4D-9177-C164FC9E9BDE}"/>
                </a:ext>
              </a:extLst>
            </p:cNvPr>
            <p:cNvSpPr/>
            <p:nvPr/>
          </p:nvSpPr>
          <p:spPr>
            <a:xfrm>
              <a:off x="7918291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9" name="Forme libre 238">
              <a:extLst>
                <a:ext uri="{FF2B5EF4-FFF2-40B4-BE49-F238E27FC236}">
                  <a16:creationId xmlns:a16="http://schemas.microsoft.com/office/drawing/2014/main" id="{87D7EDE8-2D41-784C-9617-CB06D33DDDF1}"/>
                </a:ext>
              </a:extLst>
            </p:cNvPr>
            <p:cNvSpPr/>
            <p:nvPr/>
          </p:nvSpPr>
          <p:spPr>
            <a:xfrm>
              <a:off x="7868695" y="403543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0" name="Forme libre 239">
              <a:extLst>
                <a:ext uri="{FF2B5EF4-FFF2-40B4-BE49-F238E27FC236}">
                  <a16:creationId xmlns:a16="http://schemas.microsoft.com/office/drawing/2014/main" id="{93C60D6D-D013-224E-B313-FC8D1692BF0D}"/>
                </a:ext>
              </a:extLst>
            </p:cNvPr>
            <p:cNvSpPr/>
            <p:nvPr/>
          </p:nvSpPr>
          <p:spPr>
            <a:xfrm>
              <a:off x="7918291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1" name="Forme libre 240">
              <a:extLst>
                <a:ext uri="{FF2B5EF4-FFF2-40B4-BE49-F238E27FC236}">
                  <a16:creationId xmlns:a16="http://schemas.microsoft.com/office/drawing/2014/main" id="{4D409F6F-E016-7E44-A880-92AD86B421F4}"/>
                </a:ext>
              </a:extLst>
            </p:cNvPr>
            <p:cNvSpPr/>
            <p:nvPr/>
          </p:nvSpPr>
          <p:spPr>
            <a:xfrm>
              <a:off x="7868695" y="363146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2" name="Forme libre 241">
              <a:extLst>
                <a:ext uri="{FF2B5EF4-FFF2-40B4-BE49-F238E27FC236}">
                  <a16:creationId xmlns:a16="http://schemas.microsoft.com/office/drawing/2014/main" id="{2E50F408-5E9B-2E46-AEC5-6BC2AA70F7D5}"/>
                </a:ext>
              </a:extLst>
            </p:cNvPr>
            <p:cNvSpPr/>
            <p:nvPr/>
          </p:nvSpPr>
          <p:spPr>
            <a:xfrm>
              <a:off x="7918291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3" name="Forme libre 242">
              <a:extLst>
                <a:ext uri="{FF2B5EF4-FFF2-40B4-BE49-F238E27FC236}">
                  <a16:creationId xmlns:a16="http://schemas.microsoft.com/office/drawing/2014/main" id="{D28C6AF6-036E-064D-9EED-7A1F855AA248}"/>
                </a:ext>
              </a:extLst>
            </p:cNvPr>
            <p:cNvSpPr/>
            <p:nvPr/>
          </p:nvSpPr>
          <p:spPr>
            <a:xfrm>
              <a:off x="7868695" y="322748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4" name="Forme libre 243">
              <a:extLst>
                <a:ext uri="{FF2B5EF4-FFF2-40B4-BE49-F238E27FC236}">
                  <a16:creationId xmlns:a16="http://schemas.microsoft.com/office/drawing/2014/main" id="{B562C199-57E1-AD40-AF06-83C402AD4601}"/>
                </a:ext>
              </a:extLst>
            </p:cNvPr>
            <p:cNvSpPr/>
            <p:nvPr/>
          </p:nvSpPr>
          <p:spPr>
            <a:xfrm>
              <a:off x="7918291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5" name="Forme libre 244">
              <a:extLst>
                <a:ext uri="{FF2B5EF4-FFF2-40B4-BE49-F238E27FC236}">
                  <a16:creationId xmlns:a16="http://schemas.microsoft.com/office/drawing/2014/main" id="{B5AD15C0-8266-8640-B29E-FFF26BB097BF}"/>
                </a:ext>
              </a:extLst>
            </p:cNvPr>
            <p:cNvSpPr/>
            <p:nvPr/>
          </p:nvSpPr>
          <p:spPr>
            <a:xfrm>
              <a:off x="7868695" y="2823516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6" name="Forme libre 245">
              <a:extLst>
                <a:ext uri="{FF2B5EF4-FFF2-40B4-BE49-F238E27FC236}">
                  <a16:creationId xmlns:a16="http://schemas.microsoft.com/office/drawing/2014/main" id="{7BC9D361-4D65-BA42-963F-A238E98F4924}"/>
                </a:ext>
              </a:extLst>
            </p:cNvPr>
            <p:cNvSpPr/>
            <p:nvPr/>
          </p:nvSpPr>
          <p:spPr>
            <a:xfrm>
              <a:off x="7918291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7" name="Forme libre 246">
              <a:extLst>
                <a:ext uri="{FF2B5EF4-FFF2-40B4-BE49-F238E27FC236}">
                  <a16:creationId xmlns:a16="http://schemas.microsoft.com/office/drawing/2014/main" id="{1656EEA4-A978-7347-B832-C68EE427364E}"/>
                </a:ext>
              </a:extLst>
            </p:cNvPr>
            <p:cNvSpPr/>
            <p:nvPr/>
          </p:nvSpPr>
          <p:spPr>
            <a:xfrm>
              <a:off x="7868695" y="2419543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8" name="Forme libre 247">
              <a:extLst>
                <a:ext uri="{FF2B5EF4-FFF2-40B4-BE49-F238E27FC236}">
                  <a16:creationId xmlns:a16="http://schemas.microsoft.com/office/drawing/2014/main" id="{6ACC96FF-239F-624E-8D08-D2D22A19BD52}"/>
                </a:ext>
              </a:extLst>
            </p:cNvPr>
            <p:cNvSpPr/>
            <p:nvPr/>
          </p:nvSpPr>
          <p:spPr>
            <a:xfrm>
              <a:off x="7918291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9" name="Forme libre 248">
              <a:extLst>
                <a:ext uri="{FF2B5EF4-FFF2-40B4-BE49-F238E27FC236}">
                  <a16:creationId xmlns:a16="http://schemas.microsoft.com/office/drawing/2014/main" id="{3F7FDC5C-A1C7-0044-A709-36E04F07703D}"/>
                </a:ext>
              </a:extLst>
            </p:cNvPr>
            <p:cNvSpPr/>
            <p:nvPr/>
          </p:nvSpPr>
          <p:spPr>
            <a:xfrm>
              <a:off x="7868695" y="2015571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0" name="Forme libre 249">
              <a:extLst>
                <a:ext uri="{FF2B5EF4-FFF2-40B4-BE49-F238E27FC236}">
                  <a16:creationId xmlns:a16="http://schemas.microsoft.com/office/drawing/2014/main" id="{D38B2FDF-FB29-EA40-AF47-9A4C293D2DD9}"/>
                </a:ext>
              </a:extLst>
            </p:cNvPr>
            <p:cNvSpPr/>
            <p:nvPr/>
          </p:nvSpPr>
          <p:spPr>
            <a:xfrm>
              <a:off x="7918291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1" name="Forme libre 250">
              <a:extLst>
                <a:ext uri="{FF2B5EF4-FFF2-40B4-BE49-F238E27FC236}">
                  <a16:creationId xmlns:a16="http://schemas.microsoft.com/office/drawing/2014/main" id="{63B7556E-C304-4D4A-86AB-0965A537FCAE}"/>
                </a:ext>
              </a:extLst>
            </p:cNvPr>
            <p:cNvSpPr/>
            <p:nvPr/>
          </p:nvSpPr>
          <p:spPr>
            <a:xfrm>
              <a:off x="7868695" y="1611598"/>
              <a:ext cx="99191" cy="9500"/>
            </a:xfrm>
            <a:custGeom>
              <a:avLst/>
              <a:gdLst>
                <a:gd name="connsiteX0" fmla="*/ 0 w 99191"/>
                <a:gd name="connsiteY0" fmla="*/ 0 h 9500"/>
                <a:gd name="connsiteX1" fmla="*/ 99192 w 99191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191" h="9500">
                  <a:moveTo>
                    <a:pt x="0" y="0"/>
                  </a:moveTo>
                  <a:lnTo>
                    <a:pt x="99192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2" name="Forme libre 251">
              <a:extLst>
                <a:ext uri="{FF2B5EF4-FFF2-40B4-BE49-F238E27FC236}">
                  <a16:creationId xmlns:a16="http://schemas.microsoft.com/office/drawing/2014/main" id="{4D33BDA6-6AB7-F149-A260-4D8F71DE9343}"/>
                </a:ext>
              </a:extLst>
            </p:cNvPr>
            <p:cNvSpPr/>
            <p:nvPr/>
          </p:nvSpPr>
          <p:spPr>
            <a:xfrm>
              <a:off x="7918291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3" name="Forme libre 252">
              <a:extLst>
                <a:ext uri="{FF2B5EF4-FFF2-40B4-BE49-F238E27FC236}">
                  <a16:creationId xmlns:a16="http://schemas.microsoft.com/office/drawing/2014/main" id="{4042BC05-E9F0-4B44-8A49-7B859359B7B0}"/>
                </a:ext>
              </a:extLst>
            </p:cNvPr>
            <p:cNvSpPr/>
            <p:nvPr/>
          </p:nvSpPr>
          <p:spPr>
            <a:xfrm>
              <a:off x="8273458" y="5247351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4" name="Forme libre 253">
              <a:extLst>
                <a:ext uri="{FF2B5EF4-FFF2-40B4-BE49-F238E27FC236}">
                  <a16:creationId xmlns:a16="http://schemas.microsoft.com/office/drawing/2014/main" id="{6ED6AAE5-405E-224F-A487-5D9779ABFA7A}"/>
                </a:ext>
              </a:extLst>
            </p:cNvPr>
            <p:cNvSpPr/>
            <p:nvPr/>
          </p:nvSpPr>
          <p:spPr>
            <a:xfrm>
              <a:off x="8323054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5" name="Forme libre 254">
              <a:extLst>
                <a:ext uri="{FF2B5EF4-FFF2-40B4-BE49-F238E27FC236}">
                  <a16:creationId xmlns:a16="http://schemas.microsoft.com/office/drawing/2014/main" id="{55AAF95D-6C92-3140-AA2B-E6D6D9FA9501}"/>
                </a:ext>
              </a:extLst>
            </p:cNvPr>
            <p:cNvSpPr/>
            <p:nvPr/>
          </p:nvSpPr>
          <p:spPr>
            <a:xfrm>
              <a:off x="8273458" y="4843378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6" name="Forme libre 255">
              <a:extLst>
                <a:ext uri="{FF2B5EF4-FFF2-40B4-BE49-F238E27FC236}">
                  <a16:creationId xmlns:a16="http://schemas.microsoft.com/office/drawing/2014/main" id="{D89322A0-3325-E242-92B4-60D5CFB9954E}"/>
                </a:ext>
              </a:extLst>
            </p:cNvPr>
            <p:cNvSpPr/>
            <p:nvPr/>
          </p:nvSpPr>
          <p:spPr>
            <a:xfrm>
              <a:off x="8323054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7" name="Forme libre 256">
              <a:extLst>
                <a:ext uri="{FF2B5EF4-FFF2-40B4-BE49-F238E27FC236}">
                  <a16:creationId xmlns:a16="http://schemas.microsoft.com/office/drawing/2014/main" id="{CDC4A7AB-F1E3-9E47-AABA-09680A9AC690}"/>
                </a:ext>
              </a:extLst>
            </p:cNvPr>
            <p:cNvSpPr/>
            <p:nvPr/>
          </p:nvSpPr>
          <p:spPr>
            <a:xfrm>
              <a:off x="8273458" y="4439406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8" name="Forme libre 257">
              <a:extLst>
                <a:ext uri="{FF2B5EF4-FFF2-40B4-BE49-F238E27FC236}">
                  <a16:creationId xmlns:a16="http://schemas.microsoft.com/office/drawing/2014/main" id="{5A850B34-909D-004B-8F35-3DFBC7109433}"/>
                </a:ext>
              </a:extLst>
            </p:cNvPr>
            <p:cNvSpPr/>
            <p:nvPr/>
          </p:nvSpPr>
          <p:spPr>
            <a:xfrm>
              <a:off x="8323054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9" name="Forme libre 258">
              <a:extLst>
                <a:ext uri="{FF2B5EF4-FFF2-40B4-BE49-F238E27FC236}">
                  <a16:creationId xmlns:a16="http://schemas.microsoft.com/office/drawing/2014/main" id="{5B6FF27F-CECB-0C48-8D69-5B73231A0C3E}"/>
                </a:ext>
              </a:extLst>
            </p:cNvPr>
            <p:cNvSpPr/>
            <p:nvPr/>
          </p:nvSpPr>
          <p:spPr>
            <a:xfrm>
              <a:off x="8273458" y="4035433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0" name="Forme libre 259">
              <a:extLst>
                <a:ext uri="{FF2B5EF4-FFF2-40B4-BE49-F238E27FC236}">
                  <a16:creationId xmlns:a16="http://schemas.microsoft.com/office/drawing/2014/main" id="{EBE38705-531F-C941-9D4A-C95F986213C2}"/>
                </a:ext>
              </a:extLst>
            </p:cNvPr>
            <p:cNvSpPr/>
            <p:nvPr/>
          </p:nvSpPr>
          <p:spPr>
            <a:xfrm>
              <a:off x="8323054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1" name="Forme libre 260">
              <a:extLst>
                <a:ext uri="{FF2B5EF4-FFF2-40B4-BE49-F238E27FC236}">
                  <a16:creationId xmlns:a16="http://schemas.microsoft.com/office/drawing/2014/main" id="{9CBAB6CD-5195-FF45-9D6B-FBE1E60CAEBE}"/>
                </a:ext>
              </a:extLst>
            </p:cNvPr>
            <p:cNvSpPr/>
            <p:nvPr/>
          </p:nvSpPr>
          <p:spPr>
            <a:xfrm>
              <a:off x="8273458" y="3631461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2" name="Forme libre 261">
              <a:extLst>
                <a:ext uri="{FF2B5EF4-FFF2-40B4-BE49-F238E27FC236}">
                  <a16:creationId xmlns:a16="http://schemas.microsoft.com/office/drawing/2014/main" id="{A7CD588F-1F8C-6547-AD1C-94A19EAAAEFC}"/>
                </a:ext>
              </a:extLst>
            </p:cNvPr>
            <p:cNvSpPr/>
            <p:nvPr/>
          </p:nvSpPr>
          <p:spPr>
            <a:xfrm>
              <a:off x="8323054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3" name="Forme libre 262">
              <a:extLst>
                <a:ext uri="{FF2B5EF4-FFF2-40B4-BE49-F238E27FC236}">
                  <a16:creationId xmlns:a16="http://schemas.microsoft.com/office/drawing/2014/main" id="{3EF04632-2417-0942-8BC2-4DCFF455A70A}"/>
                </a:ext>
              </a:extLst>
            </p:cNvPr>
            <p:cNvSpPr/>
            <p:nvPr/>
          </p:nvSpPr>
          <p:spPr>
            <a:xfrm>
              <a:off x="8273458" y="3227488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4" name="Forme libre 263">
              <a:extLst>
                <a:ext uri="{FF2B5EF4-FFF2-40B4-BE49-F238E27FC236}">
                  <a16:creationId xmlns:a16="http://schemas.microsoft.com/office/drawing/2014/main" id="{9AEA2CC9-2B06-7145-AB89-0DA7B8E90E69}"/>
                </a:ext>
              </a:extLst>
            </p:cNvPr>
            <p:cNvSpPr/>
            <p:nvPr/>
          </p:nvSpPr>
          <p:spPr>
            <a:xfrm>
              <a:off x="8323054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5" name="Forme libre 264">
              <a:extLst>
                <a:ext uri="{FF2B5EF4-FFF2-40B4-BE49-F238E27FC236}">
                  <a16:creationId xmlns:a16="http://schemas.microsoft.com/office/drawing/2014/main" id="{26F179FD-04B2-6943-B926-BFDBF4705A54}"/>
                </a:ext>
              </a:extLst>
            </p:cNvPr>
            <p:cNvSpPr/>
            <p:nvPr/>
          </p:nvSpPr>
          <p:spPr>
            <a:xfrm>
              <a:off x="8273458" y="2823516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6" name="Forme libre 265">
              <a:extLst>
                <a:ext uri="{FF2B5EF4-FFF2-40B4-BE49-F238E27FC236}">
                  <a16:creationId xmlns:a16="http://schemas.microsoft.com/office/drawing/2014/main" id="{77FB7219-4DF0-3D44-BFBE-CF0926910F47}"/>
                </a:ext>
              </a:extLst>
            </p:cNvPr>
            <p:cNvSpPr/>
            <p:nvPr/>
          </p:nvSpPr>
          <p:spPr>
            <a:xfrm>
              <a:off x="8323054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7" name="Forme libre 266">
              <a:extLst>
                <a:ext uri="{FF2B5EF4-FFF2-40B4-BE49-F238E27FC236}">
                  <a16:creationId xmlns:a16="http://schemas.microsoft.com/office/drawing/2014/main" id="{B8FFBF50-5428-1446-BC0C-AA40F0F65EB0}"/>
                </a:ext>
              </a:extLst>
            </p:cNvPr>
            <p:cNvSpPr/>
            <p:nvPr/>
          </p:nvSpPr>
          <p:spPr>
            <a:xfrm>
              <a:off x="8273458" y="2419543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8" name="Forme libre 267">
              <a:extLst>
                <a:ext uri="{FF2B5EF4-FFF2-40B4-BE49-F238E27FC236}">
                  <a16:creationId xmlns:a16="http://schemas.microsoft.com/office/drawing/2014/main" id="{1DAE38A6-2589-5140-9F2B-F831E46AAD97}"/>
                </a:ext>
              </a:extLst>
            </p:cNvPr>
            <p:cNvSpPr/>
            <p:nvPr/>
          </p:nvSpPr>
          <p:spPr>
            <a:xfrm>
              <a:off x="8323054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9" name="Forme libre 268">
              <a:extLst>
                <a:ext uri="{FF2B5EF4-FFF2-40B4-BE49-F238E27FC236}">
                  <a16:creationId xmlns:a16="http://schemas.microsoft.com/office/drawing/2014/main" id="{587DA212-5A67-2243-B13E-1F06BD31CF0B}"/>
                </a:ext>
              </a:extLst>
            </p:cNvPr>
            <p:cNvSpPr/>
            <p:nvPr/>
          </p:nvSpPr>
          <p:spPr>
            <a:xfrm>
              <a:off x="8273458" y="2015571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0" name="Forme libre 269">
              <a:extLst>
                <a:ext uri="{FF2B5EF4-FFF2-40B4-BE49-F238E27FC236}">
                  <a16:creationId xmlns:a16="http://schemas.microsoft.com/office/drawing/2014/main" id="{5DAF757C-2D00-BF44-A6EB-B2151141DD1F}"/>
                </a:ext>
              </a:extLst>
            </p:cNvPr>
            <p:cNvSpPr/>
            <p:nvPr/>
          </p:nvSpPr>
          <p:spPr>
            <a:xfrm>
              <a:off x="8323054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1" name="Forme libre 270">
              <a:extLst>
                <a:ext uri="{FF2B5EF4-FFF2-40B4-BE49-F238E27FC236}">
                  <a16:creationId xmlns:a16="http://schemas.microsoft.com/office/drawing/2014/main" id="{A67A03AA-5FF9-D84D-B5DE-6C93797B1680}"/>
                </a:ext>
              </a:extLst>
            </p:cNvPr>
            <p:cNvSpPr/>
            <p:nvPr/>
          </p:nvSpPr>
          <p:spPr>
            <a:xfrm>
              <a:off x="8273458" y="1611598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7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7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2" name="Forme libre 271">
              <a:extLst>
                <a:ext uri="{FF2B5EF4-FFF2-40B4-BE49-F238E27FC236}">
                  <a16:creationId xmlns:a16="http://schemas.microsoft.com/office/drawing/2014/main" id="{0C728DA8-661F-D445-95F7-55491A7B0E20}"/>
                </a:ext>
              </a:extLst>
            </p:cNvPr>
            <p:cNvSpPr/>
            <p:nvPr/>
          </p:nvSpPr>
          <p:spPr>
            <a:xfrm>
              <a:off x="8323054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3" name="Forme libre 272">
              <a:extLst>
                <a:ext uri="{FF2B5EF4-FFF2-40B4-BE49-F238E27FC236}">
                  <a16:creationId xmlns:a16="http://schemas.microsoft.com/office/drawing/2014/main" id="{5CA9DDE8-E3F3-A44D-877E-574FCB0A2898}"/>
                </a:ext>
              </a:extLst>
            </p:cNvPr>
            <p:cNvSpPr/>
            <p:nvPr/>
          </p:nvSpPr>
          <p:spPr>
            <a:xfrm>
              <a:off x="8678221" y="5247351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4" name="Forme libre 273">
              <a:extLst>
                <a:ext uri="{FF2B5EF4-FFF2-40B4-BE49-F238E27FC236}">
                  <a16:creationId xmlns:a16="http://schemas.microsoft.com/office/drawing/2014/main" id="{29E82D71-D2A7-B84F-A99A-131FABB7C2F4}"/>
                </a:ext>
              </a:extLst>
            </p:cNvPr>
            <p:cNvSpPr/>
            <p:nvPr/>
          </p:nvSpPr>
          <p:spPr>
            <a:xfrm>
              <a:off x="8727817" y="519785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5" name="Forme libre 274">
              <a:extLst>
                <a:ext uri="{FF2B5EF4-FFF2-40B4-BE49-F238E27FC236}">
                  <a16:creationId xmlns:a16="http://schemas.microsoft.com/office/drawing/2014/main" id="{3B26A848-32E1-3149-807C-1970B00B965C}"/>
                </a:ext>
              </a:extLst>
            </p:cNvPr>
            <p:cNvSpPr/>
            <p:nvPr/>
          </p:nvSpPr>
          <p:spPr>
            <a:xfrm>
              <a:off x="8678221" y="4843378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6" name="Forme libre 275">
              <a:extLst>
                <a:ext uri="{FF2B5EF4-FFF2-40B4-BE49-F238E27FC236}">
                  <a16:creationId xmlns:a16="http://schemas.microsoft.com/office/drawing/2014/main" id="{29A22F8E-7529-3E41-9A02-A6BD1F19DCC5}"/>
                </a:ext>
              </a:extLst>
            </p:cNvPr>
            <p:cNvSpPr/>
            <p:nvPr/>
          </p:nvSpPr>
          <p:spPr>
            <a:xfrm>
              <a:off x="8727817" y="479387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7" name="Forme libre 276">
              <a:extLst>
                <a:ext uri="{FF2B5EF4-FFF2-40B4-BE49-F238E27FC236}">
                  <a16:creationId xmlns:a16="http://schemas.microsoft.com/office/drawing/2014/main" id="{CF26B56F-C752-4443-9225-5283103A9E1E}"/>
                </a:ext>
              </a:extLst>
            </p:cNvPr>
            <p:cNvSpPr/>
            <p:nvPr/>
          </p:nvSpPr>
          <p:spPr>
            <a:xfrm>
              <a:off x="8678221" y="4439406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8" name="Forme libre 277">
              <a:extLst>
                <a:ext uri="{FF2B5EF4-FFF2-40B4-BE49-F238E27FC236}">
                  <a16:creationId xmlns:a16="http://schemas.microsoft.com/office/drawing/2014/main" id="{CA95D47C-567E-A44C-B74C-14642CDEA0A0}"/>
                </a:ext>
              </a:extLst>
            </p:cNvPr>
            <p:cNvSpPr/>
            <p:nvPr/>
          </p:nvSpPr>
          <p:spPr>
            <a:xfrm>
              <a:off x="8727817" y="438990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9" name="Forme libre 278">
              <a:extLst>
                <a:ext uri="{FF2B5EF4-FFF2-40B4-BE49-F238E27FC236}">
                  <a16:creationId xmlns:a16="http://schemas.microsoft.com/office/drawing/2014/main" id="{08736F60-569D-8E44-A928-53F937EEEED4}"/>
                </a:ext>
              </a:extLst>
            </p:cNvPr>
            <p:cNvSpPr/>
            <p:nvPr/>
          </p:nvSpPr>
          <p:spPr>
            <a:xfrm>
              <a:off x="8678221" y="4035433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0" name="Forme libre 279">
              <a:extLst>
                <a:ext uri="{FF2B5EF4-FFF2-40B4-BE49-F238E27FC236}">
                  <a16:creationId xmlns:a16="http://schemas.microsoft.com/office/drawing/2014/main" id="{098526D6-97AB-9E49-91FE-E33814E212CA}"/>
                </a:ext>
              </a:extLst>
            </p:cNvPr>
            <p:cNvSpPr/>
            <p:nvPr/>
          </p:nvSpPr>
          <p:spPr>
            <a:xfrm>
              <a:off x="8727817" y="398593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1" name="Forme libre 280">
              <a:extLst>
                <a:ext uri="{FF2B5EF4-FFF2-40B4-BE49-F238E27FC236}">
                  <a16:creationId xmlns:a16="http://schemas.microsoft.com/office/drawing/2014/main" id="{C9F1D44E-E4D7-A140-81BA-933395EC91EF}"/>
                </a:ext>
              </a:extLst>
            </p:cNvPr>
            <p:cNvSpPr/>
            <p:nvPr/>
          </p:nvSpPr>
          <p:spPr>
            <a:xfrm>
              <a:off x="8678221" y="3631461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2" name="Forme libre 281">
              <a:extLst>
                <a:ext uri="{FF2B5EF4-FFF2-40B4-BE49-F238E27FC236}">
                  <a16:creationId xmlns:a16="http://schemas.microsoft.com/office/drawing/2014/main" id="{97DA72C6-60FF-DD4A-8B38-195CE5456320}"/>
                </a:ext>
              </a:extLst>
            </p:cNvPr>
            <p:cNvSpPr/>
            <p:nvPr/>
          </p:nvSpPr>
          <p:spPr>
            <a:xfrm>
              <a:off x="8727817" y="358196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3" name="Forme libre 282">
              <a:extLst>
                <a:ext uri="{FF2B5EF4-FFF2-40B4-BE49-F238E27FC236}">
                  <a16:creationId xmlns:a16="http://schemas.microsoft.com/office/drawing/2014/main" id="{BB352CAD-6CD4-5342-BEFD-C6F18828F576}"/>
                </a:ext>
              </a:extLst>
            </p:cNvPr>
            <p:cNvSpPr/>
            <p:nvPr/>
          </p:nvSpPr>
          <p:spPr>
            <a:xfrm>
              <a:off x="8678221" y="3227488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4" name="Forme libre 283">
              <a:extLst>
                <a:ext uri="{FF2B5EF4-FFF2-40B4-BE49-F238E27FC236}">
                  <a16:creationId xmlns:a16="http://schemas.microsoft.com/office/drawing/2014/main" id="{0058DFEB-C7A3-6643-8AB9-5206D6947CD1}"/>
                </a:ext>
              </a:extLst>
            </p:cNvPr>
            <p:cNvSpPr/>
            <p:nvPr/>
          </p:nvSpPr>
          <p:spPr>
            <a:xfrm>
              <a:off x="8727817" y="3177989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5" name="Forme libre 284">
              <a:extLst>
                <a:ext uri="{FF2B5EF4-FFF2-40B4-BE49-F238E27FC236}">
                  <a16:creationId xmlns:a16="http://schemas.microsoft.com/office/drawing/2014/main" id="{B1055E49-C19B-E743-A45C-4F57E02E4C93}"/>
                </a:ext>
              </a:extLst>
            </p:cNvPr>
            <p:cNvSpPr/>
            <p:nvPr/>
          </p:nvSpPr>
          <p:spPr>
            <a:xfrm>
              <a:off x="8678221" y="2823516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6" name="Forme libre 285">
              <a:extLst>
                <a:ext uri="{FF2B5EF4-FFF2-40B4-BE49-F238E27FC236}">
                  <a16:creationId xmlns:a16="http://schemas.microsoft.com/office/drawing/2014/main" id="{8140102A-F204-C349-9722-11AAE8F5BE6C}"/>
                </a:ext>
              </a:extLst>
            </p:cNvPr>
            <p:cNvSpPr/>
            <p:nvPr/>
          </p:nvSpPr>
          <p:spPr>
            <a:xfrm>
              <a:off x="8727817" y="2774017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7" name="Forme libre 286">
              <a:extLst>
                <a:ext uri="{FF2B5EF4-FFF2-40B4-BE49-F238E27FC236}">
                  <a16:creationId xmlns:a16="http://schemas.microsoft.com/office/drawing/2014/main" id="{EEE12E4E-F4A8-7A47-8EE1-75C98E86B85C}"/>
                </a:ext>
              </a:extLst>
            </p:cNvPr>
            <p:cNvSpPr/>
            <p:nvPr/>
          </p:nvSpPr>
          <p:spPr>
            <a:xfrm>
              <a:off x="8678221" y="2419543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8" name="Forme libre 287">
              <a:extLst>
                <a:ext uri="{FF2B5EF4-FFF2-40B4-BE49-F238E27FC236}">
                  <a16:creationId xmlns:a16="http://schemas.microsoft.com/office/drawing/2014/main" id="{A75CA79E-E70B-2142-BBC7-8D623CE841AE}"/>
                </a:ext>
              </a:extLst>
            </p:cNvPr>
            <p:cNvSpPr/>
            <p:nvPr/>
          </p:nvSpPr>
          <p:spPr>
            <a:xfrm>
              <a:off x="8727817" y="2370044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9" name="Forme libre 288">
              <a:extLst>
                <a:ext uri="{FF2B5EF4-FFF2-40B4-BE49-F238E27FC236}">
                  <a16:creationId xmlns:a16="http://schemas.microsoft.com/office/drawing/2014/main" id="{9D418ED0-7FA4-A942-8994-474249550EAE}"/>
                </a:ext>
              </a:extLst>
            </p:cNvPr>
            <p:cNvSpPr/>
            <p:nvPr/>
          </p:nvSpPr>
          <p:spPr>
            <a:xfrm>
              <a:off x="8678221" y="2015571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0" name="Forme libre 289">
              <a:extLst>
                <a:ext uri="{FF2B5EF4-FFF2-40B4-BE49-F238E27FC236}">
                  <a16:creationId xmlns:a16="http://schemas.microsoft.com/office/drawing/2014/main" id="{B09ABD6F-D2A4-6747-A32C-8CAACC53760E}"/>
                </a:ext>
              </a:extLst>
            </p:cNvPr>
            <p:cNvSpPr/>
            <p:nvPr/>
          </p:nvSpPr>
          <p:spPr>
            <a:xfrm>
              <a:off x="8727817" y="1966072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1" name="Forme libre 290">
              <a:extLst>
                <a:ext uri="{FF2B5EF4-FFF2-40B4-BE49-F238E27FC236}">
                  <a16:creationId xmlns:a16="http://schemas.microsoft.com/office/drawing/2014/main" id="{C2DE4CE4-06C2-9945-B2DC-130BA8A321A8}"/>
                </a:ext>
              </a:extLst>
            </p:cNvPr>
            <p:cNvSpPr/>
            <p:nvPr/>
          </p:nvSpPr>
          <p:spPr>
            <a:xfrm>
              <a:off x="8678221" y="1611598"/>
              <a:ext cx="99096" cy="9500"/>
            </a:xfrm>
            <a:custGeom>
              <a:avLst/>
              <a:gdLst>
                <a:gd name="connsiteX0" fmla="*/ 0 w 99096"/>
                <a:gd name="connsiteY0" fmla="*/ 0 h 9500"/>
                <a:gd name="connsiteX1" fmla="*/ 99096 w 99096"/>
                <a:gd name="connsiteY1" fmla="*/ 0 h 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6" h="9500">
                  <a:moveTo>
                    <a:pt x="0" y="0"/>
                  </a:moveTo>
                  <a:lnTo>
                    <a:pt x="99096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2" name="Forme libre 291">
              <a:extLst>
                <a:ext uri="{FF2B5EF4-FFF2-40B4-BE49-F238E27FC236}">
                  <a16:creationId xmlns:a16="http://schemas.microsoft.com/office/drawing/2014/main" id="{ED1A6517-609D-E848-B4E7-B71CE2865C09}"/>
                </a:ext>
              </a:extLst>
            </p:cNvPr>
            <p:cNvSpPr/>
            <p:nvPr/>
          </p:nvSpPr>
          <p:spPr>
            <a:xfrm>
              <a:off x="8727817" y="1562100"/>
              <a:ext cx="9519" cy="98997"/>
            </a:xfrm>
            <a:custGeom>
              <a:avLst/>
              <a:gdLst>
                <a:gd name="connsiteX0" fmla="*/ 0 w 9519"/>
                <a:gd name="connsiteY0" fmla="*/ 98998 h 98997"/>
                <a:gd name="connsiteX1" fmla="*/ 0 w 9519"/>
                <a:gd name="connsiteY1" fmla="*/ 0 h 9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9" h="98997">
                  <a:moveTo>
                    <a:pt x="0" y="98998"/>
                  </a:moveTo>
                  <a:lnTo>
                    <a:pt x="0" y="0"/>
                  </a:lnTo>
                </a:path>
              </a:pathLst>
            </a:custGeom>
            <a:ln w="9508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9785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640BDD-92E6-A741-9CC1-B41F1883C5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4522" y="700892"/>
            <a:ext cx="4564446" cy="1255924"/>
          </a:xfrm>
        </p:spPr>
        <p:txBody>
          <a:bodyPr lIns="0" tIns="0" rIns="0" bIns="0" anchor="t" anchorCtr="0"/>
          <a:lstStyle>
            <a:lvl1pPr>
              <a:defRPr b="1">
                <a:solidFill>
                  <a:srgbClr val="F39128"/>
                </a:solidFill>
              </a:defRPr>
            </a:lvl1pPr>
          </a:lstStyle>
          <a:p>
            <a:r>
              <a:rPr lang="fr-FR"/>
              <a:t>Ajoutez un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949874-8B14-7745-B3C4-7955031B3A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256" y="6619735"/>
            <a:ext cx="2743200" cy="246888"/>
          </a:xfrm>
        </p:spPr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B4C0E0-3842-A04A-8C48-34DC7A3EA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7543"/>
            <a:ext cx="4114800" cy="246888"/>
          </a:xfrm>
        </p:spPr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EA55F7-2499-7442-8219-F9EF97521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6024" y="6613639"/>
            <a:ext cx="2743200" cy="246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394568-A123-CF43-B37D-0430507FD9C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EBDE38B1-FB4A-4774-AEDE-823B5421E6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47662" y="700892"/>
            <a:ext cx="2673962" cy="211546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  7">
            <a:extLst>
              <a:ext uri="{FF2B5EF4-FFF2-40B4-BE49-F238E27FC236}">
                <a16:creationId xmlns:a16="http://schemas.microsoft.com/office/drawing/2014/main" id="{0F7E2620-C849-F99C-AF9F-33D2D395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71862" y="700892"/>
            <a:ext cx="2673962" cy="2115460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Espace réservé pour une image  7">
            <a:extLst>
              <a:ext uri="{FF2B5EF4-FFF2-40B4-BE49-F238E27FC236}">
                <a16:creationId xmlns:a16="http://schemas.microsoft.com/office/drawing/2014/main" id="{0E8A994D-1273-FA98-98B7-715153159C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47662" y="2983919"/>
            <a:ext cx="2673962" cy="2115460"/>
          </a:xfrm>
        </p:spPr>
        <p:txBody>
          <a:bodyPr/>
          <a:lstStyle/>
          <a:p>
            <a:endParaRPr lang="fr-FR"/>
          </a:p>
        </p:txBody>
      </p:sp>
      <p:sp>
        <p:nvSpPr>
          <p:cNvPr id="11" name="Espace réservé pour une image  7">
            <a:extLst>
              <a:ext uri="{FF2B5EF4-FFF2-40B4-BE49-F238E27FC236}">
                <a16:creationId xmlns:a16="http://schemas.microsoft.com/office/drawing/2014/main" id="{D70DB60D-3D3B-C3B9-1DD4-B17D5F19245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871862" y="2983919"/>
            <a:ext cx="2673962" cy="2115460"/>
          </a:xfrm>
        </p:spPr>
        <p:txBody>
          <a:bodyPr/>
          <a:lstStyle/>
          <a:p>
            <a:endParaRPr lang="fr-FR"/>
          </a:p>
        </p:txBody>
      </p:sp>
      <p:sp>
        <p:nvSpPr>
          <p:cNvPr id="294" name="Espace réservé du contenu 293">
            <a:extLst>
              <a:ext uri="{FF2B5EF4-FFF2-40B4-BE49-F238E27FC236}">
                <a16:creationId xmlns:a16="http://schemas.microsoft.com/office/drawing/2014/main" id="{560E5E3B-4E6E-AC01-A0F1-4812508FF79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93763" y="2066925"/>
            <a:ext cx="4565650" cy="4089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Ajoutez du texte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6" name="Espace réservé du texte 295">
            <a:extLst>
              <a:ext uri="{FF2B5EF4-FFF2-40B4-BE49-F238E27FC236}">
                <a16:creationId xmlns:a16="http://schemas.microsoft.com/office/drawing/2014/main" id="{DEF90A73-3B05-1A26-78BB-F45B62C767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48338" y="2596729"/>
            <a:ext cx="2516187" cy="254000"/>
          </a:xfrm>
          <a:solidFill>
            <a:srgbClr val="DB342A"/>
          </a:solidFill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la légende</a:t>
            </a:r>
          </a:p>
        </p:txBody>
      </p:sp>
      <p:sp>
        <p:nvSpPr>
          <p:cNvPr id="297" name="Espace réservé du texte 295">
            <a:extLst>
              <a:ext uri="{FF2B5EF4-FFF2-40B4-BE49-F238E27FC236}">
                <a16:creationId xmlns:a16="http://schemas.microsoft.com/office/drawing/2014/main" id="{88BAA03A-D1F2-6E82-0700-F6465C7A92D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48338" y="4873088"/>
            <a:ext cx="2516187" cy="254000"/>
          </a:xfrm>
          <a:solidFill>
            <a:srgbClr val="DB342A"/>
          </a:solidFill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la légende</a:t>
            </a:r>
          </a:p>
        </p:txBody>
      </p:sp>
      <p:sp>
        <p:nvSpPr>
          <p:cNvPr id="298" name="Espace réservé du texte 295">
            <a:extLst>
              <a:ext uri="{FF2B5EF4-FFF2-40B4-BE49-F238E27FC236}">
                <a16:creationId xmlns:a16="http://schemas.microsoft.com/office/drawing/2014/main" id="{3D995870-123B-96E9-3E19-2D802364B2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871862" y="2595908"/>
            <a:ext cx="2516187" cy="254000"/>
          </a:xfrm>
          <a:solidFill>
            <a:srgbClr val="DB342A"/>
          </a:solidFill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la légende</a:t>
            </a:r>
          </a:p>
        </p:txBody>
      </p:sp>
      <p:sp>
        <p:nvSpPr>
          <p:cNvPr id="299" name="Espace réservé du texte 295">
            <a:extLst>
              <a:ext uri="{FF2B5EF4-FFF2-40B4-BE49-F238E27FC236}">
                <a16:creationId xmlns:a16="http://schemas.microsoft.com/office/drawing/2014/main" id="{77E28255-EC75-BD5A-835C-EEE13C50C91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871862" y="4872267"/>
            <a:ext cx="2516187" cy="254000"/>
          </a:xfrm>
          <a:solidFill>
            <a:srgbClr val="DB342A"/>
          </a:solidFill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Cliquez pour modifier la légende</a:t>
            </a:r>
          </a:p>
        </p:txBody>
      </p:sp>
    </p:spTree>
    <p:extLst>
      <p:ext uri="{BB962C8B-B14F-4D97-AF65-F5344CB8AC3E}">
        <p14:creationId xmlns:p14="http://schemas.microsoft.com/office/powerpoint/2010/main" val="170235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949874-8B14-7745-B3C4-7955031B3A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256" y="6619735"/>
            <a:ext cx="2743200" cy="246888"/>
          </a:xfrm>
        </p:spPr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B4C0E0-3842-A04A-8C48-34DC7A3EA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07543"/>
            <a:ext cx="4114800" cy="246888"/>
          </a:xfrm>
        </p:spPr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EA55F7-2499-7442-8219-F9EF97521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6024" y="6613639"/>
            <a:ext cx="2743200" cy="2468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394568-A123-CF43-B37D-0430507FD9C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448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Slide classique" userDrawn="1">
  <p:cSld name="Slide classiqu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/>
          <p:nvPr/>
        </p:nvPicPr>
        <p:blipFill>
          <a:blip r:embed="rId2">
            <a:alphaModFix/>
          </a:blip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 bwMode="auto">
          <a:xfrm>
            <a:off x="1209040" y="634432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-FR"/>
              <a:t>‹N°›</a:t>
            </a:fld>
            <a:r>
              <a:rPr lang="fr-FR"/>
              <a:t>/24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 bwMode="auto">
          <a:xfrm>
            <a:off x="838200" y="1907495"/>
            <a:ext cx="10515600" cy="3007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 bwMode="auto">
          <a:xfrm>
            <a:off x="827314" y="331109"/>
            <a:ext cx="9154886" cy="632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 bwMode="auto">
          <a:xfrm>
            <a:off x="827314" y="1054100"/>
            <a:ext cx="9154886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266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re et contenu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 bwMode="auto">
          <a:xfrm>
            <a:off x="1557516" y="107931"/>
            <a:ext cx="105021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3600" b="1">
                <a:solidFill>
                  <a:srgbClr val="E42618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 bwMode="auto">
          <a:xfrm>
            <a:off x="11152363" y="6333133"/>
            <a:ext cx="9885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-FR"/>
              <a:t>‹N°›</a:t>
            </a:fld>
            <a:r>
              <a:rPr lang="fr-FR"/>
              <a:t>/25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6470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3CE155-0333-AE4B-BA6C-7AE8A6E69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95D39D-E42A-0E4A-A507-0D6D67AEE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E84215-E91D-3C40-A6B4-46E5F87A3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3256" y="6498971"/>
            <a:ext cx="2743200" cy="246888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DA99B239-3B4B-FA47-8615-3EE1D1D7A91B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977D2B-095C-5140-B3DF-2B8074F15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6779"/>
            <a:ext cx="4114800" cy="246888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FR"/>
              <a:t>Fondation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60DC50-CC56-9C4A-8C67-0C59123EF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6024" y="6492875"/>
            <a:ext cx="2743200" cy="246888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F394568-A123-CF43-B37D-0430507FD9C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22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0" r:id="rId4"/>
    <p:sldLayoutId id="2147483653" r:id="rId5"/>
    <p:sldLayoutId id="2147483652" r:id="rId6"/>
    <p:sldLayoutId id="2147483655" r:id="rId7"/>
    <p:sldLayoutId id="2147483656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</a:buBlip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nsatoulousefr.sharepoint.com/:p:/r/sites/INSA2025-comitpilotageoprationnel/_layouts/15/Doc.aspx?action=edit&amp;sourcedoc=%7B973d8b7f-6ffd-4710-9965-aa1ac8566e3c%7D&amp;wdOrigin=TEAMS-ELECTRON.teamsSdk.openFilePreview&amp;wdExp=TEAMS-CONTROL&amp;web=1" TargetMode="External"/><Relationship Id="rId3" Type="http://schemas.openxmlformats.org/officeDocument/2006/relationships/hyperlink" Target="https://insatoulousefr.sharepoint.com/:p:/r/sites/INSA2025-comitpilotageoprationnel/_layouts/15/Doc.aspx?action=edit&amp;sourcedoc=%7Be2186cc2-664d-4d4f-a608-e100b8a0c7b3%7D&amp;wdOrigin=TEAMS-ELECTRON.teamsSdk.openFilePreview&amp;wdExp=TEAMS-CONTROL&amp;web=1" TargetMode="External"/><Relationship Id="rId7" Type="http://schemas.openxmlformats.org/officeDocument/2006/relationships/hyperlink" Target="https://insatoulousefr.sharepoint.com/:p:/s/INSA2025-comitpilotageoprationnel/Ecd_MPMdAttFrANw40P1zz8B6ZPZalOxMVFQSMe7zU9hSw?e=Q2EYfG" TargetMode="External"/><Relationship Id="rId2" Type="http://schemas.openxmlformats.org/officeDocument/2006/relationships/hyperlink" Target="https://insatoulousefr.sharepoint.com/:p:/r/sites/INSA2025-comitpilotageoprationnel/_layouts/15/Doc.aspx?action=edit&amp;sourcedoc=%7B3c9f290a-c90e-4544-8791-d7a5c32cbfcb%7D&amp;wdOrigin=TEAMS-ELECTRON.teamsSdk.openFilePreview&amp;wdExp=TEAMS-CONTROL&amp;web=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satoulousefr.sharepoint.com/:p:/s/INSA2025-comitpilotageoprationnel/EVhBc4nH2zhCsD4z0lqD-VYBFU6KqNwmuy70W4gn0883bQ?e=VZn3tD" TargetMode="External"/><Relationship Id="rId11" Type="http://schemas.openxmlformats.org/officeDocument/2006/relationships/hyperlink" Target="https://insatoulousefr.sharepoint.com/:p:/r/sites/INSA2025-comitpilotageoprationnel/_layouts/15/Doc.aspx?action=edit&amp;sourcedoc=%7B9b58c3c5-4c53-456c-9039-22688d92cdde%7D&amp;wdOrigin=TEAMS-ELECTRON.teamsSdk.openFilePreview&amp;wdExp=TEAMS-CONTROL&amp;web=1" TargetMode="External"/><Relationship Id="rId5" Type="http://schemas.openxmlformats.org/officeDocument/2006/relationships/hyperlink" Target="https://insatoulousefr.sharepoint.com/:p:/r/sites/INSA2025-comitpilotageoprationnel/_layouts/15/Doc.aspx?action=edit&amp;sourcedoc=%7B8e9c39e7-a88f-4eb3-a6de-8ca97b91ab3a%7D&amp;wdOrigin=TEAMS-ELECTRON.teamsSdk.openFilePreview&amp;wdExp=TEAMS-CONTROL&amp;web=1" TargetMode="External"/><Relationship Id="rId10" Type="http://schemas.openxmlformats.org/officeDocument/2006/relationships/hyperlink" Target="https://insatoulousefr.sharepoint.com/:p:/r/sites/INSA2025-comitpilotageoprationnel/_layouts/15/Doc.aspx?action=edit&amp;sourcedoc=%7Bc1a19f9c-c58d-44c8-bbea-1109fee723e9%7D&amp;wdOrigin=TEAMS-ELECTRON.teamsSdk.openFilePreview&amp;wdExp=TEAMS-CONTROL&amp;web=1" TargetMode="External"/><Relationship Id="rId4" Type="http://schemas.openxmlformats.org/officeDocument/2006/relationships/hyperlink" Target="https://insatoulousefr.sharepoint.com/:p:/s/INSA2025-comitpilotageoprationnel/EfM7V88syGBFobiPyvK3QuwBi6LpJt0gCKX9msdpiliKpg?e=jfburD" TargetMode="External"/><Relationship Id="rId9" Type="http://schemas.openxmlformats.org/officeDocument/2006/relationships/hyperlink" Target="https://insatoulousefr.sharepoint.com/:p:/r/sites/INSA2025-comitpilotageoprationnel/_layouts/15/Doc.aspx?action=edit&amp;sourcedoc=%7B9d1657d0-e78e-401b-bc5f-01fdbad17d37%7D&amp;wdOrigin=TEAMS-ELECTRON.teamsSdk.openFilePreview&amp;wdExp=TEAMS-CONTROL&amp;web=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satoulousefr.sharepoint.com/:x:/r/sites/INSA2025-suivifinancier/_layouts/15/Doc.aspx?sourcedoc=%7B10F122F5-8E0C-4048-B564-0DE7B49911F2%7D&amp;file=participants.xlsx&amp;action=default&amp;mobileredirect=true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hyperlink" Target="https://certificate.bcdiploma.com/check/57827ED2E4A51B36DAFCA397789F3D4A5F8EBBD5005FB1F7C72E2904015A95A8dnlwU25UK1A1WnlnOWxjNWJRandBYmhyVy96YUN5SlFxcTVUUExBOTZoNTRVTTZ1" TargetMode="External"/><Relationship Id="rId18" Type="http://schemas.openxmlformats.org/officeDocument/2006/relationships/image" Target="../media/image25.png"/><Relationship Id="rId26" Type="http://schemas.openxmlformats.org/officeDocument/2006/relationships/image" Target="../media/image33.jpeg"/><Relationship Id="rId3" Type="http://schemas.openxmlformats.org/officeDocument/2006/relationships/image" Target="../media/image15.png"/><Relationship Id="rId21" Type="http://schemas.openxmlformats.org/officeDocument/2006/relationships/image" Target="../media/image28.jpeg"/><Relationship Id="rId7" Type="http://schemas.openxmlformats.org/officeDocument/2006/relationships/hyperlink" Target="https://blogs.univ-jfc.fr/reussite/" TargetMode="External"/><Relationship Id="rId12" Type="http://schemas.openxmlformats.org/officeDocument/2006/relationships/hyperlink" Target="https://multi.insa-toulouse.fr/multi-tenant/select" TargetMode="External"/><Relationship Id="rId17" Type="http://schemas.openxmlformats.org/officeDocument/2006/relationships/image" Target="../media/image24.png"/><Relationship Id="rId25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svg"/><Relationship Id="rId20" Type="http://schemas.openxmlformats.org/officeDocument/2006/relationships/image" Target="../media/image27.jpe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groupe-insa.jamespot.pro" TargetMode="External"/><Relationship Id="rId11" Type="http://schemas.openxmlformats.org/officeDocument/2006/relationships/hyperlink" Target="https://insatoulousefr.sharepoint.com/:x:/r/sites/INSA2025-action3/_layouts/15/Doc.aspx?action=edit&amp;sourcedoc=%7Bc2722747-a442-47ea-b7f2-a05d03790ceb%7D&amp;wdOrigin=TEAMS-ELECTRON.teamsSdk.openFilePreview&amp;wdExp=TEAMS-CONTROL&amp;web=1" TargetMode="External"/><Relationship Id="rId24" Type="http://schemas.openxmlformats.org/officeDocument/2006/relationships/image" Target="../media/image31.jpeg"/><Relationship Id="rId5" Type="http://schemas.openxmlformats.org/officeDocument/2006/relationships/image" Target="../media/image17.png"/><Relationship Id="rId15" Type="http://schemas.openxmlformats.org/officeDocument/2006/relationships/image" Target="../media/image22.png"/><Relationship Id="rId23" Type="http://schemas.openxmlformats.org/officeDocument/2006/relationships/image" Target="../media/image30.jpeg"/><Relationship Id="rId28" Type="http://schemas.openxmlformats.org/officeDocument/2006/relationships/image" Target="../media/image35.jpeg"/><Relationship Id="rId10" Type="http://schemas.openxmlformats.org/officeDocument/2006/relationships/image" Target="../media/image20.png"/><Relationship Id="rId19" Type="http://schemas.openxmlformats.org/officeDocument/2006/relationships/image" Target="../media/image26.jpeg"/><Relationship Id="rId4" Type="http://schemas.openxmlformats.org/officeDocument/2006/relationships/image" Target="../media/image16.png"/><Relationship Id="rId9" Type="http://schemas.openxmlformats.org/officeDocument/2006/relationships/image" Target="../media/image19.png"/><Relationship Id="rId14" Type="http://schemas.openxmlformats.org/officeDocument/2006/relationships/image" Target="../media/image21.png"/><Relationship Id="rId22" Type="http://schemas.openxmlformats.org/officeDocument/2006/relationships/image" Target="../media/image29.jpeg"/><Relationship Id="rId27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33530C-227F-6B91-7CBC-CB7732E1D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1276" y="1230009"/>
            <a:ext cx="7926638" cy="2387600"/>
          </a:xfrm>
        </p:spPr>
        <p:txBody>
          <a:bodyPr/>
          <a:lstStyle/>
          <a:p>
            <a:r>
              <a:rPr lang="fr-FR"/>
              <a:t>Journées </a:t>
            </a:r>
            <a:r>
              <a:rPr lang="fr-FR" err="1"/>
              <a:t>DemoES</a:t>
            </a:r>
            <a:r>
              <a:rPr lang="fr-FR"/>
              <a:t> : INSA 2025</a:t>
            </a:r>
            <a:endParaRPr lang="fr-FR">
              <a:cs typeface="Arial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A783BF1-943B-85A4-962C-D62846D98A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fr-FR">
                <a:latin typeface="Times New Roman"/>
                <a:cs typeface="Times New Roman"/>
              </a:rPr>
              <a:t>24/10/2024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68837E-9CF6-FF99-8FFF-20C184288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1568A-D12D-BD49-ACDF-27454F9476FE}" type="datetime1">
              <a:rPr lang="fr-FR" smtClean="0"/>
              <a:t>23/10/2024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DFB1E32-BAC6-E566-0A48-5F65410C6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3772"/>
            <a:ext cx="1606917" cy="1606917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03FF3640-89D1-EC2E-E5A7-02477E3E6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01737" y="0"/>
            <a:ext cx="1613169" cy="1613169"/>
          </a:xfrm>
          <a:prstGeom prst="rect">
            <a:avLst/>
          </a:prstGeom>
        </p:spPr>
      </p:pic>
      <p:pic>
        <p:nvPicPr>
          <p:cNvPr id="7" name="Image 6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2295A9EC-9AB2-5A03-E493-FD873DB16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0925" y="504825"/>
            <a:ext cx="1581150" cy="600075"/>
          </a:xfrm>
          <a:prstGeom prst="rect">
            <a:avLst/>
          </a:prstGeom>
        </p:spPr>
      </p:pic>
      <p:pic>
        <p:nvPicPr>
          <p:cNvPr id="10" name="Image 9" descr="Une image contenant symbole, logo, cercle, Emblème&#10;&#10;Description générée automatiquement">
            <a:extLst>
              <a:ext uri="{FF2B5EF4-FFF2-40B4-BE49-F238E27FC236}">
                <a16:creationId xmlns:a16="http://schemas.microsoft.com/office/drawing/2014/main" id="{55A3940D-0B9E-A91B-4F4B-CCDA4422B0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0050" y="355600"/>
            <a:ext cx="8953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11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EEE792-E638-E117-9ADF-5E27801A9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Vos questions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6E53FD-C85C-BEB4-60F5-4EDAFF278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7A29-43AF-9140-B38B-AE4EAF52DB00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3A434-D284-1562-4C1C-5E03ED0D1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16B656-A561-9D29-A16C-0310B10D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17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50CF9-7994-F421-BB90-0C52777D4F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/>
              <a:t>Pause</a:t>
            </a:r>
          </a:p>
        </p:txBody>
      </p:sp>
      <p:sp>
        <p:nvSpPr>
          <p:cNvPr id="4" name="Sous-titre 3">
            <a:extLst>
              <a:ext uri="{FF2B5EF4-FFF2-40B4-BE49-F238E27FC236}">
                <a16:creationId xmlns:a16="http://schemas.microsoft.com/office/drawing/2014/main" id="{9B87EC96-CF7B-E73B-0FFE-D940D4BBB6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fr-FR">
                <a:latin typeface="Times New Roman"/>
                <a:cs typeface="Times New Roman"/>
              </a:rPr>
              <a:t>15'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B1724F-0DD5-FD94-7357-6558119D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8C7C14-13BF-9492-3822-AB44D3416EF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613525"/>
            <a:ext cx="2743200" cy="247650"/>
          </a:xfrm>
        </p:spPr>
        <p:txBody>
          <a:bodyPr/>
          <a:lstStyle/>
          <a:p>
            <a:fld id="{3F394568-A123-CF43-B37D-0430507FD9CE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D1FCF33-C968-8DBA-377A-7248C15D7746}"/>
              </a:ext>
            </a:extLst>
          </p:cNvPr>
          <p:cNvSpPr txBox="1">
            <a:spLocks/>
          </p:cNvSpPr>
          <p:nvPr/>
        </p:nvSpPr>
        <p:spPr>
          <a:xfrm>
            <a:off x="894521" y="1726664"/>
            <a:ext cx="10333236" cy="435768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latin typeface="Arial"/>
                <a:cs typeface="Arial"/>
              </a:rPr>
              <a:t>...</a:t>
            </a:r>
            <a:endParaRPr lang="fr-FR">
              <a:solidFill>
                <a:srgbClr val="404040"/>
              </a:solidFill>
              <a:latin typeface="Times New Roman"/>
              <a:cs typeface="Times New Roman"/>
            </a:endParaRPr>
          </a:p>
          <a:p>
            <a:pPr lvl="1">
              <a:buFont typeface="Courier New" pitchFamily="2" charset="2"/>
              <a:buChar char="o"/>
            </a:pPr>
            <a:endParaRPr lang="fr-FR" sz="1800">
              <a:solidFill>
                <a:srgbClr val="000000"/>
              </a:solidFill>
              <a:latin typeface="Arial"/>
              <a:cs typeface="Arial"/>
            </a:endParaRPr>
          </a:p>
          <a:p>
            <a:endParaRPr lang="fr-FR" sz="2000">
              <a:latin typeface="Arial"/>
              <a:cs typeface="Arial"/>
            </a:endParaRPr>
          </a:p>
        </p:txBody>
      </p:sp>
      <p:pic>
        <p:nvPicPr>
          <p:cNvPr id="7" name="Image 6" descr="Une image contenant nourriture, croissant, produits de boulangerie, Snack&#10;&#10;Description générée automatiquement">
            <a:extLst>
              <a:ext uri="{FF2B5EF4-FFF2-40B4-BE49-F238E27FC236}">
                <a16:creationId xmlns:a16="http://schemas.microsoft.com/office/drawing/2014/main" id="{D90EEEE8-03A5-9208-1606-FF0F3A443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682" y="4700659"/>
            <a:ext cx="2181368" cy="1386101"/>
          </a:xfrm>
          <a:prstGeom prst="rect">
            <a:avLst/>
          </a:prstGeom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7789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19ED0C-B115-00C9-8AE2-C3FDB5A8E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2" y="700891"/>
            <a:ext cx="10409094" cy="563563"/>
          </a:xfrm>
        </p:spPr>
        <p:txBody>
          <a:bodyPr/>
          <a:lstStyle/>
          <a:p>
            <a:r>
              <a:rPr lang="fr-FR"/>
              <a:t>Sommaire des présentations détaillées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92D46A-5403-05F4-03A5-DF5EC6EC8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522" y="1868757"/>
            <a:ext cx="9672836" cy="4308206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fr-FR" dirty="0">
                <a:latin typeface="Arial"/>
                <a:cs typeface="Arial"/>
                <a:hlinkClick r:id="rId2"/>
              </a:rPr>
              <a:t>Intranet Groupe et services associés (A1, A2)</a:t>
            </a:r>
            <a:endParaRPr lang="fr-FR" dirty="0">
              <a:latin typeface="Arial"/>
              <a:cs typeface="Arial"/>
            </a:endParaRPr>
          </a:p>
          <a:p>
            <a:r>
              <a:rPr lang="fr-FR" dirty="0">
                <a:latin typeface="Arial"/>
                <a:cs typeface="Arial"/>
                <a:hlinkClick r:id="rId3"/>
              </a:rPr>
              <a:t>Application campus (A3.3)</a:t>
            </a:r>
          </a:p>
          <a:p>
            <a:r>
              <a:rPr lang="fr-FR" dirty="0">
                <a:latin typeface="Arial"/>
                <a:cs typeface="Arial"/>
                <a:hlinkClick r:id="rId4"/>
              </a:rPr>
              <a:t>Formation du personnel (A8)</a:t>
            </a:r>
          </a:p>
          <a:p>
            <a:r>
              <a:rPr lang="fr-FR" dirty="0">
                <a:latin typeface="Arial"/>
                <a:cs typeface="Arial"/>
                <a:hlinkClick r:id="rId5"/>
              </a:rPr>
              <a:t>Salles pédagogiques (A2.2)</a:t>
            </a:r>
            <a:r>
              <a:rPr lang="fr-FR" dirty="0">
                <a:latin typeface="Arial"/>
                <a:cs typeface="Arial"/>
              </a:rPr>
              <a:t> </a:t>
            </a:r>
          </a:p>
          <a:p>
            <a:r>
              <a:rPr lang="fr-FR" dirty="0">
                <a:latin typeface="Arial"/>
                <a:cs typeface="Arial"/>
                <a:hlinkClick r:id="rId6"/>
              </a:rPr>
              <a:t>Nouveaux environnements (A5.2)</a:t>
            </a:r>
            <a:r>
              <a:rPr lang="fr-FR" dirty="0">
                <a:latin typeface="Times New Roman"/>
                <a:cs typeface="Times New Roman"/>
              </a:rPr>
              <a:t> </a:t>
            </a:r>
            <a:endParaRPr lang="fr-FR" dirty="0"/>
          </a:p>
          <a:p>
            <a:r>
              <a:rPr lang="fr-FR" dirty="0">
                <a:latin typeface="Arial"/>
                <a:cs typeface="Arial"/>
                <a:hlinkClick r:id="rId7"/>
              </a:rPr>
              <a:t>Nouveaux environnements (A5.1)</a:t>
            </a:r>
            <a:r>
              <a:rPr lang="fr-FR" dirty="0">
                <a:latin typeface="Times New Roman"/>
                <a:cs typeface="Times New Roman"/>
              </a:rPr>
              <a:t> </a:t>
            </a:r>
            <a:endParaRPr lang="fr-FR"/>
          </a:p>
          <a:p>
            <a:r>
              <a:rPr lang="fr-FR" dirty="0">
                <a:latin typeface="Arial"/>
                <a:cs typeface="Arial"/>
                <a:hlinkClick r:id="rId8"/>
              </a:rPr>
              <a:t>Nouveaux environnements (A7)</a:t>
            </a:r>
            <a:endParaRPr lang="fr-FR" dirty="0">
              <a:latin typeface="Times New Roman"/>
              <a:cs typeface="Times New Roman"/>
            </a:endParaRPr>
          </a:p>
          <a:p>
            <a:r>
              <a:rPr lang="fr-FR" dirty="0">
                <a:latin typeface="Arial"/>
                <a:cs typeface="Times New Roman"/>
                <a:hlinkClick r:id="rId9"/>
              </a:rPr>
              <a:t>Dispositifs d'accompagnement (A3.1, A3.2)</a:t>
            </a:r>
            <a:r>
              <a:rPr lang="fr-FR" dirty="0">
                <a:latin typeface="Arial"/>
                <a:cs typeface="Times New Roman"/>
              </a:rPr>
              <a:t> </a:t>
            </a:r>
            <a:endParaRPr lang="fr-FR" dirty="0">
              <a:latin typeface="Arial"/>
            </a:endParaRPr>
          </a:p>
          <a:p>
            <a:r>
              <a:rPr lang="fr-FR" dirty="0">
                <a:latin typeface="Arial"/>
                <a:cs typeface="Times New Roman"/>
                <a:hlinkClick r:id="rId10"/>
              </a:rPr>
              <a:t>Ressources de formation (A4, A6.2)</a:t>
            </a:r>
            <a:r>
              <a:rPr lang="fr-FR" dirty="0">
                <a:latin typeface="Arial"/>
                <a:cs typeface="Times New Roman"/>
              </a:rPr>
              <a:t> </a:t>
            </a:r>
            <a:endParaRPr lang="fr-FR" dirty="0">
              <a:latin typeface="Arial"/>
            </a:endParaRPr>
          </a:p>
          <a:p>
            <a:r>
              <a:rPr lang="fr-FR" dirty="0">
                <a:latin typeface="Arial"/>
                <a:cs typeface="Times New Roman"/>
                <a:hlinkClick r:id="rId11"/>
              </a:rPr>
              <a:t>Services aux alumni (A6.1)</a:t>
            </a:r>
            <a:r>
              <a:rPr lang="fr-FR" dirty="0">
                <a:latin typeface="Arial"/>
                <a:cs typeface="Times New Roman"/>
              </a:rPr>
              <a:t> </a:t>
            </a:r>
            <a:endParaRPr lang="fr-FR" dirty="0">
              <a:latin typeface="Arial"/>
            </a:endParaRPr>
          </a:p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F6940-E386-0626-C891-E62C0944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DFD010-F576-A03E-86E0-3D56A26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F68B682-44CE-2DFF-D8F3-00C734CF59BF}"/>
              </a:ext>
            </a:extLst>
          </p:cNvPr>
          <p:cNvSpPr txBox="1">
            <a:spLocks/>
          </p:cNvSpPr>
          <p:nvPr/>
        </p:nvSpPr>
        <p:spPr>
          <a:xfrm>
            <a:off x="888771" y="1227102"/>
            <a:ext cx="10394717" cy="563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F3912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0"/>
              <a:t>Objectifs stratégiques et opérationnels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632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19ED0C-B115-00C9-8AE2-C3FDB5A8E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2" y="700891"/>
            <a:ext cx="10409094" cy="563563"/>
          </a:xfrm>
        </p:spPr>
        <p:txBody>
          <a:bodyPr/>
          <a:lstStyle/>
          <a:p>
            <a:r>
              <a:rPr lang="fr-FR">
                <a:cs typeface="Arial"/>
              </a:rPr>
              <a:t>Conclusion de la journée</a:t>
            </a:r>
          </a:p>
          <a:p>
            <a:endParaRPr lang="fr-FR">
              <a:cs typeface="Arial"/>
            </a:endParaRPr>
          </a:p>
          <a:p>
            <a:endParaRPr lang="fr-FR">
              <a:cs typeface="Arial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92D46A-5403-05F4-03A5-DF5EC6EC8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522" y="1868757"/>
            <a:ext cx="9672836" cy="4308206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fr-FR">
                <a:solidFill>
                  <a:srgbClr val="404040"/>
                </a:solidFill>
                <a:latin typeface="Arial"/>
                <a:cs typeface="Arial"/>
              </a:rPr>
              <a:t>Effet domino sur la façon dont le Groupe INSA entend faire évoluer la gestion des projets Groupe</a:t>
            </a:r>
            <a:endParaRPr lang="fr-FR">
              <a:solidFill>
                <a:srgbClr val="404040"/>
              </a:solidFill>
            </a:endParaRPr>
          </a:p>
          <a:p>
            <a:pPr lvl="1">
              <a:buFont typeface="Courier New" pitchFamily="2" charset="2"/>
              <a:buChar char="o"/>
            </a:pPr>
            <a:r>
              <a:rPr lang="fr-FR">
                <a:solidFill>
                  <a:srgbClr val="404040"/>
                </a:solidFill>
                <a:latin typeface="Arial"/>
                <a:cs typeface="Arial"/>
              </a:rPr>
              <a:t>Cellule GPC en construction : mission d'accompagnement au montage et au suivi des projet ; "C" pour complexité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Soutenabilité</a:t>
            </a:r>
          </a:p>
          <a:p>
            <a:pPr lvl="1">
              <a:buFont typeface="Courier New,monospace" pitchFamily="2" charset="2"/>
              <a:buChar char="o"/>
            </a:pPr>
            <a:r>
              <a:rPr lang="fr-FR">
                <a:solidFill>
                  <a:srgbClr val="404040"/>
                </a:solidFill>
                <a:latin typeface="Arial"/>
                <a:cs typeface="Arial"/>
              </a:rPr>
              <a:t>L'après DemoES : poursuite des actions ; coûts de licences, coûts RH, coût de maintien en condition opérationnelle</a:t>
            </a:r>
            <a:endParaRPr lang="en-US">
              <a:solidFill>
                <a:srgbClr val="404040"/>
              </a:solidFill>
              <a:latin typeface="Arial"/>
              <a:cs typeface="Arial"/>
            </a:endParaRPr>
          </a:p>
          <a:p>
            <a:pPr lvl="1">
              <a:buFont typeface="Courier New,monospace" pitchFamily="2" charset="2"/>
              <a:buChar char="o"/>
            </a:pPr>
            <a:r>
              <a:rPr lang="fr-FR">
                <a:solidFill>
                  <a:srgbClr val="404040"/>
                </a:solidFill>
                <a:latin typeface="Arial"/>
                <a:cs typeface="Arial"/>
              </a:rPr>
              <a:t>Travail lancé par le Comité stratégique d'analyse d'impact, actions par actions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F6940-E386-0626-C891-E62C0944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DFD010-F576-A03E-86E0-3D56A26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F68B682-44CE-2DFF-D8F3-00C734CF59BF}"/>
              </a:ext>
            </a:extLst>
          </p:cNvPr>
          <p:cNvSpPr txBox="1">
            <a:spLocks/>
          </p:cNvSpPr>
          <p:nvPr/>
        </p:nvSpPr>
        <p:spPr>
          <a:xfrm>
            <a:off x="888771" y="1227102"/>
            <a:ext cx="10394717" cy="563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F3912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0">
                <a:cs typeface="Arial"/>
              </a:rPr>
              <a:t>[SMS &gt; RB 5' avant]</a:t>
            </a:r>
          </a:p>
          <a:p>
            <a:endParaRPr lang="fr-FR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5415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EEE792-E638-E117-9ADF-5E27801A9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Vos questions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6E53FD-C85C-BEB4-60F5-4EDAFF278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7A29-43AF-9140-B38B-AE4EAF52DB00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3A434-D284-1562-4C1C-5E03ED0D1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16B656-A561-9D29-A16C-0310B10D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858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19ED0C-B115-00C9-8AE2-C3FDB5A8E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2" y="154551"/>
            <a:ext cx="10409094" cy="506054"/>
          </a:xfrm>
        </p:spPr>
        <p:txBody>
          <a:bodyPr/>
          <a:lstStyle/>
          <a:p>
            <a:r>
              <a:rPr lang="fr-FR"/>
              <a:t>Programme de la journée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F6940-E386-0626-C891-E62C0944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DFD010-F576-A03E-86E0-3D56A26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DA99F306-A4F9-06E3-20EA-26E0D5C779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787378"/>
              </p:ext>
            </p:extLst>
          </p:nvPr>
        </p:nvGraphicFramePr>
        <p:xfrm>
          <a:off x="704490" y="618226"/>
          <a:ext cx="11172829" cy="6225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941">
                  <a:extLst>
                    <a:ext uri="{9D8B030D-6E8A-4147-A177-3AD203B41FA5}">
                      <a16:colId xmlns:a16="http://schemas.microsoft.com/office/drawing/2014/main" val="384009024"/>
                    </a:ext>
                  </a:extLst>
                </a:gridCol>
                <a:gridCol w="5194298">
                  <a:extLst>
                    <a:ext uri="{9D8B030D-6E8A-4147-A177-3AD203B41FA5}">
                      <a16:colId xmlns:a16="http://schemas.microsoft.com/office/drawing/2014/main" val="3924459740"/>
                    </a:ext>
                  </a:extLst>
                </a:gridCol>
                <a:gridCol w="3490871">
                  <a:extLst>
                    <a:ext uri="{9D8B030D-6E8A-4147-A177-3AD203B41FA5}">
                      <a16:colId xmlns:a16="http://schemas.microsoft.com/office/drawing/2014/main" val="3100253572"/>
                    </a:ext>
                  </a:extLst>
                </a:gridCol>
                <a:gridCol w="1505719">
                  <a:extLst>
                    <a:ext uri="{9D8B030D-6E8A-4147-A177-3AD203B41FA5}">
                      <a16:colId xmlns:a16="http://schemas.microsoft.com/office/drawing/2014/main" val="3408096199"/>
                    </a:ext>
                  </a:extLst>
                </a:gridCol>
              </a:tblGrid>
              <a:tr h="364379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Sujet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err="1"/>
                        <a:t>Interv</a:t>
                      </a:r>
                      <a:r>
                        <a:rPr lang="fr-FR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Modalité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980222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r>
                        <a:rPr lang="fr-FR"/>
                        <a:t>9h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Accueil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374975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r>
                        <a:rPr lang="fr-FR"/>
                        <a:t>10h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Introduction de la journée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B. </a:t>
                      </a:r>
                      <a:r>
                        <a:rPr lang="fr-FR" err="1"/>
                        <a:t>Raquet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904672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r>
                        <a:rPr lang="fr-FR"/>
                        <a:t>10h15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Présentation synthétique</a:t>
                      </a:r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J.Y. </a:t>
                      </a:r>
                      <a:r>
                        <a:rPr lang="fr-FR" err="1"/>
                        <a:t>Plantec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CDEFI</a:t>
                      </a:r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971457"/>
                  </a:ext>
                </a:extLst>
              </a:tr>
              <a:tr h="238731">
                <a:tc>
                  <a:txBody>
                    <a:bodyPr/>
                    <a:lstStyle/>
                    <a:p>
                      <a:r>
                        <a:rPr lang="fr-FR" sz="1000"/>
                        <a:t>11h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/>
                        <a:t>Pause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825538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r>
                        <a:rPr lang="fr-FR"/>
                        <a:t>11h15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Intranet Groupe et services associés (A1, A2)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L. Vasseur, E. Louvel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CDEFI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520737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r>
                        <a:rPr lang="fr-FR"/>
                        <a:t>11h50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Application campus (A3.3)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S. </a:t>
                      </a:r>
                      <a:r>
                        <a:rPr lang="fr-FR" err="1"/>
                        <a:t>Vaysset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126491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r>
                        <a:rPr lang="fr-FR"/>
                        <a:t>12h10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Formation du personnel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N. </a:t>
                      </a:r>
                      <a:r>
                        <a:rPr lang="fr-FR" err="1"/>
                        <a:t>Matheu</a:t>
                      </a:r>
                      <a:r>
                        <a:rPr lang="fr-FR"/>
                        <a:t>, I. Guyonnet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504230"/>
                  </a:ext>
                </a:extLst>
              </a:tr>
              <a:tr h="23873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000"/>
                        <a:t>12h25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000"/>
                        <a:t>Pause déjeuner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824441"/>
                  </a:ext>
                </a:extLst>
              </a:tr>
              <a:tr h="36437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13h25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Le mot du Président du Groupe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M. </a:t>
                      </a:r>
                      <a:r>
                        <a:rPr lang="fr-FR" err="1"/>
                        <a:t>Boukhalfa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819890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Salles pédagogiques (A2.2)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J.P. </a:t>
                      </a:r>
                      <a:r>
                        <a:rPr lang="fr-FR" err="1"/>
                        <a:t>Kotowicz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CDEFI</a:t>
                      </a:r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834712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13h50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Nouveaux environnements (A5)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H. Le </a:t>
                      </a:r>
                      <a:r>
                        <a:rPr lang="fr-FR" err="1"/>
                        <a:t>Fleurier</a:t>
                      </a:r>
                      <a:r>
                        <a:rPr lang="fr-FR"/>
                        <a:t>, F. </a:t>
                      </a:r>
                      <a:r>
                        <a:rPr lang="fr-FR" err="1"/>
                        <a:t>Benmeddour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CDEFI</a:t>
                      </a:r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4117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14h25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Nouveaux environnements (A7)</a:t>
                      </a:r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N. </a:t>
                      </a:r>
                      <a:r>
                        <a:rPr lang="fr-FR" err="1"/>
                        <a:t>Delestre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192524"/>
                  </a:ext>
                </a:extLst>
              </a:tr>
              <a:tr h="25129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000"/>
                        <a:t>15h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000"/>
                        <a:t>Pause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fr-FR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fr-FR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218161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15h35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Dispositifs d'accompagnement (A3.1, A3.2)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F. Said </a:t>
                      </a:r>
                      <a:r>
                        <a:rPr lang="fr-FR" err="1"/>
                        <a:t>Touhami</a:t>
                      </a:r>
                      <a:r>
                        <a:rPr lang="fr-FR"/>
                        <a:t>, S. Casanova</a:t>
                      </a:r>
                      <a:endParaRPr lang="fr-FR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983640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15h55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Ressources de formation (A4, A6.2)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K. Auffret, C. Romano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CDEFI / AD</a:t>
                      </a:r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09621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16h15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Services aux </a:t>
                      </a:r>
                      <a:r>
                        <a:rPr lang="fr-FR" err="1"/>
                        <a:t>alumni</a:t>
                      </a:r>
                      <a:r>
                        <a:rPr lang="fr-FR"/>
                        <a:t> (A6.1)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C. Fayolle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CDEFI </a:t>
                      </a:r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553655"/>
                  </a:ext>
                </a:extLst>
              </a:tr>
              <a:tr h="36437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16h30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0" i="0" u="none" strike="noStrike" noProof="0">
                          <a:latin typeface="Arial"/>
                        </a:rPr>
                        <a:t>Conclusion de la journée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/>
                        <a:t>R. </a:t>
                      </a:r>
                      <a:r>
                        <a:rPr lang="fr-FR" err="1"/>
                        <a:t>Boné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>
                          <a:solidFill>
                            <a:schemeClr val="tx1"/>
                          </a:solidFill>
                        </a:rPr>
                        <a:t>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485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46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6C4A00-D75B-7CEF-0E06-AFC1755FD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2" y="700891"/>
            <a:ext cx="10409094" cy="599005"/>
          </a:xfrm>
        </p:spPr>
        <p:txBody>
          <a:bodyPr/>
          <a:lstStyle/>
          <a:p>
            <a:r>
              <a:rPr lang="fr-FR">
                <a:cs typeface="Arial"/>
              </a:rPr>
              <a:t>Informations importantes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984828-4685-8FCF-F54D-E1CE27D22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fr-FR" sz="2000">
                <a:latin typeface="Arial"/>
                <a:cs typeface="Times New Roman"/>
              </a:rPr>
              <a:t>Enregistrement des présentations </a:t>
            </a:r>
            <a:endParaRPr lang="fr-FR" sz="2000">
              <a:latin typeface="Arial"/>
            </a:endParaRPr>
          </a:p>
          <a:p>
            <a:r>
              <a:rPr lang="fr-FR" sz="2000">
                <a:latin typeface="Arial"/>
                <a:cs typeface="Times New Roman"/>
              </a:rPr>
              <a:t>Quelques prises de vues CDEFI et INSA</a:t>
            </a:r>
            <a:endParaRPr lang="fr-FR" sz="2000">
              <a:latin typeface="Arial"/>
            </a:endParaRPr>
          </a:p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70F0CF-CC1D-B9B5-1219-FF93CD90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09FB77-5A8C-254B-A3AD-4BF5785D0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OPEN INSA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95E666-8D3A-8C5D-0A5D-64DAD0AE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67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19ED0C-B115-00C9-8AE2-C3FDB5A8E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2" y="700891"/>
            <a:ext cx="10409094" cy="427255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>
                <a:ea typeface="+mj-lt"/>
                <a:cs typeface="+mj-lt"/>
              </a:rPr>
              <a:t>Introduction de la journée</a:t>
            </a:r>
            <a:endParaRPr lang="fr-FR">
              <a:cs typeface="Arial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92D46A-5403-05F4-03A5-DF5EC6EC8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522" y="1332613"/>
            <a:ext cx="9672836" cy="4844349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endParaRPr lang="fr-FR"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Pr Bertrand </a:t>
            </a:r>
            <a:r>
              <a:rPr lang="fr-FR" err="1">
                <a:solidFill>
                  <a:schemeClr val="tx1"/>
                </a:solidFill>
                <a:latin typeface="Arial"/>
                <a:cs typeface="Arial"/>
              </a:rPr>
              <a:t>Raquet</a:t>
            </a:r>
            <a:r>
              <a:rPr lang="fr-FR">
                <a:solidFill>
                  <a:schemeClr val="tx1"/>
                </a:solidFill>
                <a:latin typeface="Arial"/>
                <a:cs typeface="Arial"/>
              </a:rPr>
              <a:t>, Directeur INSA Toulouse et inspirateur du projet</a:t>
            </a:r>
            <a:endParaRPr lang="fr-FR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9F6940-E386-0626-C891-E62C0944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DFD010-F576-A03E-86E0-3D56A267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725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50CF9-7994-F421-BB90-0C52777D4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1" y="700892"/>
            <a:ext cx="7714907" cy="508930"/>
          </a:xfrm>
        </p:spPr>
        <p:txBody>
          <a:bodyPr/>
          <a:lstStyle/>
          <a:p>
            <a:r>
              <a:rPr lang="fr-FR"/>
              <a:t>Présentation synthétique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B1724F-0DD5-FD94-7357-6558119D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8C7C14-13BF-9492-3822-AB44D341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D1FCF33-C968-8DBA-377A-7248C15D7746}"/>
              </a:ext>
            </a:extLst>
          </p:cNvPr>
          <p:cNvSpPr txBox="1">
            <a:spLocks/>
          </p:cNvSpPr>
          <p:nvPr/>
        </p:nvSpPr>
        <p:spPr>
          <a:xfrm>
            <a:off x="894521" y="1726664"/>
            <a:ext cx="10333236" cy="435768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latin typeface="Arial"/>
                <a:cs typeface="Arial"/>
              </a:rPr>
              <a:t>Enjeux</a:t>
            </a:r>
            <a:endParaRPr lang="fr-FR"/>
          </a:p>
          <a:p>
            <a:r>
              <a:rPr lang="fr-FR" sz="2000">
                <a:latin typeface="Arial"/>
                <a:cs typeface="Arial"/>
              </a:rPr>
              <a:t>Données-clés</a:t>
            </a:r>
          </a:p>
          <a:p>
            <a:r>
              <a:rPr lang="fr-FR" sz="2000">
                <a:latin typeface="Arial"/>
                <a:cs typeface="Arial"/>
              </a:rPr>
              <a:t>Etat des lieux par action/sous-action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Comprendre chaque action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Apprécier les aspects transformants</a:t>
            </a:r>
            <a:endParaRPr lang="fr-FR">
              <a:solidFill>
                <a:srgbClr val="000000"/>
              </a:solidFill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Eléments d'avancement</a:t>
            </a:r>
            <a:endParaRPr lang="fr-FR">
              <a:solidFill>
                <a:srgbClr val="000000"/>
              </a:solidFill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Communautés mobilisées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Compagnons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 err="1">
                <a:solidFill>
                  <a:srgbClr val="404040"/>
                </a:solidFill>
                <a:latin typeface="Arial"/>
                <a:cs typeface="Arial"/>
              </a:rPr>
              <a:t>EdTech</a:t>
            </a:r>
            <a:endParaRPr lang="fr-FR" sz="1800">
              <a:solidFill>
                <a:srgbClr val="404040"/>
              </a:solidFill>
              <a:latin typeface="Arial"/>
              <a:cs typeface="Arial"/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Effet Domino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Introduction des présentations détaillées</a:t>
            </a:r>
          </a:p>
          <a:p>
            <a:pPr lvl="1">
              <a:buFont typeface="Courier New" pitchFamily="2" charset="2"/>
              <a:buChar char="o"/>
            </a:pPr>
            <a:endParaRPr lang="fr-FR" sz="1800">
              <a:solidFill>
                <a:srgbClr val="000000"/>
              </a:solidFill>
              <a:latin typeface="Arial"/>
              <a:cs typeface="Arial"/>
            </a:endParaRPr>
          </a:p>
          <a:p>
            <a:endParaRPr lang="fr-FR" sz="2000">
              <a:latin typeface="Arial"/>
              <a:cs typeface="Arial"/>
            </a:endParaRPr>
          </a:p>
        </p:txBody>
      </p:sp>
      <p:pic>
        <p:nvPicPr>
          <p:cNvPr id="6" name="Image 5" descr="Une image contenant texte, animation japonaise, carte&#10;&#10;Description générée automatiquement">
            <a:extLst>
              <a:ext uri="{FF2B5EF4-FFF2-40B4-BE49-F238E27FC236}">
                <a16:creationId xmlns:a16="http://schemas.microsoft.com/office/drawing/2014/main" id="{86C6BDA5-E7CB-1082-B02B-D85731CAF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610967" y="4025503"/>
            <a:ext cx="2689225" cy="1901825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8B351A08-9F46-8662-E1E7-A1F15E732EB1}"/>
              </a:ext>
            </a:extLst>
          </p:cNvPr>
          <p:cNvSpPr txBox="1">
            <a:spLocks/>
          </p:cNvSpPr>
          <p:nvPr/>
        </p:nvSpPr>
        <p:spPr>
          <a:xfrm>
            <a:off x="888771" y="1227102"/>
            <a:ext cx="10394717" cy="563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F3912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0">
                <a:cs typeface="Arial"/>
              </a:rPr>
              <a:t>Sommaire</a:t>
            </a:r>
            <a:endParaRPr lang="fr-FR"/>
          </a:p>
          <a:p>
            <a:endParaRPr lang="fr-FR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679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50CF9-7994-F421-BB90-0C52777D4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1" y="700892"/>
            <a:ext cx="7714907" cy="508930"/>
          </a:xfrm>
        </p:spPr>
        <p:txBody>
          <a:bodyPr/>
          <a:lstStyle/>
          <a:p>
            <a:r>
              <a:rPr lang="fr-FR"/>
              <a:t>Présentation synthétique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B1724F-0DD5-FD94-7357-6558119D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8C7C14-13BF-9492-3822-AB44D341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D1FCF33-C968-8DBA-377A-7248C15D7746}"/>
              </a:ext>
            </a:extLst>
          </p:cNvPr>
          <p:cNvSpPr txBox="1">
            <a:spLocks/>
          </p:cNvSpPr>
          <p:nvPr/>
        </p:nvSpPr>
        <p:spPr>
          <a:xfrm>
            <a:off x="894521" y="1796725"/>
            <a:ext cx="10405122" cy="4602103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Projet ANR Groupe INSA lauréat de l'appel à projets </a:t>
            </a:r>
            <a:r>
              <a:rPr lang="fr-FR" sz="2000" err="1">
                <a:solidFill>
                  <a:srgbClr val="404040"/>
                </a:solidFill>
                <a:latin typeface="Arial"/>
                <a:cs typeface="Arial"/>
              </a:rPr>
              <a:t>DemoES</a:t>
            </a:r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 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4 ans à partir de 01/2022 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Enjeu stratégique 1 : introduction du numérique tout au long du parcours global de l’apprenant (depuis éveil de l'intérêt jusqu'à </a:t>
            </a:r>
            <a:r>
              <a:rPr lang="fr-FR" sz="2000" err="1">
                <a:solidFill>
                  <a:srgbClr val="404040"/>
                </a:solidFill>
                <a:latin typeface="Arial"/>
                <a:cs typeface="Arial"/>
              </a:rPr>
              <a:t>alumni</a:t>
            </a:r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) ; transformant ; création de nouvelles communautés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Enjeu stratégique 2 : adresser la question de la transformation de nos métiers (enseignement et fonctions supports) ; compréhension des enjeux (IA) et maîtrise des outils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Enjeux opérationnels : briques de SI, nouveaux services à la communauté, licences outils pédagogiques, équipements de VR, nouvelles ressources de formation, nouvelles salles pédagogiques, renforcement équipes (IP, IGE)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Rappel des conditions de dépôt/succès : sillage Prospective + liens entre communautés + écriture collaborative à 40 mains + BR</a:t>
            </a:r>
          </a:p>
          <a:p>
            <a:endParaRPr lang="fr-FR" sz="200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8990D53-433F-0751-E6FB-1E86B9FA5CA3}"/>
              </a:ext>
            </a:extLst>
          </p:cNvPr>
          <p:cNvSpPr txBox="1">
            <a:spLocks/>
          </p:cNvSpPr>
          <p:nvPr/>
        </p:nvSpPr>
        <p:spPr>
          <a:xfrm>
            <a:off x="888771" y="1227102"/>
            <a:ext cx="10394717" cy="563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F3912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0">
                <a:cs typeface="Arial"/>
              </a:rPr>
              <a:t>Enjeux</a:t>
            </a:r>
            <a:endParaRPr lang="fr-FR"/>
          </a:p>
          <a:p>
            <a:endParaRPr lang="fr-FR" sz="2400">
              <a:cs typeface="Arial"/>
            </a:endParaRPr>
          </a:p>
        </p:txBody>
      </p:sp>
      <p:pic>
        <p:nvPicPr>
          <p:cNvPr id="8" name="Image 7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6CA2F4F1-6A92-14B4-70B9-0432AF378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0925" y="504825"/>
            <a:ext cx="1581150" cy="600075"/>
          </a:xfrm>
          <a:prstGeom prst="rect">
            <a:avLst/>
          </a:prstGeom>
        </p:spPr>
      </p:pic>
      <p:pic>
        <p:nvPicPr>
          <p:cNvPr id="10" name="Image 9" descr="Une image contenant symbole, logo, cercle, Emblème&#10;&#10;Description générée automatiquement">
            <a:extLst>
              <a:ext uri="{FF2B5EF4-FFF2-40B4-BE49-F238E27FC236}">
                <a16:creationId xmlns:a16="http://schemas.microsoft.com/office/drawing/2014/main" id="{ABC14834-FF66-F9D2-EB0F-ACDFE8AF9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0050" y="355600"/>
            <a:ext cx="89535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558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50CF9-7994-F421-BB90-0C52777D4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1" y="700892"/>
            <a:ext cx="7714907" cy="508930"/>
          </a:xfrm>
        </p:spPr>
        <p:txBody>
          <a:bodyPr/>
          <a:lstStyle/>
          <a:p>
            <a:r>
              <a:rPr lang="fr-FR"/>
              <a:t>Présentation synthétique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B1724F-0DD5-FD94-7357-6558119D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8C7C14-13BF-9492-3822-AB44D341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D1FCF33-C968-8DBA-377A-7248C15D7746}"/>
              </a:ext>
            </a:extLst>
          </p:cNvPr>
          <p:cNvSpPr txBox="1">
            <a:spLocks/>
          </p:cNvSpPr>
          <p:nvPr/>
        </p:nvSpPr>
        <p:spPr>
          <a:xfrm>
            <a:off x="894521" y="1726664"/>
            <a:ext cx="10333236" cy="435768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latin typeface="Arial"/>
                <a:cs typeface="Arial"/>
              </a:rPr>
              <a:t>Etablissement coordonnateur : INSA Toulouse</a:t>
            </a:r>
          </a:p>
          <a:p>
            <a:r>
              <a:rPr lang="fr-FR" sz="2000" dirty="0">
                <a:latin typeface="Arial"/>
                <a:cs typeface="Arial"/>
              </a:rPr>
              <a:t>4,5 Me (8,5 Me en consolidé)</a:t>
            </a:r>
          </a:p>
          <a:p>
            <a:r>
              <a:rPr lang="fr-FR" sz="2000" dirty="0">
                <a:latin typeface="Arial"/>
                <a:cs typeface="Arial"/>
              </a:rPr>
              <a:t>8 actions, 15 sous-actions</a:t>
            </a:r>
          </a:p>
          <a:p>
            <a:r>
              <a:rPr lang="fr-FR" sz="2000" dirty="0">
                <a:latin typeface="Arial"/>
                <a:cs typeface="Arial"/>
              </a:rPr>
              <a:t>~</a:t>
            </a:r>
            <a:r>
              <a:rPr lang="fr-FR" sz="2000" dirty="0">
                <a:latin typeface="Arial"/>
                <a:cs typeface="Arial"/>
                <a:hlinkClick r:id="rId4"/>
              </a:rPr>
              <a:t>100 personnes</a:t>
            </a:r>
            <a:r>
              <a:rPr lang="fr-FR" sz="2000" dirty="0">
                <a:latin typeface="Arial"/>
                <a:cs typeface="Arial"/>
              </a:rPr>
              <a:t> mobilisées en régime courant : Directeurs, DGS, DSI, Com, RI, IP, IGR et IGE, EC et E, services financiers, services </a:t>
            </a:r>
            <a:r>
              <a:rPr lang="fr-FR" sz="2000" dirty="0" err="1">
                <a:latin typeface="Arial"/>
                <a:cs typeface="Arial"/>
              </a:rPr>
              <a:t>Sco</a:t>
            </a:r>
            <a:r>
              <a:rPr lang="fr-FR" sz="2000" dirty="0">
                <a:latin typeface="Arial"/>
                <a:cs typeface="Arial"/>
              </a:rPr>
              <a:t>, services RH, </a:t>
            </a:r>
            <a:r>
              <a:rPr lang="fr-FR" sz="2000" dirty="0" err="1">
                <a:latin typeface="Arial"/>
                <a:cs typeface="Arial"/>
              </a:rPr>
              <a:t>EdTech</a:t>
            </a:r>
            <a:r>
              <a:rPr lang="fr-FR" sz="2000" dirty="0">
                <a:latin typeface="Arial"/>
                <a:cs typeface="Arial"/>
              </a:rPr>
              <a:t>... </a:t>
            </a:r>
          </a:p>
          <a:p>
            <a:r>
              <a:rPr lang="fr-FR" sz="2000" dirty="0">
                <a:latin typeface="Arial"/>
                <a:cs typeface="Arial"/>
              </a:rPr>
              <a:t>9 </a:t>
            </a:r>
            <a:r>
              <a:rPr lang="fr-FR" sz="2000" dirty="0" err="1">
                <a:latin typeface="Arial"/>
                <a:cs typeface="Arial"/>
              </a:rPr>
              <a:t>EdTech</a:t>
            </a:r>
            <a:endParaRPr lang="fr-FR" sz="2000" dirty="0">
              <a:latin typeface="Arial"/>
              <a:cs typeface="Arial"/>
            </a:endParaRPr>
          </a:p>
          <a:p>
            <a:r>
              <a:rPr lang="fr-FR" sz="2000" dirty="0">
                <a:latin typeface="Arial"/>
                <a:cs typeface="Arial"/>
              </a:rPr>
              <a:t>Dynamique inter </a:t>
            </a:r>
            <a:r>
              <a:rPr lang="fr-FR" sz="2000" dirty="0" err="1">
                <a:latin typeface="Arial"/>
                <a:cs typeface="Arial"/>
              </a:rPr>
              <a:t>DemoES</a:t>
            </a:r>
            <a:r>
              <a:rPr lang="fr-FR" sz="2000" dirty="0">
                <a:latin typeface="Arial"/>
                <a:cs typeface="Arial"/>
              </a:rPr>
              <a:t> impulsée par ANR et DGSIP =&gt; mutualisation, liens entre projets</a:t>
            </a:r>
          </a:p>
          <a:p>
            <a:r>
              <a:rPr lang="fr-FR" sz="2000" dirty="0">
                <a:latin typeface="Arial"/>
                <a:cs typeface="Arial"/>
              </a:rPr>
              <a:t>Comitologie très dense sur 4 ans ; Teams</a:t>
            </a:r>
          </a:p>
          <a:p>
            <a:pPr lvl="1">
              <a:buFont typeface="Courier New" pitchFamily="2" charset="2"/>
              <a:buChar char="o"/>
            </a:pPr>
            <a:endParaRPr lang="fr-FR" sz="1800">
              <a:solidFill>
                <a:srgbClr val="000000"/>
              </a:solidFill>
              <a:latin typeface="Arial"/>
              <a:cs typeface="Arial"/>
            </a:endParaRPr>
          </a:p>
          <a:p>
            <a:endParaRPr lang="fr-FR" sz="2000">
              <a:solidFill>
                <a:srgbClr val="404040"/>
              </a:solidFill>
              <a:latin typeface="Arial"/>
              <a:cs typeface="Arial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CB8E4721-AB91-2BA9-8957-EB7C73910B96}"/>
              </a:ext>
            </a:extLst>
          </p:cNvPr>
          <p:cNvSpPr txBox="1">
            <a:spLocks/>
          </p:cNvSpPr>
          <p:nvPr/>
        </p:nvSpPr>
        <p:spPr>
          <a:xfrm>
            <a:off x="888771" y="1227102"/>
            <a:ext cx="10394717" cy="5635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rgbClr val="F3912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b="0">
                <a:cs typeface="Arial"/>
              </a:rPr>
              <a:t>Données-clés</a:t>
            </a:r>
            <a:endParaRPr lang="fr-FR"/>
          </a:p>
          <a:p>
            <a:endParaRPr lang="fr-FR" sz="2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4445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4D38ACD9-D681-7F9D-4A57-0D2CBD502423}"/>
              </a:ext>
            </a:extLst>
          </p:cNvPr>
          <p:cNvSpPr/>
          <p:nvPr/>
        </p:nvSpPr>
        <p:spPr>
          <a:xfrm>
            <a:off x="233255" y="2401093"/>
            <a:ext cx="1258453" cy="727363"/>
          </a:xfrm>
          <a:prstGeom prst="roundRect">
            <a:avLst/>
          </a:prstGeom>
          <a:solidFill>
            <a:srgbClr val="8FCFE3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Jeu Sérieux</a:t>
            </a:r>
            <a:endParaRPr lang="fr-FR" sz="1400">
              <a:solidFill>
                <a:schemeClr val="tx1"/>
              </a:solidFill>
              <a:cs typeface="Arial"/>
            </a:endParaRPr>
          </a:p>
          <a:p>
            <a:pPr algn="ctr"/>
            <a:r>
              <a:rPr lang="fr-FR" sz="1400">
                <a:solidFill>
                  <a:schemeClr val="tx1"/>
                </a:solidFill>
              </a:rPr>
              <a:t>Réussite</a:t>
            </a:r>
            <a:endParaRPr lang="fr-FR" sz="1400">
              <a:solidFill>
                <a:schemeClr val="tx1"/>
              </a:solidFill>
              <a:cs typeface="Arial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B1EE734A-AF8C-1AD1-143A-F375E7FA5883}"/>
              </a:ext>
            </a:extLst>
          </p:cNvPr>
          <p:cNvSpPr/>
          <p:nvPr/>
        </p:nvSpPr>
        <p:spPr>
          <a:xfrm>
            <a:off x="740162" y="3354126"/>
            <a:ext cx="4208594" cy="3187093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2F11EA2D-77AD-3239-4F31-8586BBEBA7BF}"/>
              </a:ext>
            </a:extLst>
          </p:cNvPr>
          <p:cNvSpPr/>
          <p:nvPr/>
        </p:nvSpPr>
        <p:spPr>
          <a:xfrm>
            <a:off x="7735273" y="3307413"/>
            <a:ext cx="4402066" cy="2342822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D844F8B-8AF4-069E-AAD9-0B3394D3A07D}"/>
              </a:ext>
            </a:extLst>
          </p:cNvPr>
          <p:cNvSpPr/>
          <p:nvPr/>
        </p:nvSpPr>
        <p:spPr>
          <a:xfrm>
            <a:off x="9242135" y="2459180"/>
            <a:ext cx="1321952" cy="710045"/>
          </a:xfrm>
          <a:prstGeom prst="roundRect">
            <a:avLst/>
          </a:prstGeom>
          <a:solidFill>
            <a:srgbClr val="8FCFE3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Micro modules ECIU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914C73E-3687-5C47-FF12-91F344C984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fr-FR"/>
              <a:t>8</a:t>
            </a:fld>
            <a:r>
              <a:rPr lang="fr-FR"/>
              <a:t>/25</a:t>
            </a:r>
          </a:p>
        </p:txBody>
      </p:sp>
      <p:pic>
        <p:nvPicPr>
          <p:cNvPr id="2" name="Image 1" descr="Une image contenant croquis, conception&#10;&#10;Description générée automatiquement">
            <a:extLst>
              <a:ext uri="{FF2B5EF4-FFF2-40B4-BE49-F238E27FC236}">
                <a16:creationId xmlns:a16="http://schemas.microsoft.com/office/drawing/2014/main" id="{27F36C06-3FC0-C9DD-1C5E-87072C7DAB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21" r="-412" b="-366"/>
          <a:stretch/>
        </p:blipFill>
        <p:spPr>
          <a:xfrm>
            <a:off x="4856820" y="5577445"/>
            <a:ext cx="795768" cy="953305"/>
          </a:xfrm>
          <a:prstGeom prst="rect">
            <a:avLst/>
          </a:prstGeom>
        </p:spPr>
      </p:pic>
      <p:pic>
        <p:nvPicPr>
          <p:cNvPr id="4" name="Image 3" descr="Une image contenant Police, conception, croquis, clé&#10;&#10;Description générée automatiquement">
            <a:extLst>
              <a:ext uri="{FF2B5EF4-FFF2-40B4-BE49-F238E27FC236}">
                <a16:creationId xmlns:a16="http://schemas.microsoft.com/office/drawing/2014/main" id="{F32D89AC-6827-BBB8-CE3A-929E73607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355" y="5573736"/>
            <a:ext cx="874000" cy="962490"/>
          </a:xfrm>
          <a:prstGeom prst="rect">
            <a:avLst/>
          </a:prstGeom>
        </p:spPr>
      </p:pic>
      <p:pic>
        <p:nvPicPr>
          <p:cNvPr id="5" name="Image 4" descr="Une image contenant croquis, symbole, Police, blanc&#10;&#10;Description générée automatiquement">
            <a:extLst>
              <a:ext uri="{FF2B5EF4-FFF2-40B4-BE49-F238E27FC236}">
                <a16:creationId xmlns:a16="http://schemas.microsoft.com/office/drawing/2014/main" id="{CD5267EB-0459-FB20-1BA9-B843B73FF5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6151" y="251274"/>
            <a:ext cx="940905" cy="1168676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29ECF58-C8D1-C535-55C2-380CD651D083}"/>
              </a:ext>
            </a:extLst>
          </p:cNvPr>
          <p:cNvSpPr/>
          <p:nvPr/>
        </p:nvSpPr>
        <p:spPr>
          <a:xfrm>
            <a:off x="1524000" y="1824181"/>
            <a:ext cx="1258453" cy="727363"/>
          </a:xfrm>
          <a:prstGeom prst="roundRect">
            <a:avLst/>
          </a:prstGeom>
          <a:solidFill>
            <a:srgbClr val="8FCFE3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Socle de dispositifs d'accueil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AE8F3B57-EB05-5B55-18FF-395ED1D982B7}"/>
              </a:ext>
            </a:extLst>
          </p:cNvPr>
          <p:cNvSpPr/>
          <p:nvPr/>
        </p:nvSpPr>
        <p:spPr>
          <a:xfrm>
            <a:off x="3631045" y="1853044"/>
            <a:ext cx="1316180" cy="710045"/>
          </a:xfrm>
          <a:prstGeom prst="roundRect">
            <a:avLst/>
          </a:prstGeom>
          <a:solidFill>
            <a:srgbClr val="8FCFE3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Application campus</a:t>
            </a:r>
            <a:endParaRPr lang="fr-FR" sz="1400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133DBAD4-8675-ABE0-B45B-AA9EBD8D9967}"/>
              </a:ext>
            </a:extLst>
          </p:cNvPr>
          <p:cNvSpPr/>
          <p:nvPr/>
        </p:nvSpPr>
        <p:spPr>
          <a:xfrm>
            <a:off x="7077362" y="1801090"/>
            <a:ext cx="1316180" cy="710045"/>
          </a:xfrm>
          <a:prstGeom prst="roundRect">
            <a:avLst/>
          </a:prstGeom>
          <a:solidFill>
            <a:srgbClr val="8FCFE3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Modules de soft skills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C1167E61-A781-43F4-ECAC-63CCA7197E75}"/>
              </a:ext>
            </a:extLst>
          </p:cNvPr>
          <p:cNvSpPr/>
          <p:nvPr/>
        </p:nvSpPr>
        <p:spPr>
          <a:xfrm>
            <a:off x="8289635" y="1933862"/>
            <a:ext cx="1321952" cy="710045"/>
          </a:xfrm>
          <a:prstGeom prst="roundRect">
            <a:avLst/>
          </a:prstGeom>
          <a:solidFill>
            <a:srgbClr val="8FCFE3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Modules de formation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2CC18E50-1658-CB3F-40F6-80289EF061FD}"/>
              </a:ext>
            </a:extLst>
          </p:cNvPr>
          <p:cNvSpPr/>
          <p:nvPr/>
        </p:nvSpPr>
        <p:spPr>
          <a:xfrm>
            <a:off x="9597700" y="3885043"/>
            <a:ext cx="1035840" cy="733135"/>
          </a:xfrm>
          <a:prstGeom prst="roundRect">
            <a:avLst/>
          </a:prstGeom>
          <a:solidFill>
            <a:srgbClr val="F59356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Réalité virtuelle</a:t>
            </a:r>
            <a:endParaRPr lang="fr-FR" sz="1400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0E63ADC9-2504-0AB8-4741-AC2A2289B809}"/>
              </a:ext>
            </a:extLst>
          </p:cNvPr>
          <p:cNvSpPr/>
          <p:nvPr/>
        </p:nvSpPr>
        <p:spPr>
          <a:xfrm>
            <a:off x="10701373" y="3879272"/>
            <a:ext cx="1179618" cy="733135"/>
          </a:xfrm>
          <a:prstGeom prst="roundRect">
            <a:avLst/>
          </a:prstGeom>
          <a:solidFill>
            <a:srgbClr val="F59356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e-TD</a:t>
            </a:r>
            <a:endParaRPr lang="fr-FR" sz="1400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32BBDA97-5667-46AD-EEB5-917C66946C99}"/>
              </a:ext>
            </a:extLst>
          </p:cNvPr>
          <p:cNvSpPr/>
          <p:nvPr/>
        </p:nvSpPr>
        <p:spPr>
          <a:xfrm>
            <a:off x="10691089" y="1835725"/>
            <a:ext cx="1281543" cy="710045"/>
          </a:xfrm>
          <a:prstGeom prst="roundRect">
            <a:avLst/>
          </a:prstGeom>
          <a:solidFill>
            <a:srgbClr val="8FCFE3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Certification blockchain</a:t>
            </a:r>
            <a:endParaRPr lang="fr-FR" sz="1400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82C5A44D-D9CF-09CC-C9E2-AF2B42DFD898}"/>
              </a:ext>
            </a:extLst>
          </p:cNvPr>
          <p:cNvSpPr/>
          <p:nvPr/>
        </p:nvSpPr>
        <p:spPr>
          <a:xfrm>
            <a:off x="1520030" y="3833811"/>
            <a:ext cx="1258453" cy="727363"/>
          </a:xfrm>
          <a:prstGeom prst="roundRect">
            <a:avLst/>
          </a:prstGeom>
          <a:solidFill>
            <a:srgbClr val="F7E686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ENT Groupe INSA</a:t>
            </a:r>
            <a:endParaRPr lang="fr-FR" sz="1400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44DEBC08-8736-BC26-4B8A-A281B736D9B5}"/>
              </a:ext>
            </a:extLst>
          </p:cNvPr>
          <p:cNvSpPr/>
          <p:nvPr/>
        </p:nvSpPr>
        <p:spPr>
          <a:xfrm>
            <a:off x="1403201" y="5135973"/>
            <a:ext cx="1252406" cy="733410"/>
          </a:xfrm>
          <a:prstGeom prst="roundRect">
            <a:avLst/>
          </a:prstGeom>
          <a:solidFill>
            <a:srgbClr val="F7E686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Méta annuaire</a:t>
            </a:r>
            <a:endParaRPr lang="fr-FR" sz="1400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C517515A-753F-19CD-C6EB-52D670BB5413}"/>
              </a:ext>
            </a:extLst>
          </p:cNvPr>
          <p:cNvSpPr/>
          <p:nvPr/>
        </p:nvSpPr>
        <p:spPr>
          <a:xfrm>
            <a:off x="3282154" y="3989674"/>
            <a:ext cx="1258453" cy="727363"/>
          </a:xfrm>
          <a:prstGeom prst="roundRect">
            <a:avLst/>
          </a:prstGeom>
          <a:solidFill>
            <a:srgbClr val="FF0000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Evolution ENT écoles</a:t>
            </a:r>
            <a:endParaRPr lang="fr-FR" sz="1200">
              <a:solidFill>
                <a:schemeClr val="bg1"/>
              </a:solidFill>
              <a:cs typeface="Arial"/>
            </a:endParaRP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59DDBF62-9BFB-5A5A-569E-54C1C93BD210}"/>
              </a:ext>
            </a:extLst>
          </p:cNvPr>
          <p:cNvSpPr/>
          <p:nvPr/>
        </p:nvSpPr>
        <p:spPr>
          <a:xfrm>
            <a:off x="8022646" y="3885044"/>
            <a:ext cx="1495133" cy="727363"/>
          </a:xfrm>
          <a:prstGeom prst="roundRect">
            <a:avLst/>
          </a:prstGeom>
          <a:solidFill>
            <a:srgbClr val="F59356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Nouveaux outils pédagogiques</a:t>
            </a:r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DA2D58E7-98F6-80C8-2D6F-1298D9883430}"/>
              </a:ext>
            </a:extLst>
          </p:cNvPr>
          <p:cNvSpPr/>
          <p:nvPr/>
        </p:nvSpPr>
        <p:spPr>
          <a:xfrm>
            <a:off x="6413498" y="4121725"/>
            <a:ext cx="1177635" cy="727363"/>
          </a:xfrm>
          <a:prstGeom prst="roundRect">
            <a:avLst/>
          </a:prstGeom>
          <a:solidFill>
            <a:srgbClr val="9BED82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Modules de formation</a:t>
            </a:r>
            <a:endParaRPr lang="fr-FR" sz="1400"/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D258DB0F-960F-0E37-41C5-09BAEA5AE319}"/>
              </a:ext>
            </a:extLst>
          </p:cNvPr>
          <p:cNvCxnSpPr/>
          <p:nvPr/>
        </p:nvCxnSpPr>
        <p:spPr>
          <a:xfrm flipH="1" flipV="1">
            <a:off x="4944053" y="5193722"/>
            <a:ext cx="771775" cy="203346"/>
          </a:xfrm>
          <a:prstGeom prst="straightConnector1">
            <a:avLst/>
          </a:prstGeom>
          <a:ln w="12700"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0B628E2F-0049-49FA-45C4-BAA86E4C2680}"/>
              </a:ext>
            </a:extLst>
          </p:cNvPr>
          <p:cNvCxnSpPr>
            <a:cxnSpLocks/>
          </p:cNvCxnSpPr>
          <p:nvPr/>
        </p:nvCxnSpPr>
        <p:spPr>
          <a:xfrm flipV="1">
            <a:off x="6898696" y="5088370"/>
            <a:ext cx="1387767" cy="869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BC212BA2-1C9E-390E-7B64-27D8B8E1C5B5}"/>
              </a:ext>
            </a:extLst>
          </p:cNvPr>
          <p:cNvCxnSpPr>
            <a:cxnSpLocks/>
          </p:cNvCxnSpPr>
          <p:nvPr/>
        </p:nvCxnSpPr>
        <p:spPr>
          <a:xfrm>
            <a:off x="6171330" y="1501202"/>
            <a:ext cx="1728359" cy="2190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9A3AF9F5-2E6B-5D66-F65A-A5F03DE8E172}"/>
              </a:ext>
            </a:extLst>
          </p:cNvPr>
          <p:cNvCxnSpPr>
            <a:cxnSpLocks/>
          </p:cNvCxnSpPr>
          <p:nvPr/>
        </p:nvCxnSpPr>
        <p:spPr>
          <a:xfrm flipV="1">
            <a:off x="5894242" y="4972916"/>
            <a:ext cx="504539" cy="459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373996FB-CF06-167F-A621-3ED5A7CF5BE9}"/>
              </a:ext>
            </a:extLst>
          </p:cNvPr>
          <p:cNvCxnSpPr>
            <a:cxnSpLocks/>
          </p:cNvCxnSpPr>
          <p:nvPr/>
        </p:nvCxnSpPr>
        <p:spPr>
          <a:xfrm flipH="1">
            <a:off x="2790825" y="1160611"/>
            <a:ext cx="2503052" cy="619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75C74D29-6396-738E-8803-4174E5753E9B}"/>
              </a:ext>
            </a:extLst>
          </p:cNvPr>
          <p:cNvCxnSpPr>
            <a:cxnSpLocks/>
          </p:cNvCxnSpPr>
          <p:nvPr/>
        </p:nvCxnSpPr>
        <p:spPr>
          <a:xfrm flipH="1">
            <a:off x="4909416" y="1431928"/>
            <a:ext cx="442188" cy="348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0ACFF57F-F99B-EB62-CB2D-DB72F8C6840E}"/>
              </a:ext>
            </a:extLst>
          </p:cNvPr>
          <p:cNvCxnSpPr>
            <a:cxnSpLocks/>
          </p:cNvCxnSpPr>
          <p:nvPr/>
        </p:nvCxnSpPr>
        <p:spPr>
          <a:xfrm>
            <a:off x="6558464" y="1045156"/>
            <a:ext cx="1075318" cy="53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3358A822-CD53-50A7-AEB7-EF5621550C41}"/>
              </a:ext>
            </a:extLst>
          </p:cNvPr>
          <p:cNvCxnSpPr>
            <a:cxnSpLocks/>
          </p:cNvCxnSpPr>
          <p:nvPr/>
        </p:nvCxnSpPr>
        <p:spPr>
          <a:xfrm>
            <a:off x="6552151" y="860790"/>
            <a:ext cx="4081284" cy="925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7BA126F9-AC42-B992-7BFE-3664120F262F}"/>
              </a:ext>
            </a:extLst>
          </p:cNvPr>
          <p:cNvSpPr txBox="1"/>
          <p:nvPr/>
        </p:nvSpPr>
        <p:spPr>
          <a:xfrm>
            <a:off x="1477458" y="1547091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A3.1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45108317-1913-BCE4-2597-8CC3F751773D}"/>
              </a:ext>
            </a:extLst>
          </p:cNvPr>
          <p:cNvSpPr txBox="1"/>
          <p:nvPr/>
        </p:nvSpPr>
        <p:spPr>
          <a:xfrm>
            <a:off x="296754" y="2118231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A3.2</a:t>
            </a:r>
            <a:endParaRPr lang="fr-FR" sz="1400">
              <a:cs typeface="Arial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2B485968-EF5F-6007-044B-29A323097AD4}"/>
              </a:ext>
            </a:extLst>
          </p:cNvPr>
          <p:cNvSpPr txBox="1"/>
          <p:nvPr/>
        </p:nvSpPr>
        <p:spPr>
          <a:xfrm>
            <a:off x="3553835" y="1581006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A3.3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240C7E4A-7A45-ED53-F9AE-DDA995D73834}"/>
              </a:ext>
            </a:extLst>
          </p:cNvPr>
          <p:cNvSpPr txBox="1"/>
          <p:nvPr/>
        </p:nvSpPr>
        <p:spPr>
          <a:xfrm>
            <a:off x="7013863" y="1518227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A6.2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5582E6A5-6C29-B3EF-9E04-9D3A9E3D509A}"/>
              </a:ext>
            </a:extLst>
          </p:cNvPr>
          <p:cNvSpPr txBox="1"/>
          <p:nvPr/>
        </p:nvSpPr>
        <p:spPr>
          <a:xfrm>
            <a:off x="8332931" y="1645227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A4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29D55971-4268-20C7-6EA6-6EDC6CE809BD}"/>
              </a:ext>
            </a:extLst>
          </p:cNvPr>
          <p:cNvSpPr txBox="1"/>
          <p:nvPr/>
        </p:nvSpPr>
        <p:spPr>
          <a:xfrm>
            <a:off x="10639856" y="1547090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A6.1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A6EA7566-860C-BFB0-2835-B623C12CCB62}"/>
              </a:ext>
            </a:extLst>
          </p:cNvPr>
          <p:cNvSpPr txBox="1"/>
          <p:nvPr/>
        </p:nvSpPr>
        <p:spPr>
          <a:xfrm>
            <a:off x="1565853" y="3557803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A2.1</a:t>
            </a: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E4C5FB2C-9A77-1EC0-B982-48B6BF411D1A}"/>
              </a:ext>
            </a:extLst>
          </p:cNvPr>
          <p:cNvCxnSpPr>
            <a:cxnSpLocks/>
          </p:cNvCxnSpPr>
          <p:nvPr/>
        </p:nvCxnSpPr>
        <p:spPr>
          <a:xfrm flipV="1">
            <a:off x="5814868" y="3853006"/>
            <a:ext cx="296720" cy="1556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88CB515B-182F-9E26-9B10-F0FAD251CECC}"/>
              </a:ext>
            </a:extLst>
          </p:cNvPr>
          <p:cNvSpPr/>
          <p:nvPr/>
        </p:nvSpPr>
        <p:spPr>
          <a:xfrm>
            <a:off x="5351316" y="2776680"/>
            <a:ext cx="1495133" cy="727363"/>
          </a:xfrm>
          <a:prstGeom prst="roundRect">
            <a:avLst/>
          </a:prstGeom>
          <a:solidFill>
            <a:srgbClr val="E8A0E8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Salles pédagogiques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7E2131EB-A3B1-8C27-8D2E-61D3C071F0CE}"/>
              </a:ext>
            </a:extLst>
          </p:cNvPr>
          <p:cNvCxnSpPr>
            <a:cxnSpLocks/>
          </p:cNvCxnSpPr>
          <p:nvPr/>
        </p:nvCxnSpPr>
        <p:spPr>
          <a:xfrm>
            <a:off x="5900017" y="1536196"/>
            <a:ext cx="138871" cy="1001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94FF9629-28D5-5264-41DB-7D3D4AF6C59D}"/>
              </a:ext>
            </a:extLst>
          </p:cNvPr>
          <p:cNvSpPr txBox="1"/>
          <p:nvPr/>
        </p:nvSpPr>
        <p:spPr>
          <a:xfrm>
            <a:off x="1404646" y="4838858"/>
            <a:ext cx="560835" cy="3138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A1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292B73F-FB15-A97B-0A35-B844D326A01C}"/>
              </a:ext>
            </a:extLst>
          </p:cNvPr>
          <p:cNvSpPr txBox="1"/>
          <p:nvPr/>
        </p:nvSpPr>
        <p:spPr>
          <a:xfrm>
            <a:off x="5284211" y="2483715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A2.2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744CE006-7242-2D6F-234F-5D9EC1980979}"/>
              </a:ext>
            </a:extLst>
          </p:cNvPr>
          <p:cNvSpPr txBox="1"/>
          <p:nvPr/>
        </p:nvSpPr>
        <p:spPr>
          <a:xfrm>
            <a:off x="6505143" y="3815771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A8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A63CD82F-B66A-A538-0014-17B9C3C2FA5A}"/>
              </a:ext>
            </a:extLst>
          </p:cNvPr>
          <p:cNvSpPr txBox="1"/>
          <p:nvPr/>
        </p:nvSpPr>
        <p:spPr>
          <a:xfrm>
            <a:off x="8192943" y="3579089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A7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0703845-6760-90F8-55A6-080E58E09B9B}"/>
              </a:ext>
            </a:extLst>
          </p:cNvPr>
          <p:cNvSpPr txBox="1"/>
          <p:nvPr/>
        </p:nvSpPr>
        <p:spPr>
          <a:xfrm>
            <a:off x="9541596" y="3579089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A5.1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4704FE54-639F-CE47-02B3-33BEF63F950E}"/>
              </a:ext>
            </a:extLst>
          </p:cNvPr>
          <p:cNvSpPr txBox="1"/>
          <p:nvPr/>
        </p:nvSpPr>
        <p:spPr>
          <a:xfrm>
            <a:off x="10652125" y="3584862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A5.2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36D1EA4-55CE-BCD1-6B5D-9D65EFEAC5BF}"/>
              </a:ext>
            </a:extLst>
          </p:cNvPr>
          <p:cNvSpPr/>
          <p:nvPr/>
        </p:nvSpPr>
        <p:spPr>
          <a:xfrm>
            <a:off x="1564770" y="2499412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Scol + E/EC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F619FB0-0B0C-467D-BDED-70DA7CB9818E}"/>
              </a:ext>
            </a:extLst>
          </p:cNvPr>
          <p:cNvSpPr/>
          <p:nvPr/>
        </p:nvSpPr>
        <p:spPr>
          <a:xfrm>
            <a:off x="65846" y="3049084"/>
            <a:ext cx="710045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B2BF02C-BDD5-9FF0-B1F1-F85855C87A16}"/>
              </a:ext>
            </a:extLst>
          </p:cNvPr>
          <p:cNvSpPr/>
          <p:nvPr/>
        </p:nvSpPr>
        <p:spPr>
          <a:xfrm>
            <a:off x="3518838" y="2542887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Inter services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100BFCC-6A40-4676-A0B0-F874ECDA3CD4}"/>
              </a:ext>
            </a:extLst>
          </p:cNvPr>
          <p:cNvSpPr/>
          <p:nvPr/>
        </p:nvSpPr>
        <p:spPr>
          <a:xfrm>
            <a:off x="1298864" y="4487934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Inter services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B3F11B1-38D5-E937-BBD6-DFCC76929C37}"/>
              </a:ext>
            </a:extLst>
          </p:cNvPr>
          <p:cNvSpPr/>
          <p:nvPr/>
        </p:nvSpPr>
        <p:spPr>
          <a:xfrm>
            <a:off x="3709338" y="4578495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DSI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BD26DD9-C59C-57E0-A1B4-460C53AC3E3D}"/>
              </a:ext>
            </a:extLst>
          </p:cNvPr>
          <p:cNvSpPr/>
          <p:nvPr/>
        </p:nvSpPr>
        <p:spPr>
          <a:xfrm>
            <a:off x="1639884" y="5724792"/>
            <a:ext cx="1090770" cy="277363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DSI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F653ED7-FDCD-EB93-009C-5480F74146AB}"/>
              </a:ext>
            </a:extLst>
          </p:cNvPr>
          <p:cNvSpPr/>
          <p:nvPr/>
        </p:nvSpPr>
        <p:spPr>
          <a:xfrm>
            <a:off x="5131954" y="3365500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340356A-D8F5-EFC8-5E23-B2C113FE1B22}"/>
              </a:ext>
            </a:extLst>
          </p:cNvPr>
          <p:cNvSpPr/>
          <p:nvPr/>
        </p:nvSpPr>
        <p:spPr>
          <a:xfrm>
            <a:off x="6661727" y="4750954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 + experts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5B02BBF-6711-C5CA-AD8F-8C1C6252F839}"/>
              </a:ext>
            </a:extLst>
          </p:cNvPr>
          <p:cNvSpPr/>
          <p:nvPr/>
        </p:nvSpPr>
        <p:spPr>
          <a:xfrm>
            <a:off x="8070272" y="4577772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 + E/EC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E2DD196-648F-E571-95E4-57A66C77B038}"/>
              </a:ext>
            </a:extLst>
          </p:cNvPr>
          <p:cNvSpPr/>
          <p:nvPr/>
        </p:nvSpPr>
        <p:spPr>
          <a:xfrm>
            <a:off x="9675091" y="4554682"/>
            <a:ext cx="1339271" cy="29440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 + E/EC + IGR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EE7E7BC-141A-47CA-EB91-ED30D294708C}"/>
              </a:ext>
            </a:extLst>
          </p:cNvPr>
          <p:cNvSpPr/>
          <p:nvPr/>
        </p:nvSpPr>
        <p:spPr>
          <a:xfrm>
            <a:off x="8382000" y="2563091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 + experts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F1A721E-2049-FB7D-AD50-A758614388DB}"/>
              </a:ext>
            </a:extLst>
          </p:cNvPr>
          <p:cNvSpPr/>
          <p:nvPr/>
        </p:nvSpPr>
        <p:spPr>
          <a:xfrm>
            <a:off x="7187045" y="2407227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 + OpenCl.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B505AF4-A927-418B-9C69-62123AA0C847}"/>
              </a:ext>
            </a:extLst>
          </p:cNvPr>
          <p:cNvSpPr/>
          <p:nvPr/>
        </p:nvSpPr>
        <p:spPr>
          <a:xfrm>
            <a:off x="10648155" y="2447636"/>
            <a:ext cx="1096817" cy="271316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Scol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50AE5EDC-E851-7B2A-969A-5FD4B39D0AFA}"/>
              </a:ext>
            </a:extLst>
          </p:cNvPr>
          <p:cNvSpPr txBox="1"/>
          <p:nvPr/>
        </p:nvSpPr>
        <p:spPr>
          <a:xfrm>
            <a:off x="5409045" y="98136"/>
            <a:ext cx="9363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Etudiants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49992107-C665-7F74-6245-8840C977FB94}"/>
              </a:ext>
            </a:extLst>
          </p:cNvPr>
          <p:cNvSpPr txBox="1"/>
          <p:nvPr/>
        </p:nvSpPr>
        <p:spPr>
          <a:xfrm>
            <a:off x="5362863" y="6528954"/>
            <a:ext cx="108065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Personnels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13B17AE-5C7E-F418-2432-DB45F00C1B2B}"/>
              </a:ext>
            </a:extLst>
          </p:cNvPr>
          <p:cNvSpPr/>
          <p:nvPr/>
        </p:nvSpPr>
        <p:spPr>
          <a:xfrm>
            <a:off x="10229272" y="2977645"/>
            <a:ext cx="1500908" cy="277088"/>
          </a:xfrm>
          <a:prstGeom prst="rect">
            <a:avLst/>
          </a:prstGeom>
          <a:solidFill>
            <a:srgbClr val="F2BBC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IP + experts + RI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F6671BD-E4A2-CDAB-F853-5901119A4643}"/>
              </a:ext>
            </a:extLst>
          </p:cNvPr>
          <p:cNvSpPr txBox="1"/>
          <p:nvPr/>
        </p:nvSpPr>
        <p:spPr>
          <a:xfrm>
            <a:off x="2358881" y="4497495"/>
            <a:ext cx="55245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>
                <a:hlinkClick r:id="rId6"/>
              </a:rPr>
              <a:t>&gt;&gt;</a:t>
            </a:r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30E4D36-918C-8AE1-BD7C-E6FAF29EBCB9}"/>
              </a:ext>
            </a:extLst>
          </p:cNvPr>
          <p:cNvSpPr txBox="1"/>
          <p:nvPr/>
        </p:nvSpPr>
        <p:spPr>
          <a:xfrm>
            <a:off x="852739" y="3080652"/>
            <a:ext cx="6774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>
                <a:hlinkClick r:id="rId7"/>
              </a:rPr>
              <a:t>&gt;&gt;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668BECA-13CB-0085-F3C4-E53C25EAC3FB}"/>
              </a:ext>
            </a:extLst>
          </p:cNvPr>
          <p:cNvCxnSpPr>
            <a:cxnSpLocks/>
          </p:cNvCxnSpPr>
          <p:nvPr/>
        </p:nvCxnSpPr>
        <p:spPr>
          <a:xfrm flipH="1" flipV="1">
            <a:off x="4669850" y="2901586"/>
            <a:ext cx="1080616" cy="2436854"/>
          </a:xfrm>
          <a:prstGeom prst="straightConnector1">
            <a:avLst/>
          </a:prstGeom>
          <a:ln w="12700"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80F359E-A925-003B-2B0D-C0E6BAEDC30E}"/>
              </a:ext>
            </a:extLst>
          </p:cNvPr>
          <p:cNvCxnSpPr>
            <a:cxnSpLocks/>
          </p:cNvCxnSpPr>
          <p:nvPr/>
        </p:nvCxnSpPr>
        <p:spPr>
          <a:xfrm flipH="1">
            <a:off x="4537616" y="1493442"/>
            <a:ext cx="1250732" cy="2365697"/>
          </a:xfrm>
          <a:prstGeom prst="straightConnector1">
            <a:avLst/>
          </a:prstGeom>
          <a:ln w="12700"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17525122-7978-EB9C-9B3F-7E7A470556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988344" y="1650195"/>
            <a:ext cx="648891" cy="10902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C5818C3-3579-1AB6-697A-443FB2BD76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79859" y="2221694"/>
            <a:ext cx="648891" cy="109029"/>
          </a:xfrm>
          <a:prstGeom prst="rect">
            <a:avLst/>
          </a:prstGeom>
        </p:spPr>
      </p:pic>
      <p:pic>
        <p:nvPicPr>
          <p:cNvPr id="17" name="Image 16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E3E79B1F-E49C-54E9-7756-47D39C29AE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054078" y="1679962"/>
            <a:ext cx="648891" cy="92891"/>
          </a:xfrm>
          <a:prstGeom prst="rect">
            <a:avLst/>
          </a:prstGeom>
        </p:spPr>
      </p:pic>
      <p:pic>
        <p:nvPicPr>
          <p:cNvPr id="18" name="Image 17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1B3F17C7-520E-C46B-BE5D-A768A8C095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792391" y="2596742"/>
            <a:ext cx="648891" cy="92891"/>
          </a:xfrm>
          <a:prstGeom prst="rect">
            <a:avLst/>
          </a:prstGeom>
        </p:spPr>
      </p:pic>
      <p:pic>
        <p:nvPicPr>
          <p:cNvPr id="19" name="Image 18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475847D6-8131-73B9-2EEB-994AADB4D9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7649766" y="1644242"/>
            <a:ext cx="648891" cy="9289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5EB18ED-C87A-A6F3-C22B-4D0E6BD545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8661795" y="1751397"/>
            <a:ext cx="648891" cy="10902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6A3FB26-62EB-EC58-CD97-5E722B0B38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11185922" y="1662101"/>
            <a:ext cx="648891" cy="98173"/>
          </a:xfrm>
          <a:prstGeom prst="rect">
            <a:avLst/>
          </a:prstGeom>
        </p:spPr>
      </p:pic>
      <p:pic>
        <p:nvPicPr>
          <p:cNvPr id="48" name="Image 47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945AD8B3-7116-BDF6-EC7B-39268A6B93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9673828" y="2310993"/>
            <a:ext cx="648891" cy="92891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28D8475E-7E08-277A-FB6D-49A65079AF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6863953" y="3936195"/>
            <a:ext cx="648891" cy="98173"/>
          </a:xfrm>
          <a:prstGeom prst="rect">
            <a:avLst/>
          </a:prstGeom>
        </p:spPr>
      </p:pic>
      <p:pic>
        <p:nvPicPr>
          <p:cNvPr id="81" name="Image 80">
            <a:extLst>
              <a:ext uri="{FF2B5EF4-FFF2-40B4-BE49-F238E27FC236}">
                <a16:creationId xmlns:a16="http://schemas.microsoft.com/office/drawing/2014/main" id="{B84E4676-1298-AAD9-ABAC-A9D76C7F19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1846980" y="4973172"/>
            <a:ext cx="681263" cy="103268"/>
          </a:xfrm>
          <a:prstGeom prst="rect">
            <a:avLst/>
          </a:prstGeom>
        </p:spPr>
      </p:pic>
      <p:pic>
        <p:nvPicPr>
          <p:cNvPr id="82" name="Image 81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58DCEC22-CA61-A196-F9ED-30B8D23C98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125265" y="3662352"/>
            <a:ext cx="648891" cy="92891"/>
          </a:xfrm>
          <a:prstGeom prst="rect">
            <a:avLst/>
          </a:prstGeom>
        </p:spPr>
      </p:pic>
      <p:pic>
        <p:nvPicPr>
          <p:cNvPr id="83" name="Image 82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5DDC71EA-702A-4AEC-2374-211A017E90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8661796" y="3692116"/>
            <a:ext cx="648891" cy="92891"/>
          </a:xfrm>
          <a:prstGeom prst="rect">
            <a:avLst/>
          </a:prstGeom>
        </p:spPr>
      </p:pic>
      <p:pic>
        <p:nvPicPr>
          <p:cNvPr id="84" name="Image 83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45BA5401-C1DB-4504-A759-A33F7FAA6E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042920" y="3709974"/>
            <a:ext cx="648891" cy="92891"/>
          </a:xfrm>
          <a:prstGeom prst="rect">
            <a:avLst/>
          </a:prstGeom>
        </p:spPr>
      </p:pic>
      <p:pic>
        <p:nvPicPr>
          <p:cNvPr id="86" name="Image 85" descr="Une image contenant capture d’écran, Téléphone mobile, conception, smartphone&#10;&#10;Description générée automatiquement">
            <a:extLst>
              <a:ext uri="{FF2B5EF4-FFF2-40B4-BE49-F238E27FC236}">
                <a16:creationId xmlns:a16="http://schemas.microsoft.com/office/drawing/2014/main" id="{7BE3657B-540F-EB4C-E684-C25E7FF903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1150203" y="3709977"/>
            <a:ext cx="648891" cy="92891"/>
          </a:xfrm>
          <a:prstGeom prst="rect">
            <a:avLst/>
          </a:prstGeom>
        </p:spPr>
      </p:pic>
      <p:sp>
        <p:nvSpPr>
          <p:cNvPr id="87" name="ZoneTexte 86">
            <a:extLst>
              <a:ext uri="{FF2B5EF4-FFF2-40B4-BE49-F238E27FC236}">
                <a16:creationId xmlns:a16="http://schemas.microsoft.com/office/drawing/2014/main" id="{46596909-F764-0461-5718-70CDECACE29E}"/>
              </a:ext>
            </a:extLst>
          </p:cNvPr>
          <p:cNvSpPr txBox="1"/>
          <p:nvPr/>
        </p:nvSpPr>
        <p:spPr>
          <a:xfrm>
            <a:off x="2632724" y="2497246"/>
            <a:ext cx="6774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>
                <a:hlinkClick r:id="rId11"/>
              </a:rPr>
              <a:t>&gt;&gt;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id="{3640FDA0-FBE6-7894-1E22-5E31B3638525}"/>
              </a:ext>
            </a:extLst>
          </p:cNvPr>
          <p:cNvSpPr txBox="1"/>
          <p:nvPr/>
        </p:nvSpPr>
        <p:spPr>
          <a:xfrm>
            <a:off x="4585348" y="2521057"/>
            <a:ext cx="6774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>
                <a:hlinkClick r:id="rId12"/>
              </a:rPr>
              <a:t>&gt;&gt;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7028C87-FEB9-7DEC-4F6B-007CC058CB42}"/>
              </a:ext>
            </a:extLst>
          </p:cNvPr>
          <p:cNvSpPr txBox="1"/>
          <p:nvPr/>
        </p:nvSpPr>
        <p:spPr>
          <a:xfrm>
            <a:off x="11681473" y="2473432"/>
            <a:ext cx="6774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>
                <a:hlinkClick r:id="rId13"/>
              </a:rPr>
              <a:t>&gt;&gt;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430B4F-AA92-9170-F987-7183315950E6}"/>
              </a:ext>
            </a:extLst>
          </p:cNvPr>
          <p:cNvSpPr/>
          <p:nvPr/>
        </p:nvSpPr>
        <p:spPr>
          <a:xfrm>
            <a:off x="9642257" y="6107994"/>
            <a:ext cx="1339271" cy="5508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Pôle VR Groupe INSA</a:t>
            </a:r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6F1CC665-E6EE-8258-61E7-61BDCAD9126D}"/>
              </a:ext>
            </a:extLst>
          </p:cNvPr>
          <p:cNvCxnSpPr>
            <a:cxnSpLocks/>
          </p:cNvCxnSpPr>
          <p:nvPr/>
        </p:nvCxnSpPr>
        <p:spPr>
          <a:xfrm>
            <a:off x="10275741" y="4954024"/>
            <a:ext cx="220181" cy="10245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E339A0BB-865D-9756-7093-630BDD037954}"/>
              </a:ext>
            </a:extLst>
          </p:cNvPr>
          <p:cNvCxnSpPr>
            <a:cxnSpLocks/>
          </p:cNvCxnSpPr>
          <p:nvPr/>
        </p:nvCxnSpPr>
        <p:spPr>
          <a:xfrm>
            <a:off x="2873626" y="4084639"/>
            <a:ext cx="385476" cy="1477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A14D88DE-EAF1-FB9C-D5E6-D1956BF0BF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34317" y="2837259"/>
            <a:ext cx="1080293" cy="389009"/>
          </a:xfrm>
          <a:prstGeom prst="rect">
            <a:avLst/>
          </a:prstGeom>
        </p:spPr>
      </p:pic>
      <p:pic>
        <p:nvPicPr>
          <p:cNvPr id="47" name="Graphique 46">
            <a:extLst>
              <a:ext uri="{FF2B5EF4-FFF2-40B4-BE49-F238E27FC236}">
                <a16:creationId xmlns:a16="http://schemas.microsoft.com/office/drawing/2014/main" id="{88339581-4F44-9A46-8864-8ECC6529ED4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3364" y="3345873"/>
            <a:ext cx="669907" cy="731982"/>
          </a:xfrm>
          <a:prstGeom prst="rect">
            <a:avLst/>
          </a:prstGeom>
        </p:spPr>
      </p:pic>
      <p:pic>
        <p:nvPicPr>
          <p:cNvPr id="90" name="Image 89" descr="Une image contenant cercle, Caractère coloré, Graphique, vortex&#10;&#10;Description générée automatiquement">
            <a:extLst>
              <a:ext uri="{FF2B5EF4-FFF2-40B4-BE49-F238E27FC236}">
                <a16:creationId xmlns:a16="http://schemas.microsoft.com/office/drawing/2014/main" id="{6C252002-4831-7497-4F10-4A45E336822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286659" y="4900902"/>
            <a:ext cx="854365" cy="675698"/>
          </a:xfrm>
          <a:prstGeom prst="rect">
            <a:avLst/>
          </a:prstGeom>
        </p:spPr>
      </p:pic>
      <p:pic>
        <p:nvPicPr>
          <p:cNvPr id="85" name="Image 84">
            <a:extLst>
              <a:ext uri="{FF2B5EF4-FFF2-40B4-BE49-F238E27FC236}">
                <a16:creationId xmlns:a16="http://schemas.microsoft.com/office/drawing/2014/main" id="{47256A6E-227B-82DD-10D9-1FFE0231249D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 l="41288" r="-10" b="1095"/>
          <a:stretch/>
        </p:blipFill>
        <p:spPr>
          <a:xfrm>
            <a:off x="6648016" y="5090357"/>
            <a:ext cx="860198" cy="222964"/>
          </a:xfrm>
          <a:prstGeom prst="rect">
            <a:avLst/>
          </a:prstGeom>
        </p:spPr>
      </p:pic>
      <p:sp>
        <p:nvSpPr>
          <p:cNvPr id="91" name="Rectangle : coins arrondis 90">
            <a:extLst>
              <a:ext uri="{FF2B5EF4-FFF2-40B4-BE49-F238E27FC236}">
                <a16:creationId xmlns:a16="http://schemas.microsoft.com/office/drawing/2014/main" id="{A5AF53B1-33A7-FDFB-F520-4DAAFE68821C}"/>
              </a:ext>
            </a:extLst>
          </p:cNvPr>
          <p:cNvSpPr/>
          <p:nvPr/>
        </p:nvSpPr>
        <p:spPr>
          <a:xfrm>
            <a:off x="3265169" y="5237028"/>
            <a:ext cx="1270548" cy="461268"/>
          </a:xfrm>
          <a:prstGeom prst="roundRect">
            <a:avLst/>
          </a:prstGeom>
          <a:solidFill>
            <a:srgbClr val="FF0000"/>
          </a:solidFill>
          <a:ln w="63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Logique documentaire</a:t>
            </a:r>
            <a:endParaRPr lang="fr-FR" sz="1200">
              <a:solidFill>
                <a:schemeClr val="bg1"/>
              </a:solidFill>
              <a:cs typeface="Arial"/>
            </a:endParaRPr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A69C15AE-741A-06CE-946A-43D3369FAF5A}"/>
              </a:ext>
            </a:extLst>
          </p:cNvPr>
          <p:cNvCxnSpPr>
            <a:cxnSpLocks/>
          </p:cNvCxnSpPr>
          <p:nvPr/>
        </p:nvCxnSpPr>
        <p:spPr>
          <a:xfrm>
            <a:off x="2867579" y="4217687"/>
            <a:ext cx="536666" cy="9701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Rectangle : coins arrondis 94">
            <a:extLst>
              <a:ext uri="{FF2B5EF4-FFF2-40B4-BE49-F238E27FC236}">
                <a16:creationId xmlns:a16="http://schemas.microsoft.com/office/drawing/2014/main" id="{77645287-4C9B-3534-C640-4565D7536673}"/>
              </a:ext>
            </a:extLst>
          </p:cNvPr>
          <p:cNvSpPr/>
          <p:nvPr/>
        </p:nvSpPr>
        <p:spPr>
          <a:xfrm>
            <a:off x="80006" y="312606"/>
            <a:ext cx="1242240" cy="5369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400">
                <a:solidFill>
                  <a:schemeClr val="tx1"/>
                </a:solidFill>
              </a:rPr>
              <a:t>Pilotage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0B59254B-8DA2-20C2-51B6-061ED67DC0F8}"/>
              </a:ext>
            </a:extLst>
          </p:cNvPr>
          <p:cNvSpPr txBox="1"/>
          <p:nvPr/>
        </p:nvSpPr>
        <p:spPr>
          <a:xfrm>
            <a:off x="151611" y="37850"/>
            <a:ext cx="5668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sz="1400"/>
              <a:t>A0</a:t>
            </a:r>
            <a:endParaRPr lang="fr-FR" sz="1400">
              <a:cs typeface="Arial"/>
            </a:endParaRPr>
          </a:p>
        </p:txBody>
      </p:sp>
      <p:cxnSp>
        <p:nvCxnSpPr>
          <p:cNvPr id="92" name="Connecteur droit avec flèche 91">
            <a:extLst>
              <a:ext uri="{FF2B5EF4-FFF2-40B4-BE49-F238E27FC236}">
                <a16:creationId xmlns:a16="http://schemas.microsoft.com/office/drawing/2014/main" id="{1B16CEFC-E3CD-42F1-44FE-CA5C76E4B8F8}"/>
              </a:ext>
            </a:extLst>
          </p:cNvPr>
          <p:cNvCxnSpPr>
            <a:cxnSpLocks/>
          </p:cNvCxnSpPr>
          <p:nvPr/>
        </p:nvCxnSpPr>
        <p:spPr>
          <a:xfrm flipV="1">
            <a:off x="1441550" y="592889"/>
            <a:ext cx="397571" cy="27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D0E8FDA2-3358-9372-DB45-FD3D460771CE}"/>
              </a:ext>
            </a:extLst>
          </p:cNvPr>
          <p:cNvSpPr/>
          <p:nvPr/>
        </p:nvSpPr>
        <p:spPr>
          <a:xfrm>
            <a:off x="1932752" y="310180"/>
            <a:ext cx="1339271" cy="5265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Groupe GPC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89" name="Image 88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31150943-1DBF-1F8B-BCD0-51AA837FB70E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l="-3762" t="19739" r="1810" b="27662"/>
          <a:stretch/>
        </p:blipFill>
        <p:spPr>
          <a:xfrm>
            <a:off x="235889" y="919182"/>
            <a:ext cx="943112" cy="494960"/>
          </a:xfrm>
          <a:prstGeom prst="rect">
            <a:avLst/>
          </a:prstGeom>
        </p:spPr>
      </p:pic>
      <p:pic>
        <p:nvPicPr>
          <p:cNvPr id="94" name="Image 93" descr="Une image contenant Graphique, clipart, symbole, conception&#10;&#10;Description générée automatiquement">
            <a:extLst>
              <a:ext uri="{FF2B5EF4-FFF2-40B4-BE49-F238E27FC236}">
                <a16:creationId xmlns:a16="http://schemas.microsoft.com/office/drawing/2014/main" id="{5895BBCD-E698-31CC-42FC-5C5353BAE10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540760" y="2709356"/>
            <a:ext cx="434098" cy="425991"/>
          </a:xfrm>
          <a:prstGeom prst="rect">
            <a:avLst/>
          </a:prstGeom>
        </p:spPr>
      </p:pic>
      <p:pic>
        <p:nvPicPr>
          <p:cNvPr id="98" name="Image 97" descr="Une image contenant Graphique, conception, logo&#10;&#10;Description générée automatiquement">
            <a:extLst>
              <a:ext uri="{FF2B5EF4-FFF2-40B4-BE49-F238E27FC236}">
                <a16:creationId xmlns:a16="http://schemas.microsoft.com/office/drawing/2014/main" id="{DE5245BF-48B4-691A-BF58-643D8212DA8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821211" y="922404"/>
            <a:ext cx="828475" cy="554682"/>
          </a:xfrm>
          <a:prstGeom prst="rect">
            <a:avLst/>
          </a:prstGeom>
        </p:spPr>
      </p:pic>
      <p:pic>
        <p:nvPicPr>
          <p:cNvPr id="99" name="Image 98" descr="Une image contenant Caractère coloré, conception, cube&#10;&#10;Description générée automatiquement">
            <a:extLst>
              <a:ext uri="{FF2B5EF4-FFF2-40B4-BE49-F238E27FC236}">
                <a16:creationId xmlns:a16="http://schemas.microsoft.com/office/drawing/2014/main" id="{61F2ECA7-9FEA-A944-37B4-CE85F7ED1AB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1037854" y="6041180"/>
            <a:ext cx="529329" cy="612235"/>
          </a:xfrm>
          <a:prstGeom prst="rect">
            <a:avLst/>
          </a:prstGeom>
        </p:spPr>
      </p:pic>
      <p:pic>
        <p:nvPicPr>
          <p:cNvPr id="100" name="Image 99" descr="Une image contenant Graphique, logo, Police, conception&#10;&#10;Description générée automatiquement">
            <a:extLst>
              <a:ext uri="{FF2B5EF4-FFF2-40B4-BE49-F238E27FC236}">
                <a16:creationId xmlns:a16="http://schemas.microsoft.com/office/drawing/2014/main" id="{73271163-A4D1-9E97-F776-458C29A35606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-364" t="29415" r="3029" b="31008"/>
          <a:stretch/>
        </p:blipFill>
        <p:spPr>
          <a:xfrm>
            <a:off x="10950663" y="5525514"/>
            <a:ext cx="1233861" cy="384822"/>
          </a:xfrm>
          <a:prstGeom prst="rect">
            <a:avLst/>
          </a:prstGeom>
        </p:spPr>
      </p:pic>
      <p:pic>
        <p:nvPicPr>
          <p:cNvPr id="101" name="Image 100" descr="Une image contenant Police, Graphique, logo, Bleu électrique&#10;&#10;Description générée automatiquement">
            <a:extLst>
              <a:ext uri="{FF2B5EF4-FFF2-40B4-BE49-F238E27FC236}">
                <a16:creationId xmlns:a16="http://schemas.microsoft.com/office/drawing/2014/main" id="{DC2F4EBD-0C48-966B-FDA0-91E5910191B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897529" y="5697361"/>
            <a:ext cx="1087269" cy="249069"/>
          </a:xfrm>
          <a:prstGeom prst="rect">
            <a:avLst/>
          </a:prstGeom>
        </p:spPr>
      </p:pic>
      <p:pic>
        <p:nvPicPr>
          <p:cNvPr id="102" name="Image 101" descr="Une image contenant Police, logo, Graphique, typographie&#10;&#10;Description générée automatiquement">
            <a:extLst>
              <a:ext uri="{FF2B5EF4-FFF2-40B4-BE49-F238E27FC236}">
                <a16:creationId xmlns:a16="http://schemas.microsoft.com/office/drawing/2014/main" id="{A8288F1D-779C-3DCD-B699-455999D2532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35287" y="6383574"/>
            <a:ext cx="1596553" cy="243598"/>
          </a:xfrm>
          <a:prstGeom prst="rect">
            <a:avLst/>
          </a:prstGeom>
        </p:spPr>
      </p:pic>
      <p:pic>
        <p:nvPicPr>
          <p:cNvPr id="103" name="Image 102" descr="Une image contenant Police, capture d’écran, Graphique, logo&#10;&#10;Description générée automatiquement">
            <a:extLst>
              <a:ext uri="{FF2B5EF4-FFF2-40B4-BE49-F238E27FC236}">
                <a16:creationId xmlns:a16="http://schemas.microsoft.com/office/drawing/2014/main" id="{116BEE9E-249E-F4A6-3D68-3B2B2DA78D35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580839" y="5995543"/>
            <a:ext cx="1872981" cy="330133"/>
          </a:xfrm>
          <a:prstGeom prst="rect">
            <a:avLst/>
          </a:prstGeom>
        </p:spPr>
      </p:pic>
      <p:pic>
        <p:nvPicPr>
          <p:cNvPr id="104" name="Image 103" descr="Une image contenant cercle, créativité&#10;&#10;Description générée automatiquement">
            <a:extLst>
              <a:ext uri="{FF2B5EF4-FFF2-40B4-BE49-F238E27FC236}">
                <a16:creationId xmlns:a16="http://schemas.microsoft.com/office/drawing/2014/main" id="{B6A2C9C6-93E2-3F96-CFA5-DC59ED60661C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222319" y="6199864"/>
            <a:ext cx="481318" cy="489424"/>
          </a:xfrm>
          <a:prstGeom prst="rect">
            <a:avLst/>
          </a:prstGeom>
        </p:spPr>
      </p:pic>
      <p:pic>
        <p:nvPicPr>
          <p:cNvPr id="105" name="Image 104" descr="Une image contenant Police, typographie, Graphique, texte&#10;&#10;Description générée automatiquement">
            <a:extLst>
              <a:ext uri="{FF2B5EF4-FFF2-40B4-BE49-F238E27FC236}">
                <a16:creationId xmlns:a16="http://schemas.microsoft.com/office/drawing/2014/main" id="{909F876D-7668-F562-87D1-218441009F1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113838" y="6590446"/>
            <a:ext cx="1447518" cy="245092"/>
          </a:xfrm>
          <a:prstGeom prst="rect">
            <a:avLst/>
          </a:prstGeom>
        </p:spPr>
      </p:pic>
      <p:pic>
        <p:nvPicPr>
          <p:cNvPr id="106" name="Image 105" descr="Une image contenant Police, logo, texte, Graphique&#10;&#10;Description générée automatiquement">
            <a:extLst>
              <a:ext uri="{FF2B5EF4-FFF2-40B4-BE49-F238E27FC236}">
                <a16:creationId xmlns:a16="http://schemas.microsoft.com/office/drawing/2014/main" id="{D0DFBD39-A324-DA9C-AA5B-6EA672CD2017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921246" y="6396108"/>
            <a:ext cx="1194464" cy="39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6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39" grpId="0" animBg="1"/>
      <p:bldP spid="38" grpId="0" animBg="1"/>
      <p:bldP spid="25" grpId="0" animBg="1"/>
      <p:bldP spid="3" grpId="0"/>
      <p:bldP spid="6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6" grpId="0"/>
      <p:bldP spid="49" grpId="0"/>
      <p:bldP spid="50" grpId="0"/>
      <p:bldP spid="51" grpId="0"/>
      <p:bldP spid="52" grpId="0"/>
      <p:bldP spid="53" grpId="0"/>
      <p:bldP spid="54" grpId="0"/>
      <p:bldP spid="56" grpId="0" animBg="1"/>
      <p:bldP spid="59" grpId="0"/>
      <p:bldP spid="60" grpId="0"/>
      <p:bldP spid="61" grpId="0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80" grpId="0" animBg="1"/>
      <p:bldP spid="9" grpId="0"/>
      <p:bldP spid="7" grpId="0"/>
      <p:bldP spid="87" grpId="0"/>
      <p:bldP spid="88" grpId="0"/>
      <p:bldP spid="11" grpId="0"/>
      <p:bldP spid="12" grpId="0" animBg="1"/>
      <p:bldP spid="91" grpId="0" animBg="1"/>
      <p:bldP spid="95" grpId="0" animBg="1"/>
      <p:bldP spid="97" grpId="0"/>
      <p:bldP spid="9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250CF9-7994-F421-BB90-0C52777D4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1" y="700892"/>
            <a:ext cx="7714907" cy="508930"/>
          </a:xfrm>
        </p:spPr>
        <p:txBody>
          <a:bodyPr/>
          <a:lstStyle/>
          <a:p>
            <a:r>
              <a:rPr lang="fr-FR"/>
              <a:t>Présentation détaillée des actions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B1724F-0DD5-FD94-7357-6558119D5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9935-97F0-1945-B620-15F06351CC13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8C7C14-13BF-9492-3822-AB44D341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94568-A123-CF43-B37D-0430507FD9CE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D1FCF33-C968-8DBA-377A-7248C15D7746}"/>
              </a:ext>
            </a:extLst>
          </p:cNvPr>
          <p:cNvSpPr txBox="1">
            <a:spLocks/>
          </p:cNvSpPr>
          <p:nvPr/>
        </p:nvSpPr>
        <p:spPr>
          <a:xfrm>
            <a:off x="894521" y="1720978"/>
            <a:ext cx="5761237" cy="4363374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latin typeface="Arial"/>
                <a:cs typeface="Arial"/>
              </a:rPr>
              <a:t>Une trame identique (15' ou 30')</a:t>
            </a:r>
            <a:endParaRPr lang="fr-FR"/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Objectifs stratégiques et opérationnels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Liste des livrables attendus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Etat d’avancement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Le mot des </a:t>
            </a:r>
            <a:r>
              <a:rPr lang="fr-FR" sz="1800" err="1">
                <a:solidFill>
                  <a:srgbClr val="404040"/>
                </a:solidFill>
                <a:latin typeface="Arial"/>
                <a:cs typeface="Arial"/>
              </a:rPr>
              <a:t>EdTech</a:t>
            </a: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 (le cas échéant)</a:t>
            </a:r>
            <a:endParaRPr lang="fr-FR" sz="1800">
              <a:latin typeface="Arial"/>
              <a:cs typeface="Arial"/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Le mot des compagnons (le cas échéant)</a:t>
            </a:r>
            <a:endParaRPr lang="fr-FR" sz="1800">
              <a:latin typeface="Arial"/>
              <a:cs typeface="Arial"/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latin typeface="Arial"/>
                <a:cs typeface="Arial"/>
              </a:rPr>
              <a:t>En quoi l'action et les résultats de l'action participent-ils de la transformation des INSA ?</a:t>
            </a:r>
            <a:endParaRPr lang="fr-FR" sz="1800">
              <a:solidFill>
                <a:srgbClr val="000000"/>
              </a:solidFill>
              <a:latin typeface="Arial"/>
              <a:cs typeface="Arial"/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Effet Domino (le cas échéant)</a:t>
            </a:r>
            <a:endParaRPr lang="fr-FR" sz="1800">
              <a:solidFill>
                <a:srgbClr val="000000"/>
              </a:solidFill>
              <a:latin typeface="Arial"/>
              <a:cs typeface="Arial"/>
            </a:endParaRP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Agenda</a:t>
            </a:r>
          </a:p>
          <a:p>
            <a:pPr lvl="1">
              <a:buFont typeface="Courier New" pitchFamily="2" charset="2"/>
              <a:buChar char="o"/>
            </a:pPr>
            <a:r>
              <a:rPr lang="fr-FR" sz="1800">
                <a:solidFill>
                  <a:srgbClr val="404040"/>
                </a:solidFill>
                <a:latin typeface="Arial"/>
                <a:cs typeface="Arial"/>
              </a:rPr>
              <a:t>Questions</a:t>
            </a:r>
          </a:p>
          <a:p>
            <a:r>
              <a:rPr lang="fr-FR" sz="2000">
                <a:solidFill>
                  <a:srgbClr val="404040"/>
                </a:solidFill>
                <a:latin typeface="Arial"/>
                <a:cs typeface="Arial"/>
              </a:rPr>
              <a:t>Remerciements</a:t>
            </a:r>
          </a:p>
          <a:p>
            <a:r>
              <a:rPr lang="fr-FR" sz="1800">
                <a:solidFill>
                  <a:srgbClr val="FF0000"/>
                </a:solidFill>
                <a:latin typeface="Arial"/>
                <a:cs typeface="Arial"/>
              </a:rPr>
              <a:t>Gardien du temps : JYP</a:t>
            </a:r>
            <a:endParaRPr lang="fr-FR" sz="2000">
              <a:solidFill>
                <a:srgbClr val="404040"/>
              </a:solidFill>
              <a:latin typeface="Arial"/>
              <a:cs typeface="Arial"/>
            </a:endParaRPr>
          </a:p>
          <a:p>
            <a:pPr lvl="1">
              <a:buFont typeface="Courier New" pitchFamily="2" charset="2"/>
              <a:buChar char="o"/>
            </a:pPr>
            <a:endParaRPr lang="fr-FR" sz="1800">
              <a:solidFill>
                <a:srgbClr val="000000"/>
              </a:solidFill>
              <a:latin typeface="Arial"/>
              <a:cs typeface="Arial"/>
            </a:endParaRPr>
          </a:p>
          <a:p>
            <a:endParaRPr lang="fr-FR" sz="2000">
              <a:solidFill>
                <a:srgbClr val="404040"/>
              </a:solidFill>
              <a:latin typeface="Arial"/>
              <a:cs typeface="Arial"/>
            </a:endParaRPr>
          </a:p>
        </p:txBody>
      </p:sp>
      <p:graphicFrame>
        <p:nvGraphicFramePr>
          <p:cNvPr id="6" name="Espace réservé du contenu 8">
            <a:extLst>
              <a:ext uri="{FF2B5EF4-FFF2-40B4-BE49-F238E27FC236}">
                <a16:creationId xmlns:a16="http://schemas.microsoft.com/office/drawing/2014/main" id="{1FADE7A1-8D3D-EFDC-28BA-F571C19F27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051811"/>
              </p:ext>
            </p:extLst>
          </p:nvPr>
        </p:nvGraphicFramePr>
        <p:xfrm>
          <a:off x="7358417" y="1006524"/>
          <a:ext cx="4515735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942">
                  <a:extLst>
                    <a:ext uri="{9D8B030D-6E8A-4147-A177-3AD203B41FA5}">
                      <a16:colId xmlns:a16="http://schemas.microsoft.com/office/drawing/2014/main" val="384009024"/>
                    </a:ext>
                  </a:extLst>
                </a:gridCol>
                <a:gridCol w="3797793">
                  <a:extLst>
                    <a:ext uri="{9D8B030D-6E8A-4147-A177-3AD203B41FA5}">
                      <a16:colId xmlns:a16="http://schemas.microsoft.com/office/drawing/2014/main" val="3924459740"/>
                    </a:ext>
                  </a:extLst>
                </a:gridCol>
              </a:tblGrid>
              <a:tr h="287760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Sujet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980222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r>
                        <a:rPr lang="fr-FR" sz="1400"/>
                        <a:t>9h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Accueil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374975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r>
                        <a:rPr lang="fr-FR" sz="1400"/>
                        <a:t>10h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Introduction de la journée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904672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r>
                        <a:rPr lang="fr-FR" sz="1400"/>
                        <a:t>10h15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 b="0" i="0" u="none" strike="noStrike" noProof="0">
                          <a:latin typeface="Arial"/>
                        </a:rPr>
                        <a:t>Présentation synthétique</a:t>
                      </a:r>
                      <a:endParaRPr lang="fr-FR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971457"/>
                  </a:ext>
                </a:extLst>
              </a:tr>
              <a:tr h="188843">
                <a:tc>
                  <a:txBody>
                    <a:bodyPr/>
                    <a:lstStyle/>
                    <a:p>
                      <a:r>
                        <a:rPr lang="fr-FR" sz="1400"/>
                        <a:t>11h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Pause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825538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r>
                        <a:rPr lang="fr-FR" sz="1400"/>
                        <a:t>11h15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Intranet Groupe et services associés (A1, A2)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520737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r>
                        <a:rPr lang="fr-FR" sz="1400"/>
                        <a:t>11h50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Application campus (A3.3)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126491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r>
                        <a:rPr lang="fr-FR" sz="1400"/>
                        <a:t>12h10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Formation du personnel (A8)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504230"/>
                  </a:ext>
                </a:extLst>
              </a:tr>
              <a:tr h="18884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12h25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Pause déjeuner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824441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13h25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Le mot du Président du Groupe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819890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Salles pédagogiques (A2.2)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834712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13h50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Nouveaux environnements (A5)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4117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14h25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 b="0" i="0" u="none" strike="noStrike" noProof="0">
                          <a:solidFill>
                            <a:srgbClr val="0070C0"/>
                          </a:solidFill>
                          <a:latin typeface="Arial"/>
                        </a:rPr>
                        <a:t>Nouveaux environnements (A7)</a:t>
                      </a:r>
                      <a:endParaRPr lang="fr-FR" sz="140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192524"/>
                  </a:ext>
                </a:extLst>
              </a:tr>
              <a:tr h="19783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15h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chemeClr val="tx1"/>
                          </a:solidFill>
                        </a:rPr>
                        <a:t>Pause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218161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15h35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Dispositifs d'accompagnement (A3.1, A3.2)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983640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15h55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Ressources de formation (A4, A6.2)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09621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16h15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Services aux </a:t>
                      </a:r>
                      <a:r>
                        <a:rPr lang="fr-FR" sz="1400" err="1">
                          <a:solidFill>
                            <a:srgbClr val="0070C0"/>
                          </a:solidFill>
                        </a:rPr>
                        <a:t>alumni</a:t>
                      </a:r>
                      <a:r>
                        <a:rPr lang="fr-FR" sz="1400">
                          <a:solidFill>
                            <a:srgbClr val="0070C0"/>
                          </a:solidFill>
                        </a:rPr>
                        <a:t> (A6.1)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553655"/>
                  </a:ext>
                </a:extLst>
              </a:tr>
              <a:tr h="28776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r-FR" sz="1400"/>
                        <a:t>16h30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 b="0" i="0" u="none" strike="noStrike" noProof="0">
                          <a:latin typeface="Arial"/>
                        </a:rPr>
                        <a:t>Conclusion de la journée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485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588982"/>
      </p:ext>
    </p:extLst>
  </p:cSld>
  <p:clrMapOvr>
    <a:masterClrMapping/>
  </p:clrMapOvr>
</p:sld>
</file>

<file path=ppt/theme/theme1.xml><?xml version="1.0" encoding="utf-8"?>
<a:theme xmlns:a="http://schemas.openxmlformats.org/drawingml/2006/main" name="Fondation">
  <a:themeElements>
    <a:clrScheme name="Fondation">
      <a:dk1>
        <a:srgbClr val="000000"/>
      </a:dk1>
      <a:lt1>
        <a:srgbClr val="FFFFFF"/>
      </a:lt1>
      <a:dk2>
        <a:srgbClr val="221927"/>
      </a:dk2>
      <a:lt2>
        <a:srgbClr val="E7E6E6"/>
      </a:lt2>
      <a:accent1>
        <a:srgbClr val="70A4C4"/>
      </a:accent1>
      <a:accent2>
        <a:srgbClr val="E31B17"/>
      </a:accent2>
      <a:accent3>
        <a:srgbClr val="B0DFF9"/>
      </a:accent3>
      <a:accent4>
        <a:srgbClr val="366C89"/>
      </a:accent4>
      <a:accent5>
        <a:srgbClr val="70A4C4"/>
      </a:accent5>
      <a:accent6>
        <a:srgbClr val="5F5E5E"/>
      </a:accent6>
      <a:hlink>
        <a:srgbClr val="E31B17"/>
      </a:hlink>
      <a:folHlink>
        <a:srgbClr val="366C8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36bff54-8b52-41a3-b656-787d5d5ff71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275B842966F4EA0DE93DB15F3D4F0" ma:contentTypeVersion="15" ma:contentTypeDescription="Crée un document." ma:contentTypeScope="" ma:versionID="1fb6431567cf3408cab5dfd5fb2a9e18">
  <xsd:schema xmlns:xsd="http://www.w3.org/2001/XMLSchema" xmlns:xs="http://www.w3.org/2001/XMLSchema" xmlns:p="http://schemas.microsoft.com/office/2006/metadata/properties" xmlns:ns2="e36bff54-8b52-41a3-b656-787d5d5ff718" xmlns:ns3="85b455be-3c06-4a6a-82f8-3579cfe879f9" targetNamespace="http://schemas.microsoft.com/office/2006/metadata/properties" ma:root="true" ma:fieldsID="a4550569481d112f72ad2d2ef31d3872" ns2:_="" ns3:_="">
    <xsd:import namespace="e36bff54-8b52-41a3-b656-787d5d5ff718"/>
    <xsd:import namespace="85b455be-3c06-4a6a-82f8-3579cfe879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6bff54-8b52-41a3-b656-787d5d5ff7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589d98ed-d87d-4b5f-8cfd-2c453ac98c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b455be-3c06-4a6a-82f8-3579cfe879f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911994-C017-424F-8AEC-EEE8258E53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F4B659-F7E2-462D-9EE7-40D17732810F}">
  <ds:schemaRefs>
    <ds:schemaRef ds:uri="266467cf-d145-405f-96a9-e432616dc886"/>
    <ds:schemaRef ds:uri="e36bff54-8b52-41a3-b656-787d5d5ff718"/>
    <ds:schemaRef ds:uri="e481a8c4-205a-432e-af0c-d10b5d880d0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81FED31-D4F3-4316-B163-E76F343BFFEC}">
  <ds:schemaRefs>
    <ds:schemaRef ds:uri="85b455be-3c06-4a6a-82f8-3579cfe879f9"/>
    <ds:schemaRef ds:uri="e36bff54-8b52-41a3-b656-787d5d5ff71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Grand écran</PresentationFormat>
  <Slides>14</Slides>
  <Notes>1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Fondation</vt:lpstr>
      <vt:lpstr>Journées DemoES : INSA 2025</vt:lpstr>
      <vt:lpstr>Programme de la journée</vt:lpstr>
      <vt:lpstr>Informations importantes</vt:lpstr>
      <vt:lpstr>Introduction de la journée</vt:lpstr>
      <vt:lpstr>Présentation synthétique</vt:lpstr>
      <vt:lpstr>Présentation synthétique</vt:lpstr>
      <vt:lpstr>Présentation synthétique</vt:lpstr>
      <vt:lpstr>Présentation PowerPoint</vt:lpstr>
      <vt:lpstr>Présentation détaillée des actions</vt:lpstr>
      <vt:lpstr>Vos questions</vt:lpstr>
      <vt:lpstr>Pause</vt:lpstr>
      <vt:lpstr>Sommaire des présentations détaillées</vt:lpstr>
      <vt:lpstr>Conclusion de la journée  </vt:lpstr>
      <vt:lpstr>Vos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Fanny Burguière</dc:creator>
  <cp:revision>21</cp:revision>
  <dcterms:created xsi:type="dcterms:W3CDTF">2022-06-01T12:02:08Z</dcterms:created>
  <dcterms:modified xsi:type="dcterms:W3CDTF">2024-10-23T16:58:15Z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0x010100692275B842966F4EA0DE93DB15F3D4F0</vt:lpwstr>
  </property>
  <property fmtid="{D5CDD505-2E9C-101B-9397-08002B2CF9AE}" pid="3" name="MediaServiceImageTags">
    <vt:lpwstr/>
  </property>
</Properties>
</file>